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348" y="-13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2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8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26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56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1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72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1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698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3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2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20AD0-34D4-4E00-859F-D0AEF80EC36B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68DBE-73D5-4EF2-A4A9-4BA560ABB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3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Manchester Bombing</a:t>
            </a:r>
            <a:br>
              <a:rPr lang="en-US" dirty="0" smtClean="0"/>
            </a:br>
            <a:r>
              <a:rPr lang="en-US" dirty="0" smtClean="0"/>
              <a:t>21 May 2017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25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to be Mistaken for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t="25000" r="16354" b="26667"/>
          <a:stretch/>
        </p:blipFill>
        <p:spPr bwMode="auto">
          <a:xfrm>
            <a:off x="1600200" y="1219200"/>
            <a:ext cx="56197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98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t="28518" r="48438" b="8333"/>
          <a:stretch/>
        </p:blipFill>
        <p:spPr bwMode="auto">
          <a:xfrm>
            <a:off x="533400" y="228600"/>
            <a:ext cx="777240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153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Salman </a:t>
            </a:r>
            <a:r>
              <a:rPr lang="en-US" dirty="0" err="1" smtClean="0"/>
              <a:t>Abedi</a:t>
            </a:r>
            <a:endParaRPr lang="en-US" dirty="0"/>
          </a:p>
        </p:txBody>
      </p:sp>
      <p:pic>
        <p:nvPicPr>
          <p:cNvPr id="3074" name="Picture 2" descr="Manchester Arena bomber Salman Abed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6315075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anchester attacker Salman Abed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25" y="3316288"/>
            <a:ext cx="6556375" cy="361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315074" y="762000"/>
            <a:ext cx="28289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Salman </a:t>
            </a:r>
            <a:r>
              <a:rPr lang="en-US" dirty="0" err="1"/>
              <a:t>Abedi</a:t>
            </a:r>
            <a:r>
              <a:rPr lang="en-US" dirty="0"/>
              <a:t>, the 22-year-old named as the suicide bomber behind Monday’s terror attack on Manchester Arena, </a:t>
            </a:r>
            <a:r>
              <a:rPr lang="en-US" b="1" dirty="0"/>
              <a:t>was born in the city </a:t>
            </a:r>
            <a:r>
              <a:rPr lang="en-US" dirty="0"/>
              <a:t>and is believed to be of Libyan descent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8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png;base64,iVBORw0KGgoAAAANSUhEUgAAAlgAAAQOCAYAAAAHYUYMAAAgAElEQVR4XuzdCbRs21XX//NEARWQRlRQQZFWEYchSKO0KijdQAUMIAoKBHtIIoodAZVOgtJIF6X10SOSRJAMhglgBgYSwIYgSOzpbVAC2N//+JZ8jvPtt6tO1b3n5v/grhrjjDpVe+215prtb8619qqHXvziF9+5Wq/FgcWBxYHFgcWBxYHFgcWBW+PAQwtg3RovV0eLA4sDiwOLA4sDiwOLAwcOPHTnzp1VwVrKsDiwOLA4sDiwOLA4sDhwixxYAOsWmbm6WhxYHFgcWBxYHFgcWBxYFaylA4sDiwOLA4sDiwOLA4sD94EDq4J1H5i6ulwcWBxYHFgcWBxYHHiwObAA1oMt/zX7xYHFgcWBxYHFgcWB+8CBBbDuA1NXl4sDiwOLA4sDiwOLAw82BxbAerDlv2a/OLA4sDiwOLA4sDhwHziwANZ9YOrqcnFgcWBxYHFgcWBx4MHmwAJYD7b81+wXBxYHFgcWBxYHFgfuAwcWwLoPTF1dLg4sDiwOLA4sDiwOPNgcWADrwZb/mv3iwOLA4sDiwOLA4sB94MACWPeBqavLxYHFgcWBxYHFgcWBB5sDC2A92PJfs18cWBxYHFgcWBxYHLgPHFgA6z4wdXW5OLA4sDiwOLA4sDjwYHNgAawHW/5r9osDiwOLA4sDiwOLA/eBAwtg3Qemri4XBxYHFgcWBxYHFgcebA4sgPVgy3/NfnFgcWBxYHFgcWBx4D5wYAGs+8DUe+nycz7nc07e/iEf8iH30v26d3FgceAWOfDMZz7z6gd/8AeP9viu7/quV6/5mq95iyP+7OrqB37gB66e9axnHZ3Ua7zGa1y927u928+uSa/ZPDAcWADrMSbqF77whVdf8iVfcvXc5z53l7IXvOAFjzGKFzn3kwPpQ683fdM3vZ/DrL7vkgPf+73fe5VNPv3pT7/68R//8Uf18tmf/dlLdid4G8/S8UDWns9L7+Phei0O/EzkwAFgPfGJTzwo+U2v933f97160pOedFOzR1z/6I/+6KuyvFOv13/917966lOfetX7ev1fDsTrnPf2tQDWg6Mh2U320+sZz3jGqoQ8hkVf5Xmv+rwA1nlCC2i9+7u/+6NA6gJY5/FvtXpscuC6gpWCf/Inf/JJMFSpO0d/yevt3/7tdzO7+ghQfdInfdIKHDsMPeawHzSAFR8e1GXRpzzlKddZfYlNoHu9HpscKEEtUd2+FsA6X157if4CWOfzb7V87HHgUUuEZRGtix97BYje7u3e7qyZVPItSBx7raz8OBsXwLo6gP0qOA8aqEwrssFs0etukpuzjHQ1uhUOLIB172xcAOveebh6eGxx4FEA61hgR3YbDj/qoz7qrFmcWh5cAeM0CxfAujoAjIDGgwiwvviLv/hQUZ6vvlvL6Ge5npd6owWw7p3lC2DdOw9XD48tDjwKYHEUOfK9PUCv+IqvePWc5zznxlm05NjyYNWutXnxRnY9qsGDDrDm/B9EgLVXSb4kublc49Yd98KBBbDuhXv/994FsO6dh6uHxxYHjgKsqlQ22G5J7tpNj85a3mlJcW+ZcK2trwrWMQ4E7Od+owcNYB0L1ucmN48tF/NgULMA1r3LeQGse+fh6uGxxYGjAKugdmyDelWpgNOpF1D1Pu/zPrubPxfAWgBrjwNVOwP285H3Bw1gnVpav2QP5GPL1fzspmYBrHuX7wJY987D1cNjiwMnAdYpR98yYRn13ssG3Spd7bXae7rmUoBVVeN7vud7HnGoX310EN1tHuTnXBbLo/XfOHc7Ro43ul/ykpccWIXem841OneJ0Dk8+m9pt76PyeaU+jX3+ptHdtRXfV7SX/KvDwcwnkNT43b+196RHncDsG5rLqf4hfe1efzjH38r+6OOPa6OjnOSm7txMVPvz5GXMbZ2mX6/wRu8wa3wYo6RDtDxdPIm+9njwf30IecArKmT/MCltjXn1ZjZGjs717dcqh9bn/gKr/AKJ/V9y+dz9ekcgDX75ufWvsRLJbrav7Q4cBJgHXMaEXdqmdAG3UBYBnG3ACvn0QF+VTUyco41R1sgVuUI/PQY+97TjbVrs/DeIYDNoyMA+rvpmIqWrD74gz/4LKBxjO4cIQARYIne6N4DLzcBrGQTAN574rP+6vemZVxKhl60dV/OetLbd83/FNCMpujuvXadYt0rHUiGzlFLHxwe2LWqnaeeXN0aA5kdA/fpzN3M5VxdieanPe1pjzo77jb2SKEhXm83uZvvqeRm8uTYWWraAK7JLHA7bSQdSkbHgld0xufkNmXdgZG+aw57OnguXelMPNjTjcbMB90EtG7Dh5zjjE8BrHh46gicS3xLMqLf/V/f/F78SjeTHXvd8y032dxMfvd0Az9qV0XVGPE6n7R3puI5PukUwLoNXThHjqvN4sBtcuAkwGqgY8c2nKpA5TBygBnfMcdzUwWr+wq8nH6OJODmtdfvsYNQT4GngnXLmO/3fu93ABUctkAxmX1O9WD79NcWiG6vHwtkpwCWIBw9WyA06T1nr9wcZ4+WuR+q68l0L6jNQzH3+JTzTZ6BtuThiThZfXTH870K1vYk52NVy9uay7HKbboSaExXjgH2e13CK8hkO4GTeUzDpXKd1Z/63KM3gFXgn3Y1x9naHLDcocAqvHugcp7f1fW9JGJr33Pc6IqmgET3VzGZYH+2PfVk5W36kJuc7jE/lz6kl1U4n/CEJxxku5ccxev0/FSleJsA7Nn39C83gZpps3N+fHP+tGRWorTnE7XNvrML1aru29OrU/ZxDGA1frogiQYyt/2f4+9ukuO6vjhwmxy4EWCdcsB751jN5cGc490ArL1lkj3wlNPavo6dreWpxr1qSNlRIGtm29tziNx36uDALSjaCz57dOwdWXEMYHHY2wNa9x7rz8HGj2NOeyvbY5WhGTD3QBjnKogf41HXc8K132tzU9XulOLf1lwa45SuBCwe97jHHQLmHnA5VV27yXDpHN5Mvt8EfC7hjbbpTGApXZpVvy3Y8Xkr52P6tX1I4Vhl75hvoeNbwLEHfI8lavfDh5zi8TE/p8K0PSx3y6P63gO0xtyCoVMJ6haonAIee9VEKwWB2nkkzzGfmLyqgAaEpg/dk++pOe4BLBXzhx9++FF+bM8+7jXBuclG1/XFgUs4cCPAOmZUDbJ3ujSjsoxxNwBr74DSvcC1B7BOnXi91/6YA2x+ewZ/rEq2R/Ox7HqvKrgFHMfARkEtZ7NdqjsGCo45nL3s9Rg43YK3rZPcXj/l5OjDbQKs25wL49nTlXSwwOgBj72Afy9ZdDKvSuDXEo5VGKLxkkN693Qp/SmQllgkzz07n8A//coe5tEtp5ZEtw/I7OnEHl3pdxXKvWrOMV+yt2R6v3zIMed66snPY0nOHkDY83N7fZ+ysT29OeaLLgU1e+3tI9tWmi+R1zF/2/fHkpY9kHpTUnlJcFxtFwfulQM3AqwGOLZnYi8bCTzkuGU+twWw9hzKsSB47KdV9to3v2N7Ws7ZdKnisf0drVOP1O8F5nMB1qmgdi4/9rL7U/TuyXDSu+XTTcu/8Wpv/8zdVLBuey6nANYW2MyK3E0ViHMMNb5UBaC/x0DzqaCzN84xvm516RRQ3uvjVDJzjk4co+tYEnPORnLz3wNYt+FDLgVYp+x1r+q8V83eS8jOecho0nqscnTsd2iPyfZY+z3eXiKvUwDrVDKx96T7vSQ559jparM4cC4HzgJYe47AAFP5ZRTT2O4GYNX3LC8fc7jnAopTQfOSUnv97LXf48+pfrdLLXvO725+PPZcflxK70373Y5ltU9+8pN392vVX4Buu4H6bgDWbc/llK4cC1LH5nOuEdYOINgGk2PLhJf8EsKp5ebtgyGeSts+3bYXyE4tl+/pxBYUXKrjlwbs++FDLgVYp4L9OfM59nNjNz1Zu+cL9kDQMcB0SdIZT/boOWd+k5/Hqmmnfv/23CT4EltcbRcHbosDZwGsU8uEE/xUmckhzJPe7xZg3TTBU/tkLqlgHQNvxzKqPeC0V+G76Ymyubl7b9P43YCNcwHWpfTuyXDy4dRxHrXb7s04Jtu7mfNtz+UUwLpJpjfp7Knr8bDjPLYbd08tE5770znH+HruMuOxIH/q/r3Ad26V9lhwvzRg3ySPu/EhlwKsUyD0mF+dS2KX7DubtJ1rF5eCmmPJ1N6G9kvldTdg6ZjvuQmA3qQb6/riwG1w4CyA1UDnZNJ+GmdujLwfAOumpwIvAVinNiWfa/DnAptLBHY3YONcOvbaBR48LbSlc+/pvgmwbvpR7/qrYtV+n/6Obbq/rTnfy1xOAax72cB+SvYC/bFqx7EDf88FfHfD10nvqUrT3ryaz/aw2NqdC7COBcdLA/ZNPD92dMLdyPluaduzxZn0neuDtnM9975z2+n/kvaX8uSSvtFzTDfPPcrkEp+82i4OXMqBswHWTZm0x/C3ZejbBFjOUyrgt7SxlzWdco7nApBLnMneRsvuvxsnfU5QO5WZnTO/Y/JoyanNxee+OkyyfRpeN51tpN2pR8cvBQL3ay7Reg4vz+XVTe3Y1rGgcCxLP/ency7l6znBujY3nUG17acl47ksfCldlwbsPb7fqw85Jsu7pW1Pz2byctP1Y/QcW/rb+o9LQc0l7S/lySV93wSwTlUOb7LHdX1x4LY4cDbA2ttMjAiP5m6XB7t+rwCrPr/xG7/x+rDReeDlpUHw0vbnGPyx+f1MA1j3Su/eU2anlHSvWnNbAfde5/LSBliB0x6JP3aoZ9eOHcR6zmPpl/L1XIB1r8swl9J1acA2j9v0IQtgPfFRB4ke2296qbzO8bdb/l+6j++2AufqZ3HgHA6cDbDq7FQm3fWqSnN58F4A1vbkXgeXziB0KWC6tP05Br8A1v9Ts2MHAB5TxO0entsKuD+TAJZ9OIGsDtQ89tqetK7dOYffXsrXny0A6374kAWwFsA6J7CuNosDceAigHXTXptLHtU99ZTd3pNheyXfSwHTpe3PAVi3uVF2quTdBMVz5ne/6J20Bxpaxj0GCrTdAqFL53w/53IOL2/DhbQPKLs69aTUqeSmazftN7mUr9t5HTsQ9LFcwbpfPuSlAbDWHqz/x+WbjnxZe7BuwwutPu4XBy4CWBFx7Kdzju0HuXSJcG8p8tgj6ZcGwUvbnwOw4sneJuRzKgunhHo3QfHc+e3J8F7orb9jAKH9RYGt9GD72jrPu5nzbc8Fjefy8l4NM/r9JuWpvk4lNzed+3M3fJ20HNt/ee5TjMfmdSld5y453U8fcpsA61iCMM+g+v/jKcLbOLomPp0rLzw9199OGeyB/3P3Jt6r7a77Fwdu4sDFAOtYNnvsiaZLAdaeMz9m8JcGwUvbn2vwe07w1E9CbIUSj3K280yiS4NPfZ47v7t12uhuo3CgySb3xr0pyJ9zXtXdzPm25/LSBFhA07lA5djThDfp2t3wdero3fxs1FbHk9P2x8IvpevcgH0/fchtAqxj85lL57d5DtbeKsC5Pu5uQNC58rqbvk/dc+7TtTcFx3V9ceBeOfAogMWgj5X/jz01d+ypjUsB1p7TfawDrGNzvGnphvAKPq/3eq93ODHf69LgcwnAOibDS+jt9/g83BDAOufgyy043zrCu5nzbc/lpQmwOvok+m9aHkTTsaNSun7Jb2Tq75Ilvr2xT50htwVoH/qhH/qoeV4q73MD9v30IZcCrFOn3Z8LBPeqtKfOINsDxJec5P5YqmDdVI0652fH7jVIrvsXB+6WA48CWILgKYe9fST/VHA9dgr8sXvO/fmIu9l/c26F524yqr1M8JzN1gWNgtf298ouDT6XAKza7lUib6pCdV/0BggnKMDXU8HEvfHJa7tn727mfNtzeWkBLEHwpj0m07CP8ac2p/q5W75uQVI/1O0Hvbt2DqiuXTLfO2z2UrrOBVj304dcCrBOVVP2qq971cy9JOKUrd7rbxE+lgBW/D4GJveA5L1sdbjbILruWxw4xoFHAKy5d+GS39C69DR0xOwZzrGKxNbx5Jxbpto+vn6MlmP9nqJ972ynY0Fl+7t0zfHYDzObfzQVfHKW258sOVatOLacdGx+x+S4d6zCTT+Uit7A97GnOU8dGzCXO/Yy6nMD6HZJ9TbnkmyOLYldAoZucjnke9Py3uzn2PK8NseC7rGnfy89K2gvcN+URDhw1A9kz/kc0/FjldRjy2Xbed8vH3JKplvdzU+kR8dsak/HLgFNl4CgU/3u+bhTVaNLfOIxeZ3zO4f4F8+P6dhWr7OlvR8Jv8kW1/XFgfvFgWuA5aDQnJNXhlCA3p68vXUOx4L+qYy7MTKIHG/GNF/H9jR1CnhtA1a9WlYr6MxX1z/rsz7r0C46ez918vsxEHRqU/Exg9/jYXPc/iZf9HiEHI/nHFS1ZrXA9WOA6dQRGltApC8nbkeLl4NAA3zk7nDGngrco7cyPXnW100OtH6P0bRX8q998+4Yg2iJz1tHeltzaR6nfvrn3P1Sxwx2TxdvqvzV1ymdmGNt+wKK93TpbrL95Ls9pb1+sgmgu7GiN/tPdtn41oecms9e0lOfAbK9hyWmzePFbfuQmxwwgEW3O7S35Cn+79nsBJenDt+d4wZw83dkuac30+fW717yps9Th0fv9X2q/Tax2rNH4yavhx9++FE6YRUAv4y35y+2IDrAuadnN8ltXV8cuJ8cOACsm07h3nMQjGGvonNTpr2dUI75qU996iOqIqf64IBPHW7JaTXWdErHmDmd+k38qI+9c7mm43r605/+iOraPCk9Z5xD2J5s3f2Xjp2jyVkfO4gSTacqJTmywNME11s+zQNet9fSBXMBHGvTHAs0L3nJSw6AMhrrJ+d97OdyoiFdOEbLTfffy1y2AeyYrlxSddoGyAL/OTqozSmAdKwfAekUH7eA2n66c5xNcky/k+kecGMfbWrf6/dSHT9XLltgdls+5BzeZNNPe9rTHpEwTjCd/fspKpX35BQ43W7+PyUDZ83Fk/5PF1W/k0f6IiGp3z07uxufcY7MxIlzdXYrr/zI277t2z5iL+o8y6z+8ycdvNv8ezX/Eu9zZHSObq82iwO3yYFH7cE6t/OcbIqeAR87gfrcvo61kwkLto1T0N7LhmW2tcmZ3S+aLplTPIr2CRaOzeGSfu9X2y2/ObA9nt9EQ3Pux4vTEWCruR8DVtv+ur9N2IGzXjnW6NhWO8/VnXuZy01zfZCvb+VUlbE9eY8F+0sujwUfsqUhXU6PL/2poa2e5fP4YTZyG/0+FvV5q2eSt3P9wWNxToumn/0cuGuA9bOfNWuGiwOLA4sDiwOLA4sDiwN3x4EFsO6Ob+uuxYHFgcWBxYHFgcWBxYGjHFgAaynH4sDiwOLA4sDiwOLA4sAtc2ABrFtm6OpucWBxYHFgcWBxYHFgcWABrKUDiwOLA4sDiwOLA4sDiwO3zIEFsG6Zoau7xYHFgcWBxYHFgcWBxYEFsJYOLA4sDiwOLA4sDiwOLA7cMgcWwLplhq7uFgcWBxYHFgcWBxYHFgcWwFo6sDiwOLA4sDiwOLA4sDhwyxxYAOuWGbq6WxxYHFgcWBxYHFgcWBxYAGvpwOLA4sDiwOLA4sDiwOLALXNgAaxbZujqbnFgcWBxYHFgcWBxYHFgAaylA4sDiwOLA4sDiwOLA4sDt8yBBbBumaGru8WBxYHFgcWBxYHFgcWBBbCWDiwOLA4sDiwOLA4sDiwO3DIHFsC6ZYau7hYHFgcWBxYHFgcWBxYHFsBaOrA4sDiwOLA4sDiwOLA4cMscWADrlhm6ulscWBxYHFgcWBxYHFgcWABr6cDiwOLA4sDiwOLA4sDiwC1zYAGsW2bo6m5xYHFgcWBxYHFgcWBxYAGspQOLA4sDiwOLA4sDiwOLA7fMgQWwbpmhq7vFgcWBxYHFgcWBxYHFgQWwlg4sDiwOLA4sDiwOLA4sDtwyBxbAumWGru4WBxYHFgcWBxYHFgcWBxbAWjqwOLA4sDiwOLA4sDiwOHDLHFgA65YZurpbHFgcWBxYHFgcWBxYHFgAa+nA4sDiwOLA4sDiwOLA4sAtc2ABrFtm6OpucWBxYHFgcWBxYHFgcWABrKUDiwOLA4sDiwOLA4sDiwO3zIEFsG6Zoau7xYHFgcWBxYHFgcWBxYEFsJYOLA4sDiwOLA4sDiwOLA7cMgcWwLplhq7uFgcWBxYHFgcWBxYHFgcWwFo6sDiwOLA4sDiwOLA4sDhwyxxYAOuWGbq6WxxYHFgcWBxYHFgcWBxYAGvpwOLA4sDiwOLA4sDiwOLALXNgAaxbZujqbnFgcWBxYHFgcWBxYHHgoWc/+9l3XvZlX/bq5/28n3f1Cq/wCle/4Bf8gqv/83/+z9V//+///ep//I//cfU//+f/PPz9r//1vw7fP/TQQ1c//+f//EP7Pr/cy73c9ec7d+5c/dyf+3MPf/3f9Z/zc37OVf3X7vu+7/sO/dRH9/feX23769Vnr75z3Xd9/t//+39f/dRP/dThLxobr1fj1f/LvMzLHMZrPr/oF/2iq1d91Vc9tJl9GW+qADrQYPzm0Dj/8T/+x8OYXa//V37lVz6M9ZM/+ZNX/+E//Ier//bf/ts1/d0bneZkrtHYn1f341Xf6yOe9dd30f7yL//yhzF7ob1raMTrZNN9ja1d9BvX9/iPzh/90R89yLm20dR88aPxmyvZ1ab51K5+ut7/9d1f1/vT96Tzv/yX/3L14z/+4wd6ovOX/bJfdpBPbX/iJ37iwEtzQct//s//+fA9HfzFv/gXH3gRr17ykpdcj4mP8Si6etVHbV/xFV/xMF587B3fpq5Nnei+5vLDP/zDB5nHm1/4C3/htT3UNlupTbbS58bor8/R9mM/9mMHOrovfpF771NH+797GqP2eIivXac/eI/X9UUGZEJ/eyeLaWvdm3z/03/6T4e54WvfR390JKN4G7/qnzzZtzFcjxf9n43EM36C7Xd/L3TXj7mQAXmbL3mSS3SSKX2mW3hGZ/HFdTpRO3ya/fu/MYy3paO+4g9+1Wfz4HPwZvrLaQNkUT9b+2TXtYnfbH/6PXTN92hs3Nqnc8ktXYomPp09/9f/+l+vx522wk/VPjvXX3yqL3Ixv/qmN92L3r7LTmsnLkQXH0jevacvtev++sv2o59tiCFz/mQ/fSs75tvRaqzZlk2zQzpJHuLb9P/bmDTpmXbGvqdfoWfT/zbXeJosskHyjofJafrpSQc9pt/e6c38nq2zty2dU3/if7z+5b/8lx/8VPQUy17lVV7lMNXkkj3jY+9814yd9TNtkjzoRz67PvEnX8F++KPkLwbEm8bpJa7PODLj4KRj8oXstvLcfu86+yQvMum9PzzY8zVdK/byk83j4Pe/6Iu+6I6O+qK/jKwGGUzKAGxRTAFrOm8AhlPStr5r3/sP/uAPXjvIPnNUBE4xTFgf2+tNMGGgbYKyBpjBq7lkzNHKqQMXUzDb/2ef/R+tBaTG7QWMRhuAFUiZwszRTgfQ+FslBFQFHsBGYKKgxqv/+qXAjNQ48VpA50S1neCO0+3+ZB3w6QXYNV9GU9tAEAdYfxwkB0H+gqAxOR7GEejoT7tf8kt+yVV/8SF5Akzdx6HH3xwSmTf2K73SKx1423fpKR2hk9OxT6DSPDJ0zp3c3T/1IJqjtTHiU/TFK/yP1zNQZWABesGh9tEmCNI/QbzP+Ig/jLtrgJNAADDhzfw8wf28PoN5/0d7NMXn9DkaJwiJN/GudvE8WtnOBNPkW9uup5+Bj/jzQz/0Qwe+xI8ZrKdTJJOpmwLoDDSCnuBYv1uQCTRN0EkvyUfgbl542zh0WjACfLqPY51JUIFhBht9kVHX4tukm93HS3/pExubvqax4lt+i//bCxAz0PN38T6ZziQl+fAZc65T7/GvueU7ekUD3Zx6GE2BaPbLfzV/tkj/Grt+6rO++Pf6kOTggRjDjwmuW5AxQfkET3w0fapdY0/7dE0Qxl9+cfpqbbaxZfo118xr8rTvxEIgQWBXIMjnkgk9mrTh7QRPk1b9Tvud/nc7Ln8x4yq/l198tVd7tYNfzT+wFz6wJBetyU4hZgIatrPlK0Cdj8CXfCdZRnP20F9jzHG24LS+gZj5P97yteaevUsgtjF9+tV5f/9HX3/00HyjUUze8j/eaZ8tdv8BYFEMmciv/JW/8mBAgooMXsCN0Dpr0BhsEoKpdilNSp7hYkoEyDIKXoQxDYfCTsVCo36MIQPieAVWQUHVR1bVewY/KziYO9/3/i87BGhSlsaMTzm0FPDf//t/fx3oOeyJuiewM7foMweK0LvqULzoPg6PI2PoDGryMdkI8vjC4Qty3S9biPbGTE4qPNNIatv4AHfXAhKCDaOhhAJdY0UHRZT5Ni7dav4Zt4wmR8tQZ2CX4QYM4nfBXAAAZGov4HOWxu6evvulv/SXHv6ifwLgyZfpmDjoaE++BTCVPnMDBLsv3Spbi1/N7Ud+5EcODoP+zUofB1E7gAN4q50/4HWCv+iXuMQvtiRgxQv8BkBlzwB1fPOKlsaJr/Udb6PFfNnyTKq6NxpV95p7NNW/uW2DT/ewfzYvqZjzY99bHSJXoIXvmX4BXWxPIO5zPJBEZFeCyfQvE+zOiqfgBuz1uT7iFz9Yf/FM0spRN8d0EPgB2iWZdB3oToe82PrkD/80+ZE80wM25H0GVPdNucyg1/V4mv4GtqNDIFJpSKeBrvQkvwg4boMZ+87G2RW7m5VA9ifgT7AzfSlayVtf2tQnG5pVd/M1l3gy/ZTxJ1/P4f+Wn+iigxMETn8WPQHx5DWTytkfnzjj4EwAzHmCnAkopk8z/wkyzU8MSUb+AtG1PYCEhx66+oEf+IFDEi5OiFvGBoSmP2FHeD1lx49s5TCTCrgBzfzEMYAFyCmoRGs0W3XaguM9gKVNfKifXtlRMRUmqt98yEwE6yvfCVSj9aGHH374DkSo4UQAACAASURBVNDA4dVxA8TEBBaRnAsn1WA5Fs5YhQHCi/GylxyvZUVOPQJbMgQgBKupYIQ1FQgKpzzdJ6jUTmWicXJmnD+GxQBVBoGLUU8HNgELQQREZMDxSBWo7//dv/t3V1Ww9GVeAoWMIJ7KKjl7PK2t+QhC0TpBad9z0tFrScoylQy4aww6RZWlRhcA11ySV7Lr/kBjjpPhzsxVdiHTiOZ4Ssnqs8/JWZUEqMO/+u3+XoJ/gUZmo1oCHMgU8Lrr0VoJu2sqRvEoHWXAdJZTqS29y+n296t/9a++XgIFQqe+de+kJ5pyMt///d9/XZVq/OYzl8HiWeV2NBd8ZGScLTAl4CRDgS3ZAmFkqOIWPy0//Ypf8SuugYJ+Gqf7m2v8SB9zlH0HeNK1+pFF9l33qtSkL9FURmvpG5gQOOhnPIhPEoJ4C3jP4DcDJ74Cr8lUtYjs6Tx7t12BrIAcQZI/UqaPB9ml4BHP+25WzgQL/IuGfBU5WaYQPCRCZBBtyTn961o8bC5dZ0sSvuSgYtE46AZEZzVTEjgrIAAHX9jYfCVfKHtW6U3+bBAAlAQLbMkqnpF9YxeQek+W6Zkl+vjRfaqcgk+Akiz7rjk3f2PEUzwybwF2Lr/EN3NJbubIH7HnbVD3OZr5/OaTDiePvqeveIoP6cQWdEwdoxuzzQRRfA79Nq/mqd0ESGKUJfV4HX/7A7QaM5qBe7LhO8ViczD2jM3a8CFTV2aco1d4X5+/7tf9ugPt8TJdio/RFo3Rm75MIMRfTflM/e77LSChS2hxL3phkRnvAaXJ1zkXOsv2mlu6mQ+bScLse9qR/9O913zN1zzof21LGONBcwJgZwGET0xes4+D7X3t137tnYyfQnRjTC1Ylr1ELGcVwTIEzjMnbX8QgFAfgqFsIkLrM0Oznqniozxq4lOBOA2MnMCHMMoCYkJjbvcpWaJ87dd+7QPD7MPZZneUeDoySjmdOWMlbAAj5bPk0pytJ0PxnAR+RReDYYCcIadb3zJIQC0B5rAAnbnEiB9dq12GYGlRgKpv1a1pdAAglL5XNbFPqLk3v+YZT+fasz1gja/NNBpOAJ+7lvwy5l5lCm/0Rm906DOjLlvOSQIs8SSg07XmFJ3pVXu5+gxUALGAC51jsK/1Wq91CBQTvNEtusYoBdz6SM6NEXBKlvhZPxkhIzPONqNngM1DsKcj9H5WdNhcNtqca5NMf82v+TWHsSzN9X00FcTjZct08QmoEORUfix3Git66mubHZKdKh3dqr1Aak6SKs5SUDIv88QTAVjQmQnPTEwkBelmbRs7+lUJoyPZCEjsNb2Jb+lh96ZbE9AAA4Jo19jJrKRO/Z376dhKOipgpAcTXKUTyUMlM9qiEz/N2RzQoiJEj4DhGZC2iaGEio21JSO6JKDmbj62eqiU2MMVX4EufrXP8a+2qi7AK3CVDJp/f5KCxq8POgHoAK3mxz4BrAkaps+nF13fBul4KZBPn0rfAAG+boKtWc2agHomptpLUIGpLYDiV6cdTB1jB3MJuj7TVyA8nWl+xUv7R5MPWUliVdPxjY2wrb4HVie9M55OOzW3AIY9Wc3PnleJeONaNpxgmNzqc5v085e1by7oQXtjiwuuKfLU10zMJrDyf/y0dcT9ErY5XzKlt2gWU2v7uq/7ugfe8zUSUHKcIF+CDavwd4dxvu7rvu5Qwcp5T4NpYpx3itsAAk3MzWgwI2bKXCNAf5YmZKO1CehkgLXpegzoPeWyqZaTn+BqIs0pxL632T36JzBwT2NVVZhlv62hY9wpB8YxzWwGT2z6bA4cVd/pV/aLF4y46xSra+ZMQWTAU0Hs/YmOlIpsujejQEt91NYyLQSeAij9ol/lkcPjrNHJWAShxsgZ2LcnAFDe6E7ZOWhApP7Tn5lhFQQ54Rxzyt2+rGSZM6/SifeAqQcOJAaWGdOB6JKZkjPnO3Ur8Mp5MXJ8njrGEAXuuU8AUJpVqSo/9h81r7kRH5DHZ+BhjovXgklztSEdXbOCBTTllOmSINvY7EzgJ1OVaXpjz8EEWXSFzumL3upT4jGTJPRPm8JDeifYmdcMVgKV+6dtdx9QVdCR6LhfEtH8LSFPXvc/Hs1sW4Di28jVvFTiu1e/c2+TZXa00x1goM9sm+4IxPUzaZnBJjsz/+kL6S19mnqkkgVgTX7KwBsDKImusn22Qq96F6gBNt9FL8A4l16TDT1SKZ964H78ATin7u0BdHOonSTf3PFLn6oyZIdv6PA9WvgkuqGfbfvpG2bcIMcpg61cpt+bIIBfSKdUoLPPCcTrd4LI+mqOqir8+9QbBRGgLnq2RQs6ZF5sfm4XsL2FTUc7QJLfKbnb8rt58PvsZlvV9nnaPxmzvVnU2dJOR7oHwKd7fP/0Q/wEfuz5e8v+9CPaYKOpC/jMlvCWLzwAz2c961l3umBpQUfdlOEoZU5ljykxlDOL2AJjTOxlqQK6NqkQYQDLMlIT6GVzZoFEYDK5aZQUeAqj72R70bGXNRQU7LtpTjKB5iZw7Dl2mdOWBsGe4Ci2ql3jzf1a6JvCJJzpICnUBDkze2PMeKOKQJH7DLxSdm1kIxw4JdQnY6EkjF+gElhlRvZ71E5Q6R1Qq/9Ajyxf9rENsPEhucevXt0TeAikJJv08l//6399uDZpm8sWnHzBHg0zUKRTteFI6WgASwXOPKezoWe+m3IHmKfMah+9VdOiJZ7b76RaOZ09XRW0OLY+zz06+EMXkq1lbnK0MZ1TAdZlxXhkb1DtAq/R0BwEcM5BkOl9PvgwM7nodN92XjODZufacKqcnOs+z8DGLoFA8wXMVH7oFf9lHgJQ+gpw4OPUzWn/5FKf+OU7++UEt7n8i5eW2QG4OT9jz8BrvhIjIGwCAnxWRaGL049sAUTX6NbU5QlSAFWJX0DevNkLMMOv11a1U2UQSJsJJHrwasp1ghrzJTM+CeigSypRM3BOwAq8aA8sbwEWeTQOkMvGp8/fxgT+e/psdoKn5uxefnTGLP+jY+oNv1JiEMACnmYwt/fS/eILfRYHyQ3AnpU89G4BRp8lyR4m4ldtM7Aqhc/phaRWgkf3es8eVJtnVSu6xK6pK3R7AhXL8nsAy3xtvp97WgFBc5/jTDufY7L57T0TWE8dmnGJPsE8D33Zl33ZnRgo6NjQjvGcb4EIcU3WnhcBWwDfAhzZZY6+cWYWXZCw7JRCtawhYAM+fZ6OWP++650SU47p0KBfG79rX7m+zwXCV3/1V38EoucEGMg0qhkAomOi78YpYNlz03wEXxmc/R3mPLOT/pclTIdgKZKyxW/lVRk8ZUafzeYTeKbgZSTARn0YP8VUtu29fgRsc4hmShNP+j6Z2n9R+3iJvvpprL5r/nPJZQaJrnmysGDg4Yl40Lw4YrzhFOvfpmH/N+/G6+8f/+N/fNC1gFpAquUyFYL6TT59H6BLt5PN1rlyFltgPEHM1I/m0l68xky3A4qN5cgDzoQDYJjN39NfJSDR0fLOLMELavG5edd+yq+xAN14FS3dU9+BTdVUDqB+LHMKipyh+dW/pSJypRvNO743Fj1TTaS/ArUqbP1b2pCwsTcVVUES4OdYk88ErjPwzGAWXf/oH/2jq3/1r/7VQTS/5bf8lkNFNFpa2o2nnLwHH2ZCgw46yufxO9vAxDGjW3CiF4In0PCFX/iFV9/6rd96oOm93/u9DwmRPZUTHHoQR8AFYDh/ABNdWwDFTgQJoICPBDxtWeh7qwp0ZAIrVdtoZTO2J6g2A5SNOQMhPTeXGbhmoAIi6I8+8FbSOGPM9CV9vx1jqyfN0zaSxomv09fTyznGBHgTIE+dmH5g2wfZi1VTtyaISxf4ub4XU7J1T/SyeYlz/tIckpGHNsQCqwXioPEmwJ8gceoJ4GJPZj4tvWzs9EAfjZ9N5U/s29o+yVof3T8fKqFTQPKkTYLYu/g5k+QJduhbchU/bBdo3vl6eiDR3Vumj/fxt3l5cCN++H7afryRlCu0kB2+5DsPAKsLVaBqGAM8kTSVjGFbN26CdVD7JjBBTW0KXpxA/ZaFt+/lDd7gDa43QMY8DqkJ/dN/+k+vS9SAGCFPBZ4BjyL5jnFGEyblADiPuRSWQFSxmn+OIxAiG54GT6CyMZmrINyc/+2//bePOOMpAXgay56slJEQZ/bFKDkp8+IAJ+CwHg0MASEzWHHWZEgJoycAIHB1HQieGT1HAmDFXxuwu+dQ/vzpJ2HsF2CI3dP1+B/YUZUMlEcjBwM8A3dKzfZxRUP31C4+2DNCJ5pTvOg+2VD9J8P2EDDg6FEREvRrHx2AZ7JP75/znOc84oysKReG0/vbvM3bHPTYJnLOU9ABONtPVnt7UXKWlou6J/rtgeyebIS9cAzRP/dSpasBsL6rr+7ryd/4gw/xBJjWDmihGzmjgxP46WRBpWo6zgnI2fOsDKRPM4NGJ6e0F5yAEsCu+Qr4aJuAIXosITdesnV2mv5nYPjDf/gPH5KoXp/1WZ91aGvPFh2PF2Txnd/5nQc9m8F6+ht+ILt5i7d4i8MltrYHwDhi1/ocHwN+n/3Zn33d9Zu+6Zteved7vuf1mWT2chSI2PYMNEDTFrwYZy9Ln74SXXyL4JWeNR8Avf8tVU3/0f2eFMU7SZD9tcmn7wQdfmTLWzQAT9PXAvjTh/XdrBbSIeCN3zeu6woAgjfd1S7b0qY+on8mBDPoH4s706fxF/QDz/ssMVYJmol07cQF+oX38ciWDOdnGdP2D8nvtpIo7pkjf+lzY8zKobEn6PRdNp1vnVttxCvxafpy567Vf3RF6wSU/JI4OPWz+ZT4dk0irZBCdlOm+b4wx6/6Vb/qgEfmOLCLZL7+bA1BNz2M/vqfYIvfm4Uc8WP6nfwpMAjIHQ4aDfTIdjMcmyNNHMJtAMyqsyaV4AXYBuMYJiADWNoH1ebcJjcN12bmf/kv/+X1cgSD0m5Objo/hsohM86UuX5zzMDf7Aud7k/4ZcieHhAwjQtU1KcN1gyEcDxBFH1zU+pcAuqaMacDNqfo0i/nhX+19+ioQFrf5lf7vrecAERtAV1zLVhwYI2dvDgF1QoKT+7zcVfZBCAFDEQfQDWVFUACLvQNZAuyyW06lnkoaUaq2qpaUtvoSs4CTPxNxyzVdF2ApcvRVn8Oos2YX/jCF1795b/8l6d6Hf3/L/2lv3QwZo8v13+vmeXFT/oeDQX9qrQqmNH5ohe96Or5z3/+9Rlxf+Nv/I3DXAp2yS9+MNr6j7/pad/VLv7gBcBKDwRnTr92QFb/pwMe/HDvrKLS/e6J5vqZWdpchpNocH5kKNhO0FG/Eh2BdS9RUo3omvPHujcdqGI3ZWycKld/6k/9qYMsSqwCWMk6H+XpRjQGqJPJF3zBFxwqjze9qjr9yT/5Jx9x1h2b4XeAU7bV9+lZQenrvu7rrp7+9KdfD/MbfsNvuPqQD/mQQ38d5pis/+7f/buHRC19+e2//bdfvfM7v/P1E378K981QUlyUckwwAz2AAfA4zPA6XNyMSeJjL159Z/frxIY3+g8vUyXPDgyfRhQM/0vfeAjJn18ufnNxGYCN3OhpxN46r/3qZv1tQVdrpPVls76kMTy3+6ZAAydgu7U6RkXgTr2Q05T/7aAk35nB47XSV96pddigDPHAAcxpvHFA8CGH0KvuZC778km/qZnlg7tq+p7PkelqHvSkewOcI3OqX/TdwHgeOaexvNQVX2qmM9xmlt9p3thDDo8QRa5m/OM6wAU/nffjN+NpeqJJ3yTCmH0V0zAZz7roec973l3fu2v/bUHoiqfzyUFN1NS2UKTzHk1qQgGsmShlE/1QzkzJxMRGWnMwPDGLfC0lFHwaJzASoYM7QsWWyWcxuh/QRsIsdHaMpyMm+EI/gWc6MuBz/K0AMdRK3/ONgDCXGOWVVCqqcATwLlOmaYxM3ZOCq2CpbL5VA7OFt0qBYy2/nOGlMgY0yFb0mNsysB4zIH1WaUomZF1srVUZa4THJmzMmuft87TclK6KbtOdwRnQS0a7AGIrmiIftW/3gOAwJWxm1NBWiWnCuonfMIn3BRnD9f/zt/5OwdnEcCyvMcQle0br7EbJ5pV2swrvn3FV3zF4egHr0/8xE+8rqo1B+d+TbBcpgZ8Kblz4ByAYGF8gUHG2f3JB8ACsDm66fRnNQVoJX/BimOUbEx9nEs7HPHUtfrY6qLljsZWgdRPNGSrHrBQdWjsv/W3/tbVs571rMPw7/qu73r1h/7QH3oEYJjZr1Pnv+iLvugsgPU7f+fvvOqPvUxnC1DwkTPha27Rm/z/+B//4we/Fs0f+qEfegDgbChwGMD2aqwA1pRFOhFvOHJJWP3ZgrClT3/0f6vgAJW9f5N2QVSb7s3OJTTpS/MTpLJTyXd6n6wE+wlGAIKpt/i5BdtAAn+rn3lv/U3wT9/Nec5pq7PmhpdTljM5n75v2hP6XMf/CSamDUlmJijvXnyatrOlpT7JCdiaNpcO2B/XPMmg/vkQYG3rM9A/fbG4pi39ZnuqrrMKBnwUzy0lpp98Pd/kGJEZ2yXJ9KrxJgivj+YBJNZX1+sfvgCwyKjrZLTFD3RNjCS7uSo05Y43EhMYCcCbAOtQLHjhC194J7CkCsCAOTjGLNBSCqe+NngTcqAXZCmYQ4oZofJy76/xGq9xMMSuh2SdmN1m9MYsowsB29sVA2YlhpHtMWxmPF2v/7mXSak5g7RPx6PJc20Wsyw31tdk4DZgd90+GwFIwKcIW0HLZppPY2c0s5yuPadQfx4m4BimQ0JTit/3yYPxTmNV7q0doDsdhXtVnGo3g9N0BgzKYaDRWPuUvnZ0Ajgku1l5mU6OUdlUm+zsH3NaOENgrDl9T9E1n/Spa/EqnUpufWdMAd2yWHLoacVP/uRPvlaplvfe+I3f+HqPn8Qh3rS0k5zSUUcj4JX1/+Zvaav+7UOonX1nX/zFX3w4wNTroz/6ow8PggAVyuMqT41taZ4DFwTYXH01P8sH01mQMScNCM82aJlJwLYaxqnTvQmOpyyjTbmcD4knjseInuTsM2dW0uXA0nwARx9tEoho7pqnnfr8xCc+8Xp58GlPe9rhvDM+CMDFtxx8cqiCVdXI6x3f8R0f9bBM117/9V//AIjY9gSJ0w9NXtVGQtO40VCltEw7+bCz2gSwPuVTPuW6q3d5l3c5ALp0tznHA35aVbz+2XK+jH7vBZRps+THJ/TZJntyUjEGAFXvHbXDTyW7/B4blNh4SMp+sgk4BD++YHtt+ne0CoIYNH2iuETWQMQEp7NKImhv/Wv3swW8mfrc2MZC1wRU5rEFuQLzjAv6QsP0z/z4lCPaALT8ar7HOYYSPL6tMSWm856ZRE1dBXCbP/2KTwootqY0Tv01Trpnq036J+7Y7sH2gfDGqP/alpyKj4oRfJjijCqpmC55tirR52isP8vU9puSfXrifv2S6QR0ZIbnfBsfhT/i3dQ/S6ATHxzm8qIXvehOQrLUhPkxMMdnI/N0KozaptPusScESqZQlLH7q1pN4mPKPBdLZi9Dql97RPpfNoQpaJoGMBWcsfVuWa97CbPvo6F5zHV3SFsFiOOYa7me8GAkAv3M2GI2o6ldPCbgPkdL7aO5tr0ac2Z+M5vQDv+tt3PSghCnzlHYj2NM85clOOIAgADI6ld1KvoykhlUmpuSrb03gDbjJoPuM18l7VnZkJ0ChMZ2RpaT45tzNNl8zXAEL2dFRZcqXA4+0FJARUNJhYAbX6Kp5bpP//RPvw5wb//2b3/1QR/0Qdf7v2YFSkWqKkggq4Sg/rvHUzUFzJa9qxK1Z+s93uM9DuPUPufSeyDAzxS1/+r93u/9DoDQ0jb9qH1ALDv7zb/5Nx/0pL6/+7u/+6BjVWuaUzKqv+aSo/ne7/3ew3zaBpCc2/cTIJHRknl9dE9PbGYPLX/2aox/9s/+2aFK17Jc83Mq9wx46UfzCTwEVBu7ebesVoVcJbpgbNn327/92w/7LntF9+u8zutc/cbf+BsPn1VILEkkZ5VjyZogGh0Om/1zf+7PHe6Ph2TZHPXH/rvHqect29kU370t/84qNh0T9FpOlLDV3s+MUJzoTE5s35Oxjd21f/Ev/sVB/l1vT1e6mz7FuyqaXi1HBhAFEPtwVGvTpewg/VZpYlPT7whaHn7hUwSImaxIhuJ7/ffKjlRLuv6bftNvuj6fz+br5JsNxBtPBNevZfgScn5NgBIL+G/zljD0eQL5PfByzayf3hc3dVJ7vOD39DkTRn4NuJxxC6CYAVhfKjsz+WdTfJrxZgJknC0QRr/+p+5NOSk41I9zIO2dnkk1PRaXJuAE2ABi8cUvE+B/80kHkqvzHuEF9OdTsncgq+uqO2SUbxbHa5e/MA+8qi3QF7/yr9sYK+n0oFZ0ZwMqp7YzzH7Ic8Zb8pgymPGNfaiWNc4E8nwa/sAl9Pmgd9/1Xd91R9VF1jCftopJ29OoCWYaN8IEHhvNKIVBbS5r8jOIAC8xc1ZmMBezKLJ2aD6WCW3Hr91E5xQdqKCIKZ1SazwoeG4zmqnwSqScA9ATnVsjmv1QYvPMieIFhz7vnwoiWFgayNjtVZFd1G/yjH94NI2TE2zZyfLPdHiNYQ8OEIr3jWffh/+tl1vr9j0wWF+WdPpu7uuKL4ImAGCpuDnKErrW/1v+y7a6B+84UUvS5EPOE4S/+MUvfkQF6/Ve7/WuBOx4mA6o+NRvDi0A8vDDD1/7+SpQL3jBC66e+cxnTt9/+L/lnic84QmHoJGTqGry8R//8dftqur+jt/xO67Phksm8arl88///M+/btc9PYnWMqXXR33URx1AxV/7a3/tEMCPveLjh3/4hx8AlESiti2N/vN//s8Pt73TO73T1Vu/9VtffcZnfMZ1lqm/6Pnzf/7PH5a8BOrs49u+7dsO+4ea1/aVn/ijf/SPHjbwx7941mbvnPX2lZNuk/qsQHBqHJjgzy56T6d7QKF9Tr2qQsXrdKI/zrhrbFWg/7RP+7Trs9a63vgBQ3uP6FDzTe/arN7TgF5zb1Zt2lM3dSKgVDU08PFX/spfedR9jRN4jn//5J/8k+vr7/Ve73XYE9r48T19iL/ZlgpCc2FbW15KlvkWtsoPxDfByL1d68VHaJNNZavJMoClr/jaPQB2wNIDAwAOu0327Hj6ZfRM+2/O0za1mUFsXp+6wD/N9wnmZsyojUrF9I+zPZAzgZ+2xkA7Xtsqgq9AGt/PP21lhi9ktx0bDejrM/1UoHD2HRBkGc9qhfaA4HYbAb5acTAWOwoPBKZVPNmU9qpmE3TWJru1fNcY9ccW2TCfwsdbbVLBr50nFZsv3BG4ChjOmAKsAkZ4CfCSFTptd9Iv2bhvvqN3xsc5zrWNVcHSkVJgqNEEbe4qmKjoTAMknByAJaH6US2ggPVnXwwHOZE2ZgA6FBBKJPQJPhjHHGNmC5zFFuAkLOdUTWUDHLvPRj57U1QZZjakf/zofWuY0xApA+E052mIPk/HyKm7t/G3GZhqDh43v2mYKmf41TWVJwDTj2LPTIcBymzmXFJKVSuATNaVXJWIVex6V1Wqv/73g7azksVRMbQMLH20LGQZRMZDBuSS0dq3NPnU/TaAKldbHsTvKi/tgfJ6wzd8w6uP/MiPPOh9Aebf/Jt/cwAIlrrjT6CsfT9eVWC+4zu+Y+s3rz8XzKP5T/yJP3G0jQtVswJCBa3P/dzPvW4fiAtQzVcBvznWb7Z36pVut9eHTkVPAOt7vud7DrdVqeo1ly5nfy1bBQTthasS9eVf/uVHh0w/oznZpTOBVkAsUNkybNUze9GqZFU59OSnRIJDlAVvA2zLa5Yd2uhe1VIWCujPDFQQ34LSwGB8jy/xSJWiz5Z/n/rUpx6qel7NLxCfrrTMbC6Br/Zd1U/69amf+qnX9wBmAcMJlvcYWduWP9kkHzLtHL1sgV+cVSD+U8KqysCOZh9AVkmbLRzZ7OMe97hHPKVV//bv5ifzrdHFtwqivVtOmhuko7O2AH/83u5lnYmrec25b3389M1zbnhrnn22ejD5TrfmWPyfZTB8tVLgc/faLoBGoHgrm/qftPsf0ELH3lzj2YwptU2etvlEwzzkGO8nvWxrVv7EYMBsW/yIX8nbqfPFe2AuGmqv+CIRji6/5zf1Ec/Nk631/UzegZ9ol8RbfuxeP9vXPAAkvMEnsuRH5mexU8KQnU+QC4RNGXc/fqN7xv++e+i7v/u771BeTMtJ1VDZLYfs/Bh7shgoxtjk5Tyhsm7o00QYc33XPocrOFsTl6FQRD+gSAFkaxRwyyQOVb9QpWxK+zbgzVLi1shSEBvzOFmKhzYGB4AI+owhRQMUtw6sttA2WmUjE2TUd7QAVrMt5wCwTJAxN/oBy9PpAVjmFD2WHOzfmcreWJxG/9fG+rgMsO/rp/sKoBlgVRXLxmTmDLUCUjqQwUy5mz8HbaOktXvG3HiNPbMimZGEAHhDW/qUjtprNwFzAXBucv9tv+23HZbs4lFjtNwWTd1foMlhfNd3fddVoGm+ejqsikVt55JPbf7YH/tjh6rEn/2zf/YoIHGhgNqen4Dd3PzckQzzqbecyyd90icd9PUf/sN/eKiuvP/7v/9hOTA5VV3a0vgxH/Mxh31A9Omv/tW/+ojKV7JpObDlwr//9//+oerkFU1t0FatbpnTE03R8MEf/MFXgdP4+Xmf93lXb/Zmb3bVfqJ4/ff+3t+7rjLVX0AlHah69jf/5t+8HiPAkt7LVmeg4wsmeE+nPu7jPu5wf7QHsOZj4VsbEdjqI0BkKbXv4020eoCAbkpMkntHO7R/zuvt3u7tDkvAAcXP+ZzPuf4+cGXfVvyYS9AByQDxN37jN1599Vd/9Ul9CGAF/Ojr9Gfmwr44+exQ5u/dz92k/wJQ7QAO/c6E1tJkfWQ/zQdP4l/3+0mi7E0VXRuJlzH4fnaocs5/f30sMAAAIABJREFUStBssZhAWqziT7fAagY4fNkDW/M+vn/6zzkmUCu2WGKXYPDz/NUeWAUGyEhiO+PYNvDXZq6MoGnGHT6wd23ZSvc7pNj4xRz7HWciv41t/KUKKVsT9+OZvc0lnwoWdKn2lq77P95k51NHZ3yp39oA1pP/4mt6ke7kE+YvVNQ/f0yn8YDMfG+e4nJ9ihFTp+EO/KV3aBaroxfNsyCB5uslwi7axBg4kiUq71qbV8UCIjCsSebQPJ0WIIvxs2wGRHHqBd8IjWHb8z1SWvsvVC9UQabSTUOpX0sC/Y+5PBfFbG42BvZd/Vk2BEZSwlnN4Xg4gQIKlGsZVbUvmvBPeyBkZigMM5pV82pn0zle2/vUvf3f97P8mXLHxzmmLFBpepZrVcVcyxActSHLsTQBscfDaRB4Rqk4z76PNzKnfjh0HiSakXHA9deyESWVacwMqzbNi9PiFGrDcO3pwfd44SENT5A2R460dgEAm+iTffNuya5qhlcVkNp1zePpjRmASs/b89SBpvOe5tOTa8mwNgGfuWRXkGx5re+aS9UL1Y4Az+/6Xb/roIvpn5+VCtxsn25MPm20jy+Bgx7pjx662P8z2ZhLgM2vZcKWQOljIGPSGYCqihPPAgZzibJgHzDo3pYqewrP6/f//t9/9VZv9VbXy4fpVTTZ//MX/sJfuD70VD/R2Zz/9J/+09f9fMAHfMBhKUqGaM8jf5KM80304Fu+5Vuul2Uf//jHH3hjD5FA2/tMEhyCu5VRe9zoPUecHgdk+5wupMcBOlWsqn5PecpTDoD6ec973mEeyTOgx0cmpwmw2l8ViM5W0sX2gX3VV33VNQ8Cpck5PcnhV+0ThLfBts8qQMBUwCg/Nx9Uqr9oTx6C4UR27Hj6d0mTBLlx+EP84V/o3/T9gItxVBjio7MH5/mD+QMPrMwEXMV5giyV7qkXgqs5zPaqlgKnCs4EroDStkIlfk2ANasls48Jdow1gdcE7TMmTP4DWMCNmDZBjDnOGMcm+Ggb4QEie+Ek1OTLTsSSWURpHA/N4Fnf9b8HLwJz9C3aVUBtt6k92iS4luEbMztw1NEExV2z6lWfDmZuPgCgw28bQ7I3q00T2PX/XGaUfFnanFthZtybgLTvbbTnU8TH6Xcf+uZv/uY7NZxGkMOvEZAzgyyQMoOhgevDqdgQJoWBFKeSQdPdxzApCqbWPjosRQJbE2AwoO5lHJR6ghdMVj1qXoLs3IcGvdtv09gAiwpagZsRQas5LcYNGEzDx4uJhnMyvcx/AkbCte+q+wE24/SumtTcG9dTO2hubpZaGWmfAY76bHzKL3hVCZBdzipV43DaM8MRDAPXKV3OPDCR0Th0LloASKfd1yYaugd4JKtomUER/fTVZ84B/6z3+6mavq8aI5GofXtaogUwrxo1qw8z8Pi/fVQtj8lAW1Zrr5JXgbY9PM4Ca0nIbynWpoAqUCaDlhdbZuwV4Gm/juUT+lUFqiqRV3rWUmY8yKllr80lQJYuyAQF4+Ze+wmgnvzkJx/ac9af+Zmf+Qg6A1j6K/DPClgb5gMTjdM5U1VzvGqnIhn980nSKnFzHu2Tet/3fd/DPNKPqnte7/Zu73bYuM9fNJa9oCrjslF8tDz4B//gHzwsOwoA7NNTUBK1bK/vmvus0O3JvaVietL19CYgFUD2am9cVTjy/n2/7/cdQCI59P1f/+t//bp9FazOwarf5hZ/5t6tP/JH/sj1KfRuYhd9BqjofnPxo+DZDJuXdAKHAUXL86pE9cGnb23JU1l8LxsDjIFo/keyyodvAVm2vpVFyXa6kv4Ca5Yap0+cCeukV1za0k5H8E+1AkCdfO1//ZB1umYevfM3kjnVOYBzVgBnUAfs+K2ZmO7JFn31MWmaQT7ZocO7fqf/nPvlHInE7q1SRQNAZTw0AO/iJpvWR+2TW3J3zFOJhxUifqz7HCBuHu6TlM940hy6Ll5aqcinexCuNvVbslS8ihb7v6dMZswNcEa7Ak6AmeynLMjbiokkUUVXwsG/SAaMe9DFb/qmb7ozS1s1sj/C2ms3CHKMSsCdgS6mKQsqnyJc8J3Oi8CgWY5Z8Op6AiEgBhVd87upjN3LITA2GXSfgSqGAm16n6iX0tmUDYRxmK733rXtkufMRmQae9/NzEe5kZJzgIQ3HcPMMgFLZVROqvmojumT8VEcT/XJOuJ7Sii7VAnAm2h09pNgpepk30xjpQsF/mhuHm2M9JNJ0VA/OdGqPjn82s0nkBgFWRlfRat3y5kOlW2u9Lb7mqMStidcui/6u7dxozGQ19NyLVmder37u7/7VcGfEbW0NStYLd+1fwgwLeDO4B1wKbCqNla1mfpaexkrJ9Qep5bwvAI+AbF42ryrOOdg/GTJNvkJAH3Zl33Z9RM59bPdZ9Sm8wkEA1ABqeQUiJzjqzwln7/4F//idRWnuVexia6cVnYTfQLBdnP47/k9v+eqjdxt7M7nTPAR2AwEcnICHv/jQZw+FzRUhuz3mhVhtiODlpypILf8Oue+J/+WDYG8aLIXr3vtVWtp1EGiwDKA2PveHqzkwH988zd/82EJ1SsgP8/BmlWj5oKv/d9csi8H/jaehIm/St8ty0U/QKRf+sZH8d1bgKU/+tfTYHw2ugRr+3iiRZKtLd9UP1ZKHLmRXYo56CHHCTi2sprBbfpVcgBY3MefziLCBFLum/0CbRP4uUeMEXuMwyZrhzdd47f7fo7Bn875TZBmnBl/t7EFDcYzd09mA8aA+GyHzjmv/k+HPPmPZ8nPvtbs0hOnVsTENIWS2s6fbVNxpX8AC57Nz91H7zwxHj2OjcLD2sAg4oAKJOygIkqO4k19iCHREJ/wWXV1YhU6wl7m54ee85zn3GlABM3y4zQ4aM2y1awUEVztbQKdSJoizQn3nYl2DwEpswEP1kL7LPs4BrAoQwGVEShBWlpLASwpYQQAEGPNq/E4As5UJth90dA7HtWvp/k4jpltTjA2BVrbaXQyu6ko5gXUAk/TOTC4eCxAazdLl2jm1HtXbWHAzamgVYZvz5L51n+K7ffttkErGU0gXEVHBbAMvXsdvVHbZLX9cWc6ODNA39W3jDg6baa0Li/jlOkykJwKQJ9h+dmejLPsuWpbSzh/5s/8mWuf9ut//a8/7B+Kz8YN3FQJ4+y3AMsSofHbnD4BVlWazlPizAJc89WeJbpPvi1DziXCxqi6EU3NN1n5/UPgs2rON33TN12Dl20gKrDbG9Q4AYVZ4fqIj/iIA8Dq1Ry3AKt5JIdZdWpeLR2mp34TbB4A+7Vf+7VX/XkFCpNbDnn72gNYHFi6oIrV/wGT9on18vMzlr/jkdf0G0BCc9hWGauqqQgIPpZLOVvBogcKAOz8hOWJgHrAHRhovPg7K4E2wHeteTz72c+++vqv//preh00ug3y9GLu64nOue+VDtnmIBkxn1kZAdTwZ4LCZKkSoXrPh8TbZBewmwCCb1eNALKit77QDeCJFY3vcf+qEUAG4DCTYP4Os/hUPnJWcGYBQcyZII3N0JUJ6uncNp5N/uE1Wvh093qfvh64F3PqY46xBVgzSZiJJz+zdx2NtZcI1z4dVTGyz3CCM75JIiJ+10+ydByC/ie4lgAlY1t/HJEkJjd3y+zkWB/1rRCTnky5ict+Pmcm1OlKtlafwJEtIjatz1WQ4rSkRCyZsaY+xE46DiN4gECxZSY9E1iR+UNf//Vffyei/exGTAEoGIBMaDJPIJ3ZTgKhwCovM5OBPAVLB+1FDMHNrIwT5FAYEXoo1zSm7imjqp/a5cQLSM3PafEFWwy2Hk2g3W8cJcnGT4jzJeOg7LXlzOKJpTDKSWgz42Bw3sv4u3fuKeLMesd/jnAqQbyonwzGvgBgl+DJjOOzTyoaZbScBUcl20hHGqOA6YDG6FEpEJA4K3QX8PouvWoprPkDkRxa8/azLdG2XYe3RDqdEaNW5k2OwF9jWUenn8rKQGRjCpZ++Du96QgCrwBGFRZBqf7jgw3CfS5ozn016VrLPvS+JcdZHali1QZ4r/YazVcAa2bI8TXgN3/Cx1N2M+A4tDd5VAWbYKllqp5EnBvjq1A5RLXxPvZjP/b6KcLo+bAP+7DDEmHj19fcZO/pt3g/AWKgqH45y2RJJtEVCPoH/+AfXE83p+jnJdgd22v/Uvuopr1sA5a2c/9Yy3Ltm4uGZEzHooW/4azZ6/YpwqpwVW8ljKplbEMwU5Ul/0BY54ilHwFUAAvd203u8TGASifjzxZgzeVojAOWJHx8i8fm6TxfLOFSCcgWbAvBE9WJ7YMBYgBAyXfPbN95YtMm+Rg+qn4B4+yb78m/WNZOR1Syei/x4utVH5qb/yd4njZELyZoMPf6VZFHjwSXryavCWz5aH6fL2KrrgMd+DqTeEWK2tg/aEw6OQM2EEbfJs/NF3/NWdydwBAw0h/fOBM0e6DZ7gQgwEV9Nt48ZgdwS574iM6uZTv24HrqsDHS4XxpdgawRXvJYn/p50ykFTLia6/5k0Gq987vSp+KofaE1W/3N3/7D8UttFpGBerE2+6Nlj6Ln+xO20c48PHhgEu+/Mu//ACwnK/STSoDgAujq2NKApDErJk1TCUgDJsZc/ItzTAkztP9tbchzgnugSJAy54tRud+c4LUy6iaT0zJUWeoVREq5SfsuezYHBlL/ahyAAF9p/qFPuvCBQ+C6717uta4CQXYQB9Him5GwRjiL3TtUdTGlG1NpVeViifOzpIF1f/cBxFNZElRZPjmmyGQi/1ZjD0aPH3ksDlVB8bPMLtXX+lVYCJFd/RHvLc+3z10i/JXHer75EexyZ+s4vOUvezZ3iVL3Kpv8arx44MSdvOIFroXgM5JtOTlVVWraganHD3Jh1y7t4A6n34DMvC7PUfOl6rfjijo4E0y7Wm/+frbf/tvHz6yq+bWk2lz71I8fdKTnnRo1zgCaPOMfkAqR9hTbNlAIGA+KecYA0nEdg9Wy10BufjcHLvu1RzrN14GJOb30cU59X0ykQV+wzd8wyMqWC1/tZFblkmnm8/ks4RhZu6qDMnabw82X5U+CccEaOQ2g3U0xpsJgi2fNm775QoC6Xt6W2WQzjSvnv6zh+4P/IE/cDgVvlcPQrQXLF0FdPYAVku9AMYznvGMRzxh2Xlk8chc+ac+N7bN8R6Tt3+p9+wpgAdE1AYAQz+/AyR0X9Vcdt/3/Ij9V9ssXVAF9vVFv+kon6ACEG8dd1If/DXAEL8LmPkdR8hs+6wPOgNMTdonQEIHkCxplyTyMXR5+mbB2Hj8qT7QBYzi66waBhpmAWLORT9bkNbc0I2uWVUCaIHO9MGWifhIX6bvdw8+6M/KjkILWsQHcpmxiL51rRUNT4dmh2LRXCLuIaKSWFWz+Cned0/+GhjrWnIHssjVYeXZYn/RnX9Lb/PnfY6W9Lb/07d0N11qLFVmNtV82ItVkMbq/gnC2MEEYFNHyPwRzjz//KVf+qV3plC6KSYo8cfgBB2hXgCErGAqKWFCnATkSbUmIePSBsARLGK0jWcxEUpWbYL+p7LNTCEglaJEM3DXuPWVAAE1SgBUUh7OeWZkgnjCokiWPNGdQGfpdxqxzGLSyQhkPRy/PVG1dRgrAQKRUPQMINHLCQhKQCGeycBsUu8zB993AOOkE7CJBkvE9GE6Cnz1dEWBqX1BMolkUftkMSuVcxNhQSHZx29BgfOk0DJXARddnLsnpACjeFD2BLx2v4Pymk9ztuG54wG82lP0e3/v770GMc3Z8R2qWHsbwC0zRl8bnztt3SuAFUDC3y3AakmREQNZAaO5P6nKWk8BTueb3gXEeiLOq2Mmfvfv/t2H/jojaoKIKk89xYaO9g4BCt1fZcVThn0/f8LF/iIbxPVr8z19Jjc6WiVs/hRRy6/xdwaY7kkegoNKoAxfn+bYvi6gtEpdFawZUGYgUX2Zut3/8XbyJtBT9S7by3mnxyq3gc3mmfwLGJ6uLDHoAYYeJrBnKYCVrM0nPm4rgclRpa/9V5Y6m1/VK8dbSJriuWW26ZNrPxPV9MHvupZM+LUONggQARb8ynyyjH9nI4LsDCJTHjPR5jOy7Rm0a6+6pTJd//1vDjPhVXm0N0s1mT+kaxPgsZsZAOf/grV5+KzNBCETUCow2Hbi2hb41Y+lYsWA4o6HprpOFyfgM77vZjCfPKff7N9847XEBF/wNRq38tmOrZ90JXrnwyrmPJMcNqqiJU7X7wQn4lz9V2RJHwODttSw8SpRVdICo1bSGtc8G9s+2vhbm/qywV0CHX6Z8XLGAcUDMhCH6lvyHe22IIgpeDP1bsrE99vvHvrqr/7qO3UynxiramSzepOX5U5AA+Epm9m5bwBOBYE2jck4ageMMA5KkSLOjeUMknH1Pg0YKFDyzwnG/P5U47oWrZzTVLz66vMEiqoC0zApV++CNWXvOxkHhWjus99tNYpTI5yECKSlLKpT+L91ErIM9zW//ryU9VXVGIBq21wCpWB4XR9AYdfi26wobcFOnykyAFUFqPtsvA1sZRBz02O0aN/YNixGe+N7nHbyeTr16RSBYLLBD47E05V9bi5lOn7RPeAUXROg9Gj+e7/3e18vM0UPcO1sskDDvKeAOs+4aultAqyuBZA45Q/8wA98hE1WKTInDjyANTfSt9epwMxuek/G/cixk8zrtApIAbpXAMrP0vS5Jx3n7/T1JOQWZDROtDTH7fhVquJH4CaQ49VSZoDE/Diw5JzjdjJ+7R1jMAH0HjiafoKjm8DQ6eedWfbmb/7m17TMQDQzVvogkO4tEaa72YfToWW3VbDyTelSy7n21zkaYgLVlgDbK8ev7QEsx11ES7LbAqyepJQUWVrj/CWoACp7FdSTQ7zL/gTMvpu+c+6nAYa2SYRgGc9VvqecJtDgy6Ihehq7xJZvVPGaS2jNPT6rOtijNQNr87BvR7A3T/wFSNjFTMDo2AQaFGULkGZlSPzCs66JbXugh+3OKml92EKimrkFPJPW+p36OsfBa+PMVZJos/w34/CUzwRxM55MsFU/yS3fGDiOdtfFWvFxLrsZcwtw8b5787n17bR/BZj6STfbflJCblUGr+OH4sbc/pE+zuMVGtsRIeQ4K22wQ7TSN6ty9m1t4+jk0xZATR3au/bQs5/97Dspg3NIBOsJMPpuIljKIeAKwAiUWXEMgIA9RjIjS20TYHHIMSInhg6lRoG8e2JQglKFQaPNnhB41zNoVRyHohGAyhgA1vzqC32QP7AUjYBb96p4NQ5n1HfR2D34xRFMtDsNgiEaX5XE0x4cjgpOn4ElT2sJtsCU0r6Nqn1GE3DcPbJoAIuMGL5yqzEdb0DWzc36eHzvc0uzgV2GXxk3A5Lhc+TAcHT0XRmJnymqfw8tTCewzaSmEcTT/gTF9KR+6UA8S7YFHdlS98fDeeRCTwsGUmSu5Ok8mGioajRPfw9gARHJcQuwWlIr8HJ6ASVLmvG2vlQZzCmAM5cIVZCiS+m6+bR/p43SXr/1t/7WA8BK3tvqiN+5U5WoijP3bbUHK4DVaw9g9YRf9HVq/Vw+7Aysqkh03G8ivsmbvMlBV9tQPseJjvgRb/mRzoKqsscx8wH0ld3Gt3l2VudSOSqFnk6nL8ER5FVOtwArwAy8dP+snqWLAsWsRrWUXEXuuc997tXXfM3XXMug5cuAZK+9JcIAGFq7dx442uGl9qFFa7rKd81qAYBVP3Qf+Ohz93qS1tO68TbbCmTL6uu/7D+5BngKePlgOhb/4znAyx/xbz6z99rbC8OX8oEAWLzs/8bJLxTQ7XmzFFf/6Xrt7KGJBgmTxBoIIq9Jzx4IpKMTYE3f7B79TB8zq178kuvinVWGWa1XrREfgEKxcgIg4+4FcQC3+7ZAaUu3+9E5gYC2bKr+xGnLhnykuBRWsL833ucPAT28V4yhG/y18yfTo/wvOUpaOnLGFpJZkJgxHtiaAJse9R2AZJsPUKsaKv4pGtge1Wdgawu6tyCLb9qTzQTBh3OwVF/cZKf+bKhUp8OUJuNxqnXBM+ZUNm/5JaPMcBlH9zlHImFCnhCqgD4FPRHrRKkATTQoZ0LZs1LGaSvHCuh9n9KkQDGOgfa9tkAXg4jeWepsPE8/TscNcKgacea921Q9FZxzpICzFFk7p9/au2Du04goRe05q/4XkBivufU5uc2lqFl9694+qxhy0MrP5FI7Dj962qg+zxgJKJS1x6f+r0oa+M2wap+hdo/SrLJ6Aan2zVUVKxroBhlz1nQMrxkbpx5NGa2qKHBc+8YMWMXflpY9Zj9ltPd/m7nbS9UTfnP5rA3WASzOvt+e8xM09VPFoqf3OMj2b9WHV6Cmv45WeId3eIert3zLtzzcP5cInerNeZFj1ZR5jlcBsvOb4mHAcW5y7yd94k9AJlq2ICPgFx2NsV2iDOAFwNhD4G/u74q+2lTtaW7xvWMO0qeqeROQZZOdgF7FqKdMe8owO1GNkhBYEmiuyS9d7HBRy4MBuJbk8HW+z0A6gwy7uOn3G8nGpvR0sWMv+nHmXs0hIB2v0rP5QEKgK8AZrwJYsxLoKcLui5b0b4L1+FZFLuDRtXRHMJDM0flkWXtBp+9tFI7G9Du7c1hq3zWP9orVZ8Cm5RtVsvhbopNfn6sVgM4MLNvg02d+vXslEGjrXpvsk2/f82/JuT9JEQCR7fOtQGRzkew46kdg9L71pxMUTh9KR/hB+tP3Elrfbe+bQGiOP/3GrOoAHzNRdh0YmDxl576LJ9qp2s84KznYAq8t/WjVPhok2/PJ/ipK+e2u5bPTCwk2vgGV+mws81Ol6lp6Vtvoz96TtZWP+kxHbYa3ytQYE2CZs8KJvbfiAX2f+/4am993nFKyBiK3D4jMvrZgai8eTJ2YPHjoBS94wR1omqIAB9OImgxBK8MVmDxxWFAUPG26zCAgfYYykaGK01bA6FA5siwje5nKX3/QsDI4gQBH9hjpt0AfbZ6mQeNE24CX7Lm5qoBh/gz0lMYYlGquxUfnNCCOFb1AVp/NvbFUsmaFbfKAs6UI5q0P2SIQCxxOZK9ciheNZZkyepo/IMp59v1cdgVKHcPgx3xlOQWAApClSRlFdHOwKX17RwIHjV/beU12TGdkM7Vh0CqN6K+t0+OBTtfoZfwMyMwAeApktck7kBJgmEcYBEpsQI/WbfC2t4mTDYB0BtXeq+DXvp42yc/fsAugtcQnOMWz5l+fAbr5G3n6rZoVIJnVsq5Z0tsDWIGkXtsKVt8HwIDIAnN7q7Z9zzl1wrtDN1sKm+c97c295dkAE12usgJc5eTzBfENOAXItkFkG/znWKp3W4B4TO4AVklFJ9J7Na8qWIJkYGvKIHAZzdtfCnCeGJurv6pnx34Dsr198xcWpk+diamgJyk0z3QkG5VIxps28ZcYW8avf//H+3xP/Vi2i+99J1nbggu+bH7P7/SdPtkr8CZBtseMrMlTsjXlqTqfv4kuqzDa7AGjCWpmfNv+P+PU1Ac+e1slEztmMN76c/54+v3pxxtH0rIX1CUHM0lQHQNA2csxkEU35pymP0dD3/HLDviN34FaT8cmM7pE3hNobKt8zc3ZVfWVD64Y4ylUuAPIFgebr1ixtc3uSfawBDlIyKLRiop7xTGFHpUucqE/e0D6VEzQfr4/9J3f+Z2HCtZkxhQOMNG7YJojlZkIcO2vgWJrl0P0uD2FoDyEPAO2caaiJjxr12VUHukUnCiwtX6PeKpMye4EIkqQIcqaCrzzuAL3cBSyMXObZUkVMlm2PRDGyZlZMpzz4xgh8a3hCFx4oX8yML8pbI6jvmUhM0OxN0umg3eUF5o379rNcSeA4RQEFE6ye5R6a1OQsdQX3+rP8iA+z+zV/ricvp9cQrdlChvxOYXGmZVSjpkzn7KP3klrfczrAZm5CfuUMVWlKqlok/sEWIGPQBTedNL5XBILmLQHa+pue5jaPzWDcnwscHcYZyBuLl0GsHrSDe3x3d69kpyAR3sdehV8qoK0mTyA9ZVf+ZXXQKhN/B0pkV1tlwj9lE59HANY7Li5ZEf94HOHtU6gVYWypdZomIGlfVPPfOYzH1FVq7+WlducX/tkmzxz8PkS+qhSM38wOxl4/H5PbpwmO5z2vf2ZoGNyj6aAXOBwHqcQoI5uvrAlznkcRT9jVDWy5fIJpgG2SVP20W8czv1y+FK1sWNA4iPfw5fM/YZ0T5JkD4oAb8nbVge/vBAdnf3WfQ6JBCT4NlUjVdO9gD1B0B7Y4fetgqggSwRVq8WL7LQ5mJd3Nu56tOVvLFkBgZOeGV/2aJ9Agf8EdmbgNH99T5DMB7tvtvGdmDsBFp87gcUEaWRNP7dgRpIFUG/B2+SDPrSZoELcBXTqN56qkra6wOc2bzoy+TPnPm3PL3oks4Ba1ar0L/9Bp6d+poti8Cz84AXZK36odFmZcPwEntS3GEEXpuzIfPJjD+zu+YgtwDroUgBrMmAG++0gKb7zhDKSuWaZky4wWktvySDHCGA0mKMXIqS+THqWgYELxtEYXc95FnSrPikH9712MS2mJqwCFaGbgyc4EkjjcsbdQwgECb1PI7K3Q0WrtvZwQNEeP90CSEroEVE81v+sogC30/gZng16soDpMDkGgKX3LcCa85tAQ3VSAOwzw55ZsidAgU2KOR26KhYnY8P5lDFwZf+ZkjB+2IPVHOqbo+WQ+25mXYxqGrt7yF9wZhj2tdnbZw5zGUOmHl0qngzefOzVix6bj2V2jQXM4zFQLUjOpc8qF9FVnwVSMlB5MGfBjpx6Z0++a69b2WEVCYBEfwGmAEEBaTqX7LU5N84MYnRxAqStk6eL3RvIax7ZawBr6uJ07Bxp+7Tqu3OkolE1Itk5yLLvLQU0RpWrfmaoV5W+noqcQX8GSv/P9y39MxixTzJiR+5XkZGUSB7S9XgazS2r1E9BJL9gS4JKkwpQbJNKAAAgAElEQVTqTNhmUOqe+RuVHn2ndxIqySaaZtCIPn6PPaqoo31m990b+FdpyC5V3WeQy2bIm82ZB+Aw+bsFKPUFMFmStH2ieZEjf1ff8baxZszhB+hwcy0OJQP8Quf0hWiecp30bgEZm9VmVq/ohDZ8m4SQLuEL+5yrCvpIJh6eQeMEWFMv53wAsukXtgBg+vMJzMTbvut+WzKSh5Worom7ktJ4bAVkxg99b3kWPfpWdZvHOSiS9G7uCjqTh+Y9/fQsdKQD0aa/Es36sapSW2d28Wv1DzCq1k6+3xPA+o7v+I5DBUtp0f8RguGUpYlHAKOsrQpQFazK+vWTY2/vDQfVPfWVkLpe357wM+4EVpTDZAXH2ua0bbIDJgT8+siBFFxsYJuOCMqdTo0x2bDvM5opDFAHFBJq7aPPI6c2aEaTteXmHg9zKl2vT/PeBmyODB2UN55A6zIMwbn+GWnt58Zzzp9SMxBPfZqffVXGq49piPWv3MpJz3J0981zdroWT/ANOGA8nCzQ1JyiQQVM+/q1F4xxqGLhUX3aM9B304DoM6AeTY1h42aGl0F2f/NrXKCrvoCKZOfYCBuG8QGfGssG0fjVZwGOAwPCVBwAGYFx6pt7ZV0TBAisfUf+sy8Byx4VOsdx1DbwIyvMjlvC4ki73jwF9AmyZgACGCZwkoT0Hfubzgy494SoSgrbCZT0hwaPdKt8RNOXfumXXj+92B6nfqCZvLbJ1aSNnWiLLvLihwRtPCeX+RmoSZcChSUGVTVLLqvgx4eqVPG46qi9hzOxZI/JevJ6y/cZMLc08A0SFiDFHkQ+2+Px/KlgJdnMRvgBATGdp0PRmqxUmvG592zIpnOBfur0VmemHnb/PISya2Qt+OXz47dqh8Qa7cB6tAL2DotVfW8cwI5NbX0cQIZedjttbwvaukbPox14AjJmMij2SMjYbvdlF9FMjvRl8o7uTL2dtE57nHOjT/R7xov0o7EcbSSRdn9jxv9kYizbVvrOsUpsBs+aD+wAS0h8403+BSDKfqJj/qi7OKfoIHbUFx9df+kE3ZWcR2f9leh0TXGnPgNdkw/mV//wDDq3QPWmz3h27S9e9KIX3bEM42bKar9KRM3KCsfCSdWZTERfEWi9vusIh+B75wDmXqaEm5F4eiWw5Hp9d18lymnQ0d14mN7m2pyJPVlbEMN43cd4ATrGMkFfc+6+GbCmocUfv5M0M6StItcHRWweVdsmT2awnlnHDHA5kGgtINnnJrhyejak97k29qHZ69D3Sr3RxNkqC0/ZCj7Rw8Fa456KrqLHsOrTGIAWp4He+o62+ZTfHBvAIcPaFnBnQBTIgY7p7DjGmXXXPr7bVxfQUOnhCGYQ63/6Gj3Rkn7Z+Nl1ewoYJh3A/wnYp+OdmdhWDziz6aAnQMCn+qZX9Aco8WSnc5AEv2yzOQuatQfGo88TXdO58wHTcc/AE23kWlvBgNOvX7+oIMD1naeFtXNAbONIIvgK47UfyXJze5wkbxIE+rIFJttsdE/XJhicdqevKScJDTnWf3rBxlUDPX0ISDWvWY1RdaFH6MT/Y3TO+c3gXXvnT0mWsgHJFxkCHZLE6ItWoHeb2asqzNgQDfmk5Jicelm54JcnnVMG5Bm/ats7/0GnJSN8HQDJB9A7vq/P0e1JyPRJZZ3toSda7MHpGnAwiw6A4hZYscWu63faywTJKjP0qfZ915zjWXzvOz4faJu8anx06ZvPnfOZNPDrU4/YGRvNjoqzHljSl/nWzhIhf8G/1W/09zSquYkR6Z/tRF1LnsUDla/ebUQnu+SUHtlX1UZ4+/Lqo/H73LjdXyJWMlM/gFLz0E9+oZWB6JX05/vnkiSsAmB1TUzc+g9znN9v/8fzg+xaIkyBp/JwkpyEADbRGQURfBJAhjmPFLD2330xQOXLPVAwQffe/So/jRvapFQMqX454YKj/hhrDG4slYa5J0RbwVhVqO8nsFQ1oZhAZjR3bS4DMQrLYRwM5ef47JPhIOqLw+O0r5HvTwd19M6gFq+he5UZ8vOuvM5hRQNHwXjRZVkIwFTtmrSoSkyA5YeZZcScMidVf5bQGsMSqYyy9snRcsmsUEwlBU6iuwrRPB5E4CH73mcW12eVNsAr+dCN/pf1+rFkQZHR10f8pDP13xyaf7olm06Gc2z8Ju9pT1NnARff0adpuLXBE47G5xmcfAd0xdv6bb5+F7D+C4jNF82Ad33h9xxHMJnOe+//SSOd1k98KqPMmdPTrs1fVkjP2Bh+s39+KjAYiDF++96mfaBVQgCkz2CFzkkj/7LnRLegks/q/uk/u9eeJuMCJe7hH2YAk4iogMwz52qvmjn1nX7gg6DLVp0+z0c4vFkS0f1A9dRtugDs1X779KIjcPBlVqv7biZE/OLk4ZQFftPxmZxEi6cKAZBpVxMMbINhNtucnfVlI3TzMiZ/IZ7NBEt/AIF7ZkFiAsQ5Pj/g+rQL8ZRdSKAAqOnLpo3Rz3l9O+fpY6Y+9z/9wPvGjRfNPV9mM/vcgsKWgEDAQ4JQn8m3/Zz8JV6mI8lOUhcfZ+IvDqGHf05uHlywEjWP71D16/4qfrYi8RP5OashAax8DnnY9lGi3xx6AWONn55LNre89Xnra2a7iZEO8/rWb/3WO3M/jsaEQZhNcDqlJmmpJsa1pyPirN3KmibSnstOfQ9gNYZMZz5113fzDKQUghAE7Paq6MceMQGqz8462mYfnBD63FO75qZq1vdKttGpTGo5g4MW5OYaejxzT/fhlzEIF23bgAUcbI1sAgCBdGvAHDFnRYnNV2WF846HW6A9DRHA6D4ZZQaUvGVvM7sSqMm2/hlX9wFzBXlLt9Pp+T8aZrZRMFbV2PKe7jJozsGcOZ9oioZ56GnfVdFRHe0eh+ypTkaLQIQ+SYVlE4+fC5R4yPAmmNoDBfP65IHs3hx8FsSn8c9+VZHSvZIVOhnAaq7GcP9MHFQdpwPZOh1jbXV0fj8BbtsHcoD8SnzyO4qzAtM87W1M5r0EeQmTPtDEjvC+63S677YAC6Al065zulu+bJ2roFsfMzHrs2RS1qxPPgZAYN/xOb8xk6R4NEFoiQUQtuW14Dl1THXA8klj26BOV2vPX5m7qm42qerTfNhKNqzKzefRwcnPvhMom982uZh2MXVl+mN7wLbVhtrPKpa++R/X0aey5gR+y0Vkypb4tQkU+s482Kbq3J7u88PTp/NTU18l7ECliuBsQ8fozRaQRL/EefJz8nr6AvKZflHcbXxbIGyxQVPtgW2FBysY0Z8vaf+1SmDj8/94JY6mC9GkGqlvwE1lu/bJqwoVkO3w05mw2ptXP40p5ivS5DtmYScedE+6lV41nhWU+u27/uLLTb5u67+nv76OZQEsZTqGGhFKvXNyBNM1zi4GNxm/GySjsyQhG51HIlCGCbAIgLOKWUrEyqscS22h5ABW667RkRPorJ8EE3KNuX3XY+QyE8rHqU4gMpd5oPja1Z+NwilG/JpG03zQrRwdT2Re5stAgLd4qzQ8wQ1HwaC3YJeDBjbJagpYG0owFT3lgdbxFuKXTQHDAJIAMAFuc62SkEEGNCj7dLRk1pj4yAE2hid+8LN3FTTOR7bM6Bj+dKgMgvHhOefU9zMoChraC9oZdMlCwK+l5saON4EvWTlao2/aRzqf3qhU+K1DTlNAnWA/mVnqomsTIG7Bg2A2ARYdZp+9y/JkqdHcnKMvmjnKKWeVSHoHINBXQXja4TZwolcbAYcs5/4OupnvSA4+12d0ptfZdtkxvYhX6ZyToKdtoHvyDH30oc/0Jv1VQQaUJkBGO55L8Ob37IhO4L2qJtA4wZLAiM7mqUpEn9DBprseL+wXRMOW3/jh+1mZaY7zsGe8sE/G2PElu4z2xvUQUH32fT618bse6HOfpRvg3b4de7+mz23sqSNTd5tDOudhifQW4IseBQFV+hkI+a+pS+wJwCo2AJbRTDcnOJKAqiR2L77Uflvt52cEen3Rtbnk5Nr0C7UDOqZ/B3LFPAm++fX9BOZ93gI/fJ4JyIwV84GA2iRvJ66r1s2EiF4kh+ixZxKOmDF8zlGlOt5m3/wWv6ParorUe77YsSzR1nJg9879vrPCGA/zDWIN0DUPrrYlyEn1YlPzsS90At1HIK0jH7b6fC3jH/3RH70T+ImhljsE0wZsMgXQXqpG08FQtJjcwYtNrAl26CGUXnsb6BASU6HvLdo3h9rIqGeWMufY+B2GF839XznQJnhPI/U0TgKBsFV9JrjinDG7uapgRIN9Iu5RyZkOm8Gn5ITedRkRI5HR72UtM1tpLIY5FVVVgjFxbNoAQdtAM0GhR6O1jRaZXv0rk86Kiqe4VLNS/niTrDuuIH4J3MC6z80DT+uz/wsYVRjxy7wm2ATWyL/+ZDlde/jhh6+e//znHw7F7Md2KxnXdoI0DhRNwIaf8OCUAblojTbzjNaWoo85m/Q725H5RUNjSComYCbfqfMTlOH3tDH0zyCN5utM6aerwDOwTkc+MzJAH7ieidUMNuxzOmj9A8kzsKBlvtO5CQj6TiY7AYrKcXplz2Zzjvf5lfifE3eWGr3Z8kwGLWijH+1AT+/ABRtN5pP3+vJdPsVSZ77G3g++RvAhn9pmN3P+klK6nO+tL3KwbMM/0H3LXZbctvOawRUonGAYbV2zAuFH0C2TVPGKF5LD7g8wAXb21Ei8oiX/IxlJrlUzPEABcNg6IkmZwLC+xAX27nry6U8CjT5zZVvRkc32G5L8TH7fPAAzexKbbwFdEs+22Entm5en5rtu/23zcwC0ys/UtQn6gaV5ffvdjBeuAQYTPPBrtVeh2e5x2gJsdjoBEgA2fcf2PvueVGPnE4WWC8klvSz+Ww6csXHqfTrUC3hVYJn+QlLHprN1YD49LNb3ORDodwtnEtH/gB//BbDze322XB7/PD3dvZY1J1CfYH0mAlOH6Y3kmh4/9OIXv/hOHaeMDVZnNjrWgRsLhG6yhk3Juz+DotwRKXhRmAQ2z5sicE6+dvonbO+zKmG5juOL5hhPWCm8qllGV4aVUdqEPzN2/dfXDEAUyBhzmcGcE+Kkl+JY5+/a3NsE1c+AtC3vCiIJCTDDa052axTxwwZajluwmEEcMMT3ec7NdLxTQZxF1ZjxbS6b9l1Kao27bLMnR6Onp6i2P2+jktL4MtkOFPXk6cxu0b/NAqMz/ub0egWsnOTd536mpcMpvWZw5MRdM38GzfiMXbscQnNMLvMEbHTVtvvSj/orUPadZet0JNBlbvRtBvC+y17wh+yn05lGPZ0jWQqm9UVvJqjU18x+a2cv3HT+AqcffnbY6LRPessu8FQbDrbPcx8m2jlMfIkOWwuymRI14EemChA0pj1FMyhMcDH5xVGyn+7nc9j9TPaulefq6nrP4vRzEoZ0MJ/oadzmmb8RwGdFjg2bfzwuUNRvfTjRGj+aOx7qx15GSVxzaDyVHXRvs/kJtKa/au4lwm0Azobzk1Vte5I0fwkIRXu+XdKdnFQc+Lzaq3j1ncDL1lUT6lOSwg/SYbbqc/1og29VL+K7pBaN6Uy+yg9zxxtbQ/i22koA+5+v9Pj+tMn0C3CSmKMnmppPAMtDXHgP7PV5+mt8mn1oc2y+5jwDPd4aD/jEZ0uZ/L7Yawzyn7aM7xMUTvvhJxoLX2YM6b58o8O7JQV8A1pqxzYA/OkXp+/CJyBL7Oz7eK4Q0PXkbNO6rSONTZ610Q8+sXs+UpI1l87x+Boo/XQCu8UmE7hOPYBTHnr+859/+C3CuVk3JBqBTSTmZdxVKEwAAJnOPgY78weinJUUSq8PGQsBAFGYMJkChddmVoa6N1pTeMG/d5mGR/49EWXzO6c9FX5m7v0vu2EIjTONhpEyquhujhywLAOjoeOp7MCMfmsraFP8CRbQy7EYWwkcUmdY3vEayOr7AoPlGhm9TMr8k33fKZ3OoM1B5ZTjZ062wyP7vt9iK6O96dUj7AEilaItCEJv1wHgaM8Q+u45z3nO1Vd8xVdcD/O4xz3uqhPWJwDqJ0362ZkydT9NEj8scXPWgihds3xr8y7DBmB6F6jTDRWX5GcJIh2qn63DMibAGP/YAYc6QQ/5zQC9/X8GIwCG7k6gOnWAI+reghT51x5Q/fRP//TrzbETpM+++386NI6/7wUwbSYvGg/IKHhW+YsnLceyExkpMDjtYgaF2k+eTVDUPYCVd7ITlGwinzprTvqeQFYWbg8i3nnakTxnUCSz5lgVJBoC5fOUeg59Vhe7D6hhI/VvWwbA21gzwbNMOXUFz/suvWtPnE3gySrAxc8CJ3yquUm2Gq8xSq6cgdi99n3xZTPw83X1NePHrPJNADD1xfI20Ek+0SkJaiyVTnSyVf6uz3yc8w0BeIkzvbPXdsrTfCw58uPxiS+bespu8IMMtro2wdac9wz2eFb/qkrNnz+OrxNgGZNezb6mjU0gwbanrtgaYxnTPrzGFfvjob8Z59G83WdoTCCocWdi0vVZhEB732Wv9k55WtbS4YzVcAQ+iCNiqNjXZ0vPtU2W5s+XWMKMji1wm/6t/+v34Lf7seeYpgIUMzKYjLeSa9lL1zpZmEBlDIiMEfPQwhnoEdlgORNlxG3QN0HETSDFqch+MEmWp1LUpD194J3BqTJ4soYQGMfMdKMNiAQqbMyewXsi8AmOAJ+uz43CDHxmOgyC4+laSsrABGhOp7nL4PGF46OAEyxyFNOo65+zEuxzsip/so0cSG2BB+NFC9BTaVh2+O3f/u0HEjqhu31vN7063fqt3/qtr/e3yWzQir/k21wc0WBpokf0A0997oeDWypUhYouP6YbLQGsPk9jms7c/xM8xe+Mrf6b63QitQc+LS/2OfqTSYChpINx116GV7/paP0qSydXznICcbrhXcBn1NrOQFo/QH/jyxDNkR6zt+TfPKM723jCE55wEF8AazoT9HdtOmABReWJ3s5NqFM/AxWWlgvy3f86r/M6V2/zNm9z0Adlfkt2kghzluBwoBP8AJv1KeueS0WSOXpMDvblTL4KNpPH03455Rns2a7AWpY97Ts+S0zyiQA2vwYQkqG+ZzU7GtIvtLJjdolGNtV1wYr+9J1H2vs/HlVxTRckyx7iKMEoFuTniw+qod3XvtcOie2+eOthilnFmJl+/6tmAAOeBo/evYRi0swGVfomaNgGunmf5S7xKb9iT5qlomRBDyTFk4f9z0+yVQBPzEgGW4A1wQNgQU+3gMbnrX0D8fxwum2PaDSobk7bjleT99OHoAO/JSz8Gt+QrPEO4HSUhwpnfKwfMbl2Xr6fAIuvMqeJE/BOG8mF2GdZvu8dD1FcULW0wjGBDn8EV1itU3mmU2KDPVvsqO+TO5nADdPX8K3kd+Drc5/73Dv9BETCicjKxs973vMOxlvJNUfQq9OfIwK6s39gOo4pPM5LsJc5Nnn/29Ojguaxf2XvGDg3/jWZmb00HhBjUo1bII0Z+u8+a9UcSQ7ekzF9Nx0Tx9h3gquKB+cs+5+ZA7CRAhT0Gaq9a/UHZE0jMg5gYIwJQingrORoPx06gTMWzlqgAd4as+An62ojcbzzJCgZcSKqEpTI0o+zvzL0lpW6v6qSU6ijrZ8KYbSMv/eW0lqCIid8Z3QCTDyeS8ldb1wAop+SycFHk0yL4/mIj/iIa0MvgHfiN17aF0KPNERjYzKkaKT/DL93Trj3+JnNOLU7WhxDIYjXJmc0K1XkHT2WGc39mvjNP9OJTrplZM1xLgFOUBDfGp8jSxcc0JfeBnj6KZ5en/Zpn3a9CXgv8NtLJVD2bjlhJl7RWxU8UFV1s3GyPwdMNlbLZv31UznpBn3g1CaA5FfoOb2fQMeG2GiK/8AwH1L/zd2RLzJmS4ZA3RxX/wJ3nznt6OSogdLeW8Lw1BVHbUkt2lTYzaV+thl27QQaFRT2q2oV+Akg4amlFHKb1Qw6o/KfrnRvumtPTeMEpvouvW7ptupiFeF0pLl7ymsmj/U9wbf9PCpLvUss+ZkCWrGGz1R9m2o/+QOw2PLBTo1NZwBP/qcYN31gPOPz6qvXrGrN8+H4PE8h2p9l9Ucs6HrbHwRkNEQ/ACnpwadZTdr685ls0cUJXvaSsa0v83n62FlUmMkzwD/HsIzG/7OldN+vNQDUzQ2PJ9C0IsJH1A4N7GgC9xkrzNv+Q0Aomfl9RA+tWHIH8sQJtAOJ7D85WRUB/Od8ZxzmqyUJVrrEqK18HnrGM55x5y3e4i0OvPS0Rw4Bum/CKh5bBweZUhYVB0rE2dhjMbNNmbAlhD5DlYLBXlVoZkWNU9u5xNSYlSybuBJuc1GyZIDAZM4oNI7ZnJVx6r9+ekdzY8zqXUpmPDRbjlQBUV2rH8FIkOOsASZt+syoAbJttWI6EvLBZ/3WRuXQfFS9GJw5kqnfkeQ0tgGssVSW7J8hv37CpGDq1Q/j1o+l55lVeihCdbJrOdocN1nFhwA+A0m+AQJ6VgZd0O5zy4Scc7Lth3e9Anr99Wr+6Ba8pkELlnRLFoe3M2hJAqr6BlTTtfrqnugiR/tcgENApHdA1pJL99CdCTTIewaeaZczW60PPATY4rN9JTK9ruW4cpTxJDk9+clPPtzbbyACt+xSoJtBYeq0vZZ9VyBOdgHuArVHrcl7zkNwa5N7Sd/jH//462Uk+mf+QKLA0FxnsE1Ofiaje5tfbeYmacGNrwOKzFMyM8HUll78nUGuuQkUXReIPVgytx8IRioN+gcYJH4qFPQvneladlIwz492LVDZvPM/aED/rIz3nYCPh5bJ5jJPutLY2VxJ9//H3psA23pV9b5j7b5vzj59ctKgXoLS6UWfiLfUa71LCE0EBBXQZ5WIzbVsKOyAK/IUFQRR61I2KFqlolYhWl5pbC5Im0AIBgidCWlJTk7f737v9eo35/dbe+yPtU8SQFPvmnXq1Fp7re+b32zGHOM//2PMMXkOY5p3WbtNn37kesbaeroAcY5kpgD5ULYol3mvHnJu2x+Ov23RaApenCvc50KIazSIuV+zUed3F1raE8aHl31k3JlA2s0rtMn6G6ai54S+Ug9Rrv2hHs9z1me5aPC5bbnT0NsW+0jZy31l+W3dYF2sh2OuLaI/cliDZdunjp+A2sUZ42N7s25U5uhTZCiTMLJd6g7nkvqlH5jkGhdAPlM2G/lzFz86jDngiR3qDcrMLDztpm5858Ke7yzTPhXjZP2rzCkXuc9dtHfe/va3d2F8VFAqvtzIPDGzglPx26Gu+AQIGDjjnTQ40twCKgTT1RzfucKgDJmN3KjMIvB8DUcWsgzQMnvkas2BQUg8bJIBoQwZHSc/z253oBNCdO59ghEnvwpfw513IjpZqEtWAjIQTh4EWOWSBdE6OKjt37JByug6Az6NuuBHoaIPBKTZqPIsQSCfFcyM9rn3t3/7t7cdcMzhxzBMTt7cHj7jfuboE1+4+V7ykpf0jOsNN9wQf/AHf9D7nTgrDjwmXuS1r31t73u+wwWo4eC+P//zP+/9/vVf//XBf170K3Ej5kLh7zwJHVtlhjFFRlxBIYcqWIEjSpWz3ACn3E//eL6gRh6DaKxRXumpXHge7I6ryLayzXW0YRlIt5WsoIFrqC/zy1xYACoZZcYeQ6nBIFM6L1yEyq8LqKzg+Uw7nDfQ9IznZz/72d7OZJMYqly9f/fe/TE9MxfnLyzFhXNnYunC2eh2axoFQBYs1tVXX93Lk5UVmO4hQSr1F9jIjvBcQRTXey3fUV8BqHNC147zWIDVBnc9gWo+ZKMvWMkAi+e67Z3PjkkGAxRl/1qfvDpWbwoa1KswfuZv437PYtWV7qJEnZxlJYNC9YmLRxk33h1b+seFGePMtRpYQR46FQbBfqC9luXzqFP2TLhYy/qRtpg+INsc65nngXPE8RIEKC/KgH2oDtPAe7/X6Z1Qr0M4CMqQYfpWO0mZ2BhYFD/bT7RdttR65/53XvlbBmFel+eMY5l1f2ZX7HOBYraJPkt743zRdqsztSPKvHZIXaUnQ0CCPKDTsh1zkS6QUfeZw1Bd5xx2PDJpkcGlWIT7xBjaLp+r3qI+bkii7sgessq7rJc6y/4U2NqvlinZIl7Ies8+FhtQX8ux/UUHvO997+u6ussPtKPzd+1Bp3ALc8tyZjz4Lvs6ZTxEke7qoOOlZXWv8Cx3nzi4KkRXLSpKjaFKSmBDGQi7yJbycqCa6D0fqyMQlImybJ9J+5xICqlsQ/sarnNQeddH7oQWpAgauT7Xz0FsK/Q2slfZtA1fW8GoQBxbnmX/mHiNMRWUZqWicGeKlHZkQM413P/rv/7rxcD6wk0H8BCk5PrrTzeWynte9apX9VY8r371q0ucBy8WAz/yIz9S5A6X5O/+7u/2nsNvuLZgzwB59/d6zWte0wP0TpQs9wIHFRXjhKxSfw0H7de1AEB5/OMfX1b4GlJzY8liAWpQSMqC7KeMqUY+uy1UZm3lnNvHb87VfJ2KiOcbo0B9YdMAmx6RwVzl2Zbx0pe+tBRPPyo3Kh7lTbmlvbAWjIfsiTEtuY5DQ8j3eCzML8TC7j0xMDgQK4CPk6fj8OHj5dLN9fMxOLBZPgNEYQS//du/vcRn+VKZeX6aCwPqJ+OLXBlbqvFgniPTyrd6Qr1B+52njo/GIPdpXoUry9kg8DkrXq7B1Sazp8FQr6k3rLsbDmRPuZ7vBE0aYtqPPBpkzHX0O9fpHsmLQ+qR2Rv/znrCdriAEMgp4xgv3IUwZTKv7dgjt9bTl46DO2Uzk5qBgPpWQIIuBLQJRtX9bcObQYr9ynd50Wo/Us/sJtag6rIXTNCv6jLuoa08V+BG2W5+UZbM8US9rZPAQRvSnp/2e+6HDObzAt75neUtg2ZtiiySfwu6BDvUz1jqfoDGOWbZlOdiO7OPzkH6x7Q0AlbHUNsgWGYcsidJ1tV+z6DbsbFvlPlMJAiA+WCF6nQAACAASURBVM3Fe15kGY6BDLLoldVy3jkezvEsS3xWbtrP5jf6wj6wrwT46ocCsG688caujbFzHQwLcEWlorUiPNj4Abbm8zLWRGXlYFIWikDhl/WgUwVluiOtIM/LKFfwI7DiepWng6RA2CYpQK6lbgiECSCzosMweD4dZclU8NkVjWVSFr/7LAEWik1Kn2ehjLifNtJeVz62151LKlgDLvsxhj7bOitoTqC84vC7fE2ecNnocZ9uWsZKgcYFlyeZ45bvRRFRZwVR4PFrv/Zr2wAWbibjQZyEKjDdVNddd1388R//ca94gp2f/vSnl3IyewUbBrtB2wBSb3zjG3v3GMR+6623FtfW/b0Abhhd+ttJlFd9Oejc1QxlGlwqyKLdAtPHPe5xvclsALRGivGGlTHRnSCi/WwDwz3OB3DZHr+dwFY2Mllx0+8mhOV73DG44Ew1YLC197/sZS8r3fdbv/Vb2/rGeXvHHXf0QJUMVTbs9v3I6ETMsxt1mCDYiE5sxuTYUGxucDzXRqxvdGN5rRufvfXe6MZgTIyNx66ZTqysni1F0GeM92Me85gSAO+c4VmkFKA+gEVYnHxgrC5uXQaMj3FDyLuxFvQLbc5jIJPk4jErUuqUQXh7LvUDWsgOrmJlnTkj+8nzNRS2jbppMFzQoUtoL3/DWiFHyIXxTeqZHGvJcwDzmb1TZ6o3kX3nPfMY2fOlUacvzT1GPyPjbnyhT6mHwFSj5oKB8rlWg8Xz6T/GTSBKm/gub4DiesZdAKN+t3+tm3VtAw++5zvkRLtFP6izBa3GfGl8WRDxn75Arug/2q7e4n7Gk9hR5zHtU2byvFSXCM4EHP2uob48Q0DZZndsj6BN/UldbLtslnqba40dNh7T/rff7BsZV+VIJlMSQb1gm3wm9wmw1HfZVWg96U/+yzQ5t6i/TC31VQYEP7JC6r9s55QJn+Fv+SxNXehcQ/1YSLLYcQHiuNlnbWLJeoJdMsFDv+Y6ZWBLmYLHzg033NDNFFkGLHaqg+FuJzqKAUOwcsCYBsmT5bkfAUdAEVoTgFIxQUdGgtkdZuflCcmzKNODnq1HZplEzypFhVkfOffDNAgKaBtCZMCtjAP3uZIU8ORJruvIAZF5UMgFmAI80W2eRCLvPOHs/6yoBVdZmWRFo5L2OgFbNgb+JlDKaJ26mdvFiaZg+Y5wGptgPWQOvEYGpA2wrr322t6qTsX4pCc9qcRR+TfvMF0Yel4oV9xUb3nLW+Kf//mfy3ewGb/wC79Q3CDUGSOfmSqU3o//+I8XeaMc2oiLyxexhuxa5F4mCIbK+AuVfQbvKkaNHUG+tJnyqUNeCGik+U6Xt8pL5W0gJd/Tn7xTh8c+9rHblIwy4v0YVpSC/Z2VnOOYZSgb/SxHXOscpp4mS1SxqQR57k/+5E+WYn7jN36jtBNZdafpP/7jP8Z73vOe0g/2X37m0OhUDI1OxsTUfMxNTcbUeCdW1rtx5jTxjmeiu74SE2MY2o1YWSWesRNHTyzHyhq58AbjwB52MI/HsWN3l2uoD2wGAPrJT35yce3ybP5TN4EE8mlfZxeOY8N8dvEoKHau2NeCZl0KKnyAA/3lRpa8eNEYaAQzS2TfKed5UcYzZRj5XfZaVtT4J76n7wEyPAuDxvzQ7YiO5ZnIJOXLhOsqkaXm3dgZ68Uz0HmUi342AaP6QvmRGaN/nLfGW+kec77IRAgOaSd11mZ4hqcLd+2PekRDpjyqm9Sh/eTbvm8D3OwKo40urrUZfGcspmONrOlV4TpZXkEK85vdayxS6GvaIzPH83PZGuGsd/ldV1d7LmegL2uorNFG+yS/54TYXOuZgoLcXDflXHl0Eab7XKCgTcngNNsc66aLUADq/MpjxGfKcVd6bn/GG1n/UA83DzhHLDMDG22yelD97TyTHBEzuCkDfQrYctGTyxH3aPcZE3d78xv1lKl0scBcUM+IDUo5MlgqHH6kQQibq1UKkeJ18pq5V0DB9wbHochoiGiYRlKmnW+lFDInh4MpEtXoOSA22FWNZSos0sIKjSArs1h8zsf6cI3CYTCqSVKtB/WzrnauyNcVoUohrwYdKOqZXVAKiAAoC07bULpSaIOsDLZsr9dkwJUFXSHKDJl95LjaHlcbrphk6doTx77hd3eUAbA+85nP9Lu09x2slIrVNpI/62//9m9717z+9a8vLkDdjd///d8f3/zN39w7RgWm6nWve13vegAWsVu0QWUJ4PKFcSamR+Avs6SR1YWdV/nKBkYMhYrs6PoVXGTlRH+6KlbZ5t+VH1dyKB1ix1DoGqo2YMb9hjLQcO3UsSrrfr8rV9ngqHjp/7bCN8gdBsvxkYUk/xipOATDnYGhmJjZHXMLu+MrvurK6HTWYm1lM1YW12JleS0Gh9diYBOdshpLy8vxiZs/Gd3uegwNDsToyHCMjY7H1NR8nD+/FKdOX4hzi+uxsX42Lj14IIYHObdyqTSJ/gGQ4jK86qqreos72qHrVnCiodBgMeay0hos2SvK5rNsUF69c79uXMaO57iIs5+zvmqDrQxUMshSX6iUlRUNMbIlCBeIycboJWClrtE14a+MrICNe+k3XNOAJ3dO01Z+o78AWNRHNqKtjwROMhQYVXSlMX2MiYtd6k1ZzBX7W3c55TLnYL2ou2w/9WC+Olb0ga4enk29aIN9v5O+tA+1Jxrd/N7Wjer/DOrcos93boZSV1C2Adsex+Y8Ug4cwzwfswHPAKyfXne+GRpA+9VJ9pFtdHGk7aOe2qAMRLJOsJ7Zrur+Ewcox21mzr7UvY7OBJDyvYsSbYbgiWfL6jgv7Y9cL+darp+YwvpkkKd9zQA0A1a/V/6QN4EWdZWFzUSRdRXs87fzT5eq3grtnbhGu+rYlLp86lOf6uq6QnCYvFTEmBxBFqsjjIsGBqOnayV3nisjj5TgYRgRqGUmtwG8slFSoa44M8iywzPIyJXnWp4nc6KQKLR2jBNZZImicXCclNLUKAhWLHk7rytSmR461sGT1uc+yjTTMM/yugy0clucaG1F3c9AZsVtH+R3n6GxyIrd8hRqDUSerAqSFLXKjDq2jYTPpY2UJVhwpcHOPVInXOz1pje9aZt71/b94i/+YnGF8PrZn/3ZwI3HC4MKo6XgM6Y8AzDnC4DFPayWMf64EH/1V3+19zurzu/7vu/rJSJ0Mrmo0A2YaWmuoX1mpoc50B3FWLtRQlebKxxlxr6xf1WWGhH6z4zxGEF3wKqk+d3dd9L9rspUJhruLNNteWmvlFWC2ahRVw3NT//0T5d+I02DStW6f/CDH+wBrF2HHhVXPe4JMTywFgOd6mo9effno7uxGV3y4nQjNrqrMdAZjugMRnQG4p57j8Spkyfi3NlTsb66HFOTE3HwwKFYXFqOxcXVWI/hOHrf3TE4PB4LC7tidHg91ldqXAx1YAxgEwHMssC0XYbBeaWBse0CX2WIdunqd8eRekihwXgIFATbmfXyc55jWUepX1zIqLOyUeA7+p46qM9kGjVIxjvJMLtCN70Bp2iwMAS8aGC9h/lAO9Dd5r/LrhjPGuTZAKMMDHIfqj/oI+RdAED5jIPzAT0AK4ssU0/qRdsMRaCOHr9mv1EH5yHPzOy4INEzK+27LO/qKPVrNuBZxj1oXNvAM52bAmjudV5T97ywcX5zDe2BWWTeqjd9lsRDlgvnkd9l3eB3GbyrT41x49kuBHL4gXFN9Jv2h3vbTIv9lnUTbXOTjuOO3crjnmVWGyv4pw9glLnecCDBngCL36gL7VB39ZsH9oFjk92kGby07VG2qerCbM9ony5BY8ZyZgBk2dQm2rs8NsqjwI+/6SPG3UUKdXXDlAvqooNPnDjRBSwBfAQQPCQHVHIDEwBD4OGeTBBZGRVfVuJOYClEE9GRB8cG0Ui3jDMoeSKIpKXNFWAGSnbNSahAiObtXClogZUC5++8qzRFpbzTdpMf5s5USXIffZLTSlBfwaGDjPCpzB04haOtkHsooPXByeDkyAKU+3un+zW02eAq3Hll52dXCLprZd/4W8OhQLfHiz7hOgLUM8AC9OTVDPcDmDROPpPyAVe4AXkhH/QxL3YL4pqQKeO7m2++eVsaBlxIP/VTP1VWuowhcYEwML6Qwec+97k98Gy8CM/R0MpeeI9tVHnRDuqBUmEumLjW/EPKlkrCSambRqVh+fRB3skIeKNvBOtS2LSbuUK7NJLKm7KXFU9e8WUFlMec+10ZUw/d/ZQDE8gLF6GGzDlKQtm3ve1tBcTuuuJx8ajHPyEmRtais7Ecq8vLcfyuI9GJbvm/0SFx5EYMDY/G8MhYDA4Nx/ETp+LY0SNx/MjhOHf2dIwMDcahy66MlZW1WF3bjMHRsThx+J64sLoRE1OcgzcfV+weiXuP3h1r62ulXrAmjMFTn/rU8k790QeCRP5GL2ikGEd+d/MAsgqYIGCbPjY3l65+7gMgkC6Ceax7C/3FOLgBRz3n3Ggbf3VMlnHHzblNv6JvPI7MczD5TkbIuZ6BgQARbwFyQ71oB9dQZ/MKqgedg4ZqAB7ok7yTlHLaL+VLsEh5yhHtFYTQ9/Qf/fboRz+6MGbUnzpxDQaJtqHT6UfmDP2nvaGPeYZAi7Loo7zwzwsP6tlmdLRJ6kldWQIjgSvXmVIh73TnOt2hGF3kRFDruCFXMjiym4wB11GmTLiykOdnnqPZo+OCR2BGuZ716oLBUBZZSIF5rotsmvLiAsTyeb4yzng557Nbq81aCZhkhwWctJN5wDwS+Dn/BIrqGHeECgb5XgZIsCg5k22dKW34jusEdll/Ord4d77bXsfHeSr4YZwYM2SS/mARy3/moG70DOCZI+pKnu1iRHKHPmNc6CNZRJ7Vefe7391lImNgXFVTMEItW8Xv/FfQ6RjcGhTI92bSpjF2BA/hs/c4gNzLi4d7wKngKRthO5mOygoprxD8je+clLTBwPnc2XS+gkIdRNQKpLmwEAQGFeNBmfYJgiOSVcBMI+HzM/jJQpKFwTZqADXAWUFnBZd/9/sMllR6O/1mnfI9eZXnc534lpMBr0rO+AwnvEDNe+hL+qkNsDDSCDP3yXo6pjzHOvI7/W5y0Ec96lEFqDEmMFtMBttBnQBQOc8VOxUBc8oAC4cMsEj/QGyRLI3jK5hnYgneNWT2lZPY4Eb6AsPOogNZx1hgRGT1NEC017MyaR9KWwPo4oFrKMNgccAD88sDc111K6vUkfgz4xidd23FqJJVRtpt4W/voQxerjDZTMBLBovPtI15S/qLd77znWWsNqcvjUse+XVx6cJ4TA0sxqnDd8XK2ji8enQBVxuLMTI4GpNzMzE2PhHsJDx18nScOXkiDn/+rrjn7jvj5ImTcfDQI2Kz24mB4aGYnpuI0bW1uPf4qVhcH4nNgam46tDuuGL/RNx79J44cfpUqRtygREing8gpFy6mHFxQ5tMT+HcpU++4Ru+ocT1oVQx+M55XQGAAYCCi0ANnK5R+oNnmA1dRsOQCOeu8uYcs16yDLyb5BNZcB5prF1UZpaEsnmuhoy+kFFiIQGjRZtJmUHZtBd5AkDJ6GtgPWGDspDVDAbbuiaDLBelpGVA9gWlJqfWvaYRNw8c/UqfypzRL3zmO40k7WOhRJsFiBo+mVSNeV5AMKfUsdoYy6SPlPMMfgR5gjcNvhsRnCPqrLxI0t6pIw2Mpw/yM7I+0MhbHu2XfXVBydh76HmWP+4VsAnQGXcXq4IC9bpt8Pf2znxZTmWVstssqfpJb5Yg0AVq1u15kaP+ob9kjLKLkGdmAsHyqXuuj/ZV3Sowzf3gnBK7ZHuYF8n2Nc/SxpmoFFxA/dAHhkCpI2kLfclY8OIeT1Kwj7MNVzd33vGOd3Q97JOJxhEn+uuNwzGglIchwAgPRoBCqAyTw50U2aArfLwjMNDUGVwxAbk+K45sJHQ/qZj6IVVXUw5Ke0VDhxmgZqe668HnqigzIyRA5H7RK/X91Kc+FcT+8B0KgEmAkoYSzyAlT/oMsLLy8nlZGBTeDLIyG+H9bVYil2sZ2cA6wXO5GqK2Qs1K1esFBU4KjYOCzVi5MvqlX/qlbQwWW/5lZVTQjrv14p2yfvM3fzM8cgfwZLqAr/3ary0pGBgPGUsAVBtg4UZ00n7yk5/suRhpB3UQvFFXwZ1AESDjxFCO8opMxarCpgzLUSnzm4YC+XDVozLid42JzxLw85spQzRGyKrH2Nh31Mk0CKY1cQNCniP95FGZUBGzBZ14ORQKZQBUYHVIhcHL3ZiW2wZYG9OHYnVkd0wMdWL3zHhcvncuhjeXYnVlKZaXF2N1cyMG2Rm4sC9GWLBsbsTyhXMxNzMVe5ujh9773g/EP/3v98TcHG2djbWV5RgZHYnJ6akYGGTR1o2B7lBccehQ7NszHydO3hufu7OeLEE7mIOAimc84xm9o4lk/HSX5ZxKAhd3o7opgj6VRdJdxLW649RHlCkQpY8ERXnXnsaV3wXSsuUahjwWbTCILkavCOIZZwE4cuPi0cUBsma9qDN14Z42O4Cu10DJ9mjcqZ+LGOdl1lFZD6ljmCcaHhe8PD+zrPwNiJHxYE4IYgUZ1DO7qrQZzkMZCa7Pngi/Vx8KMjWkgl+eyTio85wbMjz0nbE4/CYoFpApay68dCUL/mS6eAbfeRC0O+S4T/ea7if6VpDLs7nG5/JZMkLZyIv2bKsE2dnAu9hwrLnezRIuyKyH3gnvUaYZV8cpM2DaePtUUO6zvFb9KrMnSWHd1dPZNmkHbFN7rjgejp/joJ7VAyEw511wmW2OQM8+dc6IeZBF3YYGsDtW3APAMtm1AFhbyXMEg513vetdXSYyL5Qs/w0C5zsr5+RV8KmQW0T5DkXNu5OIjuAeY7moOKsqQZeBlVloNN55UmUlZOdzjx0oXauwUGcT1lGeE1twRRn68kXMrj4ccCeYKxoE7R3veEeQSmCnF/3xrGc9qxgoBZ3g5A9/+MMl2SQvEmS2jV6bweoHzDLz4Opsx4o025PbhtY6ZfDUBlJZ0J1E+TmOi0qGfjaGwcnE9eS0Aoj6evnLX94DWCo0frPtTjzYql/+5V8utyErgKcXvehFvZ0e9B95pgThACzYMl8yWCptyssxWPxObBHyQ911MQucUMb2AWW40qR+sqLWWbl1tcfflKdbWIXmc7gOWWXOGPdgbADzJDOqsMI8UwUG4PFAXg0rz3N+ARDsT+uvLPcD9Bhv+g7WJh9ZQ91QGoCVf/qnfyplttNdMM4wWG9/+9vrTs3Jg7HJ/431GBsajEv27Y59s2Mlaejy4pkYGurE8MhQjIyNx8T4RIyOjMTC7ExMjI/GpZcciPm5uTh67ES8/H+8MhYXUejrMTM9GQMDwzE4PBLjE1Mx1gCG3Qu7ittxfW0l1laX4vjxe+LC4vlST1bRyMZ3fud39uaYR+XIuNOHxmIoI+on2kV/0x8CBcMhdBUJZrIR0ChpEKkH4Eb54FpdXf0AlrLrYi+PqzsXkSmBtMCOuppSgXt1pQjwkQ0PYdbFiVzxu6BLvZfnsItP9YXvmRnhs+yvbr3cJ3znaSD0Bwty2Sr1MO1UltVpgqO2EdUOubCxLvZF1pm6kNQzgGZddpl50thyHffLIJtSQiDmvTkOC7nQNlAmZAOAUvcjv9m35l50R6e6xH7Q7SVAy3KTXVJZD+dFtl4Z62NfuBhQZ7sglkkStKk3vN7ycrky57kOsrR6unhuHluuzSCV5yIDzi09WswN2yMYsm7KVAb7ymrGBdqPPIfyAked7T2UIcCynu057TW6/JQr70MunH8CZ/taXV8W2tdff30XBU7jAVcoJW4WfNC5KF0q7EpFdofJA1Knk8wt4Y4VvmM1iBLWLYLRdOA0WBn40Fg7SXRv4LHoXoAmGDNOxx0MNBYlYX4mmTWBDeXaPt0GlImCUqBVHk5ksoHfeOONF8M05bfnP//5BWApEKQIgO3yZUoBwYtA0d/7gSsVnL9lQGab+t2XDWv+PX9ug7D26q79t0LoOHkorAyQkw53HuyRLwLVydujgbJcAZ7Cm12LpFP4oR/6oW3uRlyGMFrIEHIJgGoDLBkq2gaIMEieuugiREaou8yDDCbKWPcD17uipX5S9/rcXTll48m8QPZUGtST+aALgn5yRUv5xjQQd6aBhkFgvhg0z70sgJiDLAxMcKhCpY7MWeonmytYyOMLcICpAlQZdJzPAczCTZ35jRebCJjjyhrvLBqMwVobmIvO1MFYX9+M9Y31mBgbiX3zk9FdX47xkU5ccehAjI0MxeLqcgwNjcTYyGjMTk/HyNBALOyajf3798a+/fvjFa/8lbjlltvirjs/HwsL8zE1NRerqxvRGaw7cHct1GsJiB8dHSlgbWF6Kv7lEx+N2+/8XJnvpOEAYHE9/3GjMscZa9yBGHqZIPoVnWdqA3QC7I59Qh8ylsYQuSnH/DbKPLKhPDPujBHPy3PaFS1jJiPKd4I852Q2qMiGwI6yTJJqLB9yhM7SmDNGnnvJ+OIWxHUHs047dBciLwI9F8TUF73LM91kkfWOekowIqDj2aZ4cMFL+9D59CvPZWMJ8mtqE+SQPtOwq8/sT9qlm093TGY8Mvtiegr7mjIEaRpwxs1+9Rk+W1tDO7BHxjc6RlynHaEujjWsIvXQhuHOR5boc+aiepJrJCKwsQZ5GweozZLEEAA6t2XqbX9bp7dBjWyTtpN2mJ6IPnBeaH+0U7ZfBkrdZv84ttwncKE/XACaI0rM0LY33I/eom9oszZYpk8Al228YypxwnMF2Ll85F6mjft5DnMks6oydMq0rkDLoX4uVplntCOnlKIOjK+Mr/LD/XkO63p3scwc6PzFX/xFV9RuhzIo+hUpwJPVBTfSmVnYaRjXUYaUujsaEDKUG5NLtKnwuApxEDMVqbHju+y3ZuLyHZ1CHRg0aTrKR5CNpTI2QUWkIsGAadhF9a5qnOB0JCxUNtI8m63+vNOBnLOGwaGNAAtpXcoCUGWAhfvLydJWwA6+KD4bvLxiUSiy8WwLtMrbMvOzBDVO6jYjoyH191yG9/JdVgoyM/Qj4/KKV7xiG4NFLite9Hduv2NNWYAMziz09YM/+IMlJcM//MM/xJ/92Z/1vofhkglt7yLEBfjzP//zvWdgYHOZgDwZMuqisUQGkYfcJhW0QcaMizJFvVHGTkbjtpA9cyWpgM0grMvEXV+6SbjH3WOMBb/z35UtdfPgbPoZ8EMcDZnNVZSUQf1R8PYxYwVz6gHL1ANjaCDmNkA1vxCz87vj9MljcfZ0ZcN8AUrZsQdAcRX+oQ99qAewltZGY2BsIQaGhqMbXbI7xvz0eIyNDMT+PfPx+Mc8KmJjPe47cSw2NroxNDgcnW7EyCALncHYt39P/Ocn/Of4sze/JT74wQ/Fhz98Y0xPT8X+A4diZWkt1jc2SrkLC7Nx6NCBuPTSSwpjMDU5E2eXluPwXbfHjR/9YBmbJz7xifEd3/EdPdDBuKDH7FfGTb3GZ3SWiyjGizLoe4+bQR6Y5yw87TeNg4wl7yhUy3GFLlBBlzA+zqu8QMrzKc8zZE3XszmamB/oUP4rH+TFUiYA4Boa5xWL3hxvpf7VUKAzKUtGhnZzvS5p6sEc0SNgmylfZod6m4Q06x1TSNCnyI3MDc/kM+XyQr5dmFGm845+ysZV8GHOJ20CZchou3inDGONYO0kARgLx6cNMrKhpI5ch/wY94XO4SUjRv0NjQFUM+9cFPE8vjMYnX4DZPJM7nFHcm6r7Idt0XgLajKzZTupj7aW77iH8TPWTLm33eopXaWyM7rRebZ1Esxke0QdZHDoB/qA/8wRyqIPBG3aeccHmWIeecSSYE9A7cIhLxJdAFOGbeY75hb145nIg5tZ7A/eDd+gPsYH5rmXGVnKkm0THLNI4DvKQd/QTtrH8xhXNyaJGWQItcv2RefNb35z19WZAEt2iMZkH2dbCdh53Ed8FQPAg324BscJy4oqryYcPAdFwKbiUdgcWIMlzbEiWDKWJSsyymLwRKsKoJ1pm7nG2CGfm1cMb33rW3uJLmkvO9wMblNpckQIxuxbv/VbyyQU8HBkjO5B4j0MwM6AyAFBYLkWAUQRwmTwHFZHeeWiYvA5TA5AHEaYVRKpCphglMU7ZbSVieWhUD/+8Y/3dkNyLzvxbNc2S5va5e+u3BVWs2YDYrKLsF2Of8NI4T7kRb6r973vfeUzCv33fu/3Sj8CGl784hf3ioDZeuELX1jaBCOTY7AoD4Bl/bifWCJ34vE9oI3yYSS5lslD/V3FCWyQJWTHxQefkTsNC9cxTvSzrkVXasbccI3HhtBXyCSsrwpPw6JiUHnpeudZusA9ioprmeyARY2jMo7i/pd/+ZfC3AGsLgaqpqdnY3ZuIabndsX4xGSMjo3H4NBQnDl1Iu66/V/LOy/6Bhni/9d8zdcUcEe/f+xjH6uHKW8Ox0aXQ4cX4uCBfbFrfi7mZqdicmK8fN69sFASZH7+8L2xurIeA52hWL6wHFNT7EAajoXdc/Gor74qPvKRj8e73vXe+N/vIqnsZhw4cGlMjE3GxMRkjJR5PBIzs2ws2B979+0vsv3JO++JE/d9Pk4dvrXHYJHU1pfyqeFXB2T50OWgQUOPeaQQ44OhlElSv1mOBkkdaX8xzrrPNVRthZ51gHM5Lz743brxXOYqfwvmXGBSrsodHYIMqb91O2kY0Hmyq5TJ9bQPAER5MAwGaSNbxqppdPKCyMWI7ABlCX7oF6+lTfmZ6vIMaOx7vRWOH9/Tt7TJMtEHGl5dnzxL4Kut4TvBkUDa67I+ErgoE3mcXHgx/uhW+oo6GkPJO8/gu3z+nSya7lPdubJg1EPbZl0cR59vn1M/rpdVs/9oL+0y3IDrqQfjpk3LjIsEhQsCASQLP8GOAEQcoN0Q3AiGBSOy6QJ+54VEDO+SHVyLnRK85nbLxnrxmwAAIABJREFUruVTF6gDL5/l9Y69gNQ+VuYF5gIfrjMsID8zjzPfZ1tGfexXfqMN6m3nDXpdD4dyZZkukMrfb3nLW7o9tNXplDo4CHzWjeFq30nO91wn82S8gjuxXOUgeBgAg+EddARCtCrAskMzSyN96GBTV5QrA0adeI4sWJ60bdYnAywnaxbqvELIK8u2m08Wqp9SzBOXMn7iJ36i9xXAhb9tm++AMzKVA3T6vWjjs5/97MIgqAR8NvfA7kil8z19Q6wSu78YCwwjcUwoCPuZviGmjP/tF0AQAAPA8znZIOV2K5SWoaIn+Wc+i7BvwyICQARgRVB5pi9A1A//8A/32ku/5bw5v/M7v1PYUgy9jBQX60LMgPRP//RPy463fq/nPe95vcSjrhRdVCBTyLo7tZAZg9aNq2ASsinEvGn0rytzJzjXZHpeNkDDQZ/JZgnuNLQyuG539+gc7uU76uMGDtg85AEgJruWDT/gaX5+IQ5ccmnMzgG6B+GbYmlpubwPNq64gYFBUlXF2TMn4u7bb41TJ2pmfYEWc9kAe8rfc+BQPOIr/1NcfuiSOMQOteHBOHLffbGx2S3/N7ucTzkS586djSVirFbXY311I6anJ2JiYiTm5qfj8isui09/5nNx40dvius+eH0cP3o4JqemY//+g7Fn7/6Ymp6Lyen5OHL8ZKxtbsYABjy6ce78Ugyun4/18/f0BVh5Hguy+E5jhdyhn/JCjz5FIdOHjJ1g17FwK7cAiP7gehkwwxMEO/QRID4z7Fm5W8dcV+eYRqQ972UtKEeDy3f+z3oNvUc7DGSnPepZ6ojhQJZkSukPQCbfo9Mpy5AQ65EXeRoT6m8ck0Y0G622QRNUKev5b0GFHgr7nvGSWaA8WQXlnHaY4oIxweYwPowpz8kLrbZ9yIvrNpuFDqAc3X2yMMxX3XLGrlGOBp3P2kdBRzb8WSflRT33ydDZF4Is7QZ9QrsyYJVREmzwbIFVttcAXu06ddW2K3cCLeeKwCqDPMqQGUQf5vgr60SdKduAf3RUdqnbFmXD8vSIiA+UN8rN85i/qZt9nOVSncV3LlzbY2xZ6n7rI+bIgFHQqsuY35ALdLK6gvqIj3RTdt7+9rd3qQAdLSXLg6SWqaiDkP3/FOoqhg7SYLhyoQyoPCpEue5SysZPBeHA5hWSCF66UypRJZIpudwxuh4FXjJVGWW66hJwZIDXBhVtgAV4genxOp+dlQ+uQXde7gQuKAfQxZEjsGT39wKA5J2KMCfZdXmx+wEoPMu6tlk5fsv19ZiafgCr3VdZqO3jN7zhDdtcozvV7Vu+5VvKzsC//Mu/jL/6q7/qXUZcFZS8K6k/+qM/2gYGn/nMZ8ZznvOcEoPFjkVfMmJZxqjvn/zJnxR2LCtYDAjlAOayQbMsjUPOEeRqCpnE+PCOEQDUuNVdo2h8gZOuvbBQcaqEVRbuWHFu8D3gGLlmzvEcmAZcRsbauLtMV6NtoC67du+LvXv3x979B0sOqaHhoeiAoDgVELCxVt1X3W6Uz2VlPThQ/gO67v38XXHXbZ+N5aULfYfx6/+vJ8UjHvEVha1amJuN4aGhOHr0eJw7fyFOnzlbkofu2rUQMcBBzhiOzdjcwPDgIhyOqemJmJqeips/9Zly3+F7743zZ07HhaULMT+/K+Z27Y7JyZlYXR+Ke+47FheWV2IzurHZ6cbG6npMDK7GxlKNGyXeh4UB/QXTRqyMc10gQH/Sx44bcoARQGYEIxo4F26UjfHWLYSB1YjKYsli8GxAr2cPYlCQZXMrGYOiEdtpbqj0/d068rf6ms8aUF3DGiHuR9lnN5uLSA0g99B+N2JQZz4DUmBrAVu8XMC5UODdOUafIduyqMwXQKgAk/uHPn5zTPx0PTz84dfDPdCvB+65+v+O49/xtCKzglnxhvo5M38CTuS7HbvonFdG2+QJ5QnqBKNeY924F7nmJduHXmB+gGtgM3VR6ilgngj2KLekfiIPFoU4KbhJBCnI4gHcYFAbn1EUmeYU1TvB+c38GPqqURIZ1NhJIsncESoBVgbUR+TIZxWhQXU8ixUaZaNgM8XnoGQgxO+i053EXQP7N3/zN/He9763d5m7BWWUHHzLpy75eJadyucagA2D8spXvrK0ERcj4AaDDfDSvUgZBM+/4AUv6IEkjprJrBdggfu5F1DozjLuBWABCqkj3xMj5Qt2zPuIIfNFDBSArt9Kj2tccQk6BOUCYK5BGJEBjYlUs/e6UmyPu3/zOzLoCsS6Me4aNspyVaQcOYEyGOSzbksMCMYjr/QE9/1YUFefGA1k2UnNiotymIjMG+NlkFVXzoyHAfKCJvvDcnmXRQEkGWNgXZAJDPhNN91UXJswdzuCKgLCd+2JffsOxvBoTXo4MTVZ3pdWVmJjc7PKEP+jU9iggQBcbMYyu17ITQO1DQiDIQm2i4/EvXffFnfc8umGLt8b+w9cEl/1lVfF6PBAKau7sRGbJQ4kSlLRc+fPx9kz52J1bTVmZ6ZjZGIsYMd4lcXY2lqMjA7H8MhwrKyuxK2fu62XsmVseDiOHT9SXIMjoyQLHYnjJ87HmXMXYnlltQDDweHB2OA8x83lOH3inp7c2vfG4JhMFLBFHIwMFUAAQKGb1VW4Oa4YD/WV4QYyKbwzrgBdZA/XqQyMbht+d3WNDDMPKFOWx7Ftr86zUXCeqWPUwTLw6GzBItdoaATv7vAynotrlV9ZCfrHOYYrjLKNRdMFZFwO/UCfuFiw7rIjAjCeT/tN2jj8iU/G5M/Uw8Mffj3cA/164PA1T47DT60nMzjPkF90ocyTCwb/dn7Inqn3BUbaZF3U6Pi8gM022/mojtbN65xDpo3DpHxDePRYuEnQECnKLuzm+9///nLYM0YgGyqRmCtyA8J5YPaLaqQAXLJgfGfAoiusbKiprEqA310BSV1aPn97Yrko0uh+aXLqZ0eJOjVWgr08oHlwMuhqD7r34jeGkWm/AH4wMAAtFFJeceJ642+C3wU6XO8OQ35jxxPCw4vrADMZgJIgEBDlSxcjfyMk7pbjb8rO4KgdXE9yTWOrYHMIUvZFnBjPpb2UYX2/7du+rbgmffVjrgRCbXpbcMr3yEFmPjMdK7Dwu1yeMpJX4u3x2skYteslG6qs+Lf11oA5YW1r/p3fBESytQI/Jr6slvWlDOaDWa5dDEj9Z9qacpkz3oNiARBQLoH6xC4iD+56bTNVo6OkfxiP2dmFmFvYE1Owa5M18eTQ0GCTF6wbq+ubUeLQ+VfcFzUjt/01OFBzxmzCMvFOUoQOCm+ogK7hoYGYnhgrTNfG+kaMDA/Fgd0LMT83G+fOnIm77/p83Hvv4XjkV39Nk3ZipLgMNzdWY4O0F2tkYiZ33qkYGR6J4ZHRWC/JZU/E+MRobJDxnV3LC7uDSPjpxgVC3y0tLpV6nT93vjCR9DMB8Lge77zr9rhw/lxxd7ZfLs4EXLi/6FtYJXSJDIx6TZmU6qc8mVSeydwDVFMnAA6gxHgryjBGhH71Gp6DmzAHG6uH2kyW37fnWwZkLiRwT1Mfxln3kHGq6gWYPMoyjYCuSl3X6AVd026jp73OW/W7c9i4LOst8+ec1yBRJ13VSx+8LsZe/HMx9V++OR7xzq2zRh+GGg/3wJFfeXUcedWr476nXh1nnvPM0iE9fdSkH0H2cnyewF7yxHuyi1xdro1AnrOOlTRC1r1fWeddRtj7M6GQ8YmbQMxDh8yjF9zc1PnQhz7UbU+SfshORsntrAbyWgEUY95NpUKQGTCA3dWOE5LG5ckry8H9VFq2CgDIs42/0iijCDVQdqADIKLtB7BsYwZcGUzke9785jcXENTvRQezqxBA0gYAxEG5ixBFBtDJ7ba8bMj9nd2J3N8PYPGbKR/4nWeTg8sX2cvz7kUYLIPlYa8y6CNnlQAj3yegc3wVwn51zf2WgbTl6p7BEJk7RHnSeNF3jr1ASEFux+plAJUVvWCh/bvGSvnI49Q2ZNa5LTvey/dOZJ5jfhx3XxnvoYEFDLh40ZD5blxM7mOu9XQEY7tkq7L8UZ8Zkt3tPRAzswtxYWkp9h+EtRqL1cblPwLFzXlYXaASwGqoMEawVKV+a+zqrJ/5N9DEYHIxLBFs1xqB6WxHxuU0BNgarMwWWdq7mzGwuRn7di/E+MhwrHFMzvHjMTkzE7v37ok9e3fHwGAnFi+cjVgfqCzX5nqsrcM2d+LUaUDRauzeszcmp8eiM0B81GqcPU0C4sGS+R1XZbe7GUvL52JmZjqGBoZibXUjLpxfjpHJ8Vi5sBpLZxdjM9j1tRSfv/fOOHH8WJw+eTLOnq85svJLoKUegR0E/LAr05gWdRf3IYvujqafYK1kt5BLxgal6sqX8YYpQ86RE3byofM0EG1w77OoT35lPSGg4ndlhftMJMo8wYBwj2lpkEd3dvO9i18XB5SDm5ucZ9wD8PJ8wbwwcq4InOw/WawcSJ2v5Zk8qwTYv+8DsfLCH3kYYPW1IP+xvxRgHXn6U+LCdz+nLuya//SM5At2FplGxpBF54HfcY9YQ/2vPHKtcir54gK3ba+cj24WyfZAu+SzxA5uYpBtQ+5N29G58cYbi4swU2R5omR2weBPbmai5crSARRsygSZqWwAKcu4Bj6jdNzBoPvRMvkdBYEC0/VCPfMOCTvOhrY7KyukfmJ8Maaife9f//Vfb9tN2C4Pdoo8WPmVGSH66zWveU3PRdoGJfaTihWWKacnyEHyJHnMgdtPecpT4pprruk9ug2wjPdibNjJ6Au3YQ7EJ4BfYEZ9yYEkoFIOMhhor7YFupbfBu5SvsZwZJ+61xrH1TY2eWwR/rbM5omZ5aEf4Mt9nych5eb2ZlDlRMsgDVnViPB8466UceeUzDDf49aFkeJZumYce4y3W737gaqJyamYmpmNyZm5mJ6ajfGJiRgYGCpB6rxwqZX6NavA3kIDkNUZiIGBCrPK9d0OHsLiJgTA8F+AVbyHjU6AreIsQW7ifq5ZXVsr4IvvNzbWYnZ6JqanJ2OmbPknnxyB+5X1WoO1WqnsdjXSQ7HWhBwsLS/H6upaTE1OxcryUklCSjA+bsDVldXSnrLC7BAfthbgvwoIOzVebGS41GtzDdfkZskUD2gExAHmjhw/EafPnIoTR4/GyRMn4sLi9jgy6iMIccctuzNhuABdjBsyi0sZmUVWZI1gscyK7rZ7ruczqS2I0UAmPGaMsc/Mvytn6qArT52jDvRvZbKt5ww61ujIUlFX9LELgbY+z8+kDW5MQuacAzJV2XBRD9la6qzOdo61F0t+v3Ldh+PYc5/3MMD6j42l+rZegHXsGdfEue+qSYK1y+p0XfRu0DB0CTk2A4DXqp9drLdDhHRB8pwM5PJCO88352C/39X92iMWa+gTdIlzv3PTTTd1qST/eXgGWhTOzaxw3B6rAdSvmR8iteaqXX89lZPG9hncz+SmItkIshLzuSJRd2vktAuOVnulp1Fpd1JmLfLzsvLpZ3izkuPsO4BNZoey1AB0+O89Zm73GhipntFrpT3gGlak7ChkC3yOoeI3AJaxXf0AFofeKpw7MVjUOzNf+JEBWaZqaM8AYrnaL+ufgUkGqvl6Fb9KmnFkfM1KLgvqGDou+r+RFQwzMUfch1snswt5bAQx/K5bu81OOaH4XgPXLoM6aCiMobHNzAV/477MsPFc/kb2dQtyDYaYFBr0PTFgLhi4FgOVXyYgzN9NTE7HxORsXHLpZTE+ORExAMBZj4nxyZJTChZpneNomlWdcl+BU6OsGghGYHkFU/UJPfaqi+twq0+6m7oQ2W5fwVdhwppEg8vLK01c3GZJqSBNPjc7U9I1jI4M1/pEN5aXFgs4WlpeKmwUR+BsbkZ0BqqLD5A2PDhcXIzGfq5vdovRz8HUpb9xpRIbRkD6+kYBY5TDVsVuk4+qsGSlTzj38XRxg26srcbKYj0KhUD/4yeOx5Ej9/Vi4+xv3YnuzgRYEbQO+4vMMmbIhPNMVsediPxuglYZJQAXrJ76FdkTGKn8AWPu5KNMA9qzzspyujXG289sMw5Vlirnp9LlqTvTuCrmTb85S/35b32dO8qtMbG0i37le2MSdYVa/7UPfySOPPu7HwZYX6BNH/6iB7CufWqcfc6zevnf1L30EPPFv5kbpuKw92SPkUFkDhlXbrEfLn69nt9cIDCXKN+5o+2gTOe634lHnP964/SyuZPY1CfUo3PfffeVGCwZBB6mEXCC6LeXbcpuOyYXlePlStyGMPmYdNLfOV5KJKmLz7wTlMHE5lmUbRAZZWbqTyWTGY82C5RBVl79+dmOUnllcW8DN3+jTAI4ATkcGZJf1NWjWbgus0NclzO552eSJ4hddBm4AXxwBfoCYAnYAHk5xQIuSgCW7YWJyvcag8V3+fDj+5veHJPSBikZnGZwnIGXctNmCF1dSL+6cuc9rzwUbL4DlLAJgB2CuDdV9IKTtkzk1Y+0sNSxoCrLgvfrwvbvPKnoJ+/NDGyug9fwLIKn2eFINnuM3E6xUzv1/+DgSEzN7479lxyKWc7mW14pyTdHx8dimCzFq2sFXMHikD19s1uDywfZ/UeahQ7QJqIAJXbcNXFVg0M1e7hyD0jBFcjNBSyMDJf3Um7D5hGXRbmO71qT1R7mie+mpyYa2r4CU2K+FnbNFyZrcmIiFi9ciPX1tXKUDtfDggGMAFfoB/oQwHb61Omtg+FHRuL8+XOlnrIwRVmVAPwaM1H6gB2RjV6gLbYDWgswxljMsbOx2dRS3GRr6wX0CSJvueVf4447bi9xYflFPwB6eC46jMUIQEv3n7pQkKVCd0MDMo2swErWdtc+ZCxyoK1xprUfagwZ+g/QlmXbxUpbp6lHlFd+l/E3B5vPV+e6A9v3njw0+ZYEedTNHYRZ9yPPzgPqxeIb3ecpHgTOY2R4HmOw+P4PxtHnPMxg3Z++/Y/4ewZYZ77zmb0NagB/Qbxx3MiTMY6yWHkDBjLqokw7IYDKMa/ORd6dA1yfQz+0B86N7ArPC3XnFr+Lk5jHzAs2tnTuuuuurise3mWknNCiQ3ObMGGM0qegHF8iuqRjuN/Vjqs3ynYLpSunzFoYvGqAvIxBW/Dyyq69ysvAZacVYNvw92OVMkNjHa2H9wOwshuP3wk+hyrk1d5NCIPVrhPGGOClYjYPFWxWBkOZwSIejPxOvgBYuAhVvtzXBlgCNsBXBm2CwAyO22BUIcvjkIFWG4R5fe63vOrO/c+EcFuuYDsD4JtvvrkE35NNnHflChnUYCmT/JYBk+PqrkPqlWln78/GK69SMmi0LVLP3GMdmPi4gmAeYdtgLMwVxWIlv5gbl1/BkVGbBSQsLS7HEAAAJmd4pOR9mpiYLjFOhW4eI1h9PXCnkaCqW4x0NwY7g9EpHBEgqQKlMoYNa2V9ZYxhtGrsE59qvjuVQ5XJylCVzykfXhmLhvLiDRef17FrcH1tVadjr28HBzrF3Vfm8chwzM7MxNTEeGG1YMMAXDKBZbdiAYTsBgWIkWGd/HbrcWFxsRdfWUi3TielB6gKEZdlYbKMH2tkoCjohg1fWVuNje5mAUrGQ403MUsnjh8v/YZL8l6YxltujTNnTsXihe3xW4wbgIv/MO+4EpmTGQgpGzzDoNrshnAjEE3RMMi4OmcEN8Yqqi/ai9f2IoZnu9JXn2eXZJZ9n6mLz791WXOt3geTaRrTpWHTVhiDaJLIAtDX13vAtKSA+PANceTZ3/Mwg/UfEUHdT5sFWICrY9c+tZfuyTliTCvzCJ2K3DHX845V7YceEd6z+zwvSgRSlL+lG2sl81zM6VTEQOpMdU3b85IX93wuZdxyyy1dwZOV4saM8ihYhgnFpR+ez/rvRZzmB3Ki2RBjGAxK476sAPjsCs7Ouz+Q08/w21Fto98PJNnxdmA/4JaBgbKSy37ta1+7LZ2C6Rd2AljWWRDxh3/4h8Uw+wJEsCuQBKRtgCUYaufAEnxZ1ze+8Y3byuQ+4kL4/Ud/9Ed7zzK7fBv8tAUpK3NvzgArs33em6/L/SpTlfuBCWHMh+OnQcF9SZ+wFR4mS3fjTgBL5sUEkbKtyp8GT6AvoMrMTm5PBnsCOMtgjACy5KQCYCHT/c73m56eKTv7FhZ2l5xQp86cbpiBgQKmxkbHYgx2ahTX2lbuFUBFnYeDsbpeWSq/g4EpsASs1ItNqosa56/vld0gNmuzx9yUcRoYKC63Ks+4+wCgG3XoGjBTnm9cxCYgDpBTXY8FUDRMl7FdZXxJBVGC5omRGI6hwaGSqoFcWVNTk8VlB4AqIWFQ9GsbpS4FuOEKbLKR99g33JollcRG41bcjMEhymUHMbFg3eJ+rIu2ypINDw7FKDFZq2uxtr5a3YuN8S87IodrigiO7QGg0blrq2tx9tzZGBkaKclS2cF5zz13x7nzZ7eZCRkmQAVMDW5EABd/8wz+G1+KnLmNXCaTdlJGZvRz+gMXsLJSeU6pe5RL3pF5V/ltw5J1lnPH8qgn9XMlr4HibwGixytRP4Cl7lMBnZm0c2iHDJ2u44GPfSJOfc/3PQywtknRl/YHGwfOv+/9Mf/874mRyy/70gp7CO8WYJ3/ru+Mo8+4pmAAcQHzxGP6+OxxY84f5NXsBoY5GRSfWSaxjAtDdWTbVlUGfqjMB71y2kbthItS3tsLmDZWYHFdgtzdBUPheVJrUKri3ToGh4Iw2MYcmD/F3V6UUSj9Tqe3e4WJ6ZlFBsNLpWlUua/dMRnsZZBk3Xqr7kZI2gbcuqu0/DuDiAwWMqhT7gA0uAYy0OAe6tZORAqDhcLl9zaDxbVtBflzP/dz22JBvKa9U9BdiNYJdxmuSl8ErwOYeG47FQP1eOQjH1l+e8lLXrLtecaFtYFTu6+zos4Asw2CswBmRsl7srBTpqt+QVbe7MDvgE+A1aMf/eiSVNQVjLLiZGF8Vfp5kmFwkDMmYJ64rnIEU9yjT53nSkfbHuqNnOPGJRYPULVT1nTun9+1EPO7dpV3grZXSu6uoZicID6gAguAB8fU8HeJaSyIo4IqmByAQwFUxBFtNuxbCkYH1BTA0wAlwNE6br8m2znvTnpYK3b0bfFXdadgZbNqzFWV6RrHAFNW2KEmfKDkuuJ/CaCilnwm/1Xzd9qBaCwElS8gKLoBY0SMFgBreIC2c4RKBUmArdWV6vIjL9fqKmkg1mNkbGQr7mtltbSzzN+y6zFibGSktAd2ihd9DOCiHQCskaG6w5i+JPYKZYwsDA8RBF4BDvJGO2kbTOHy8oUYGh6J7gbuSeK4zgduxDNnT8bKymIcO3pkR7AFm8UcJHUL6REMNmfjgrv0zEOFPswLO+Yn3/FCHyNfgLfsLVDXOa+8H2OAMqdt2Q2eFwfqO+dhDoAXFPLOM03RwLXmMPQMTDYAsIh2gcM1BvfTRt3/sLh6JOZvvzM6P/ZT/8cALEDBxukzsfzxm8t4/Xunnjj1p38ed//Qf+/J4VWfuun/tyBLgLX0vOfGiWc+o+hgvWjIs0f/IG/8bXoR3G/gCXQyi1s31RljaPiBdkwcoXdMdx7ymxfrdKpgzcUK9XEeCrR0fzvHtEcOimxY5yMf+UiXSjKpdfcZ3MiDnGyySj6I1YmH3apQneQ8JJ9lZWW4V9egDIJKI1PpKgPBkJ2U37PBzgY/03lZE7bRZTERjesjg7JM+3GP7jgTeWbgQYwDOwN179EnObt6G2DlAHPr82M/9mPbFDZxTw5iDpLPuwip79ve9rYvOOqmnZHdgqmHDBbg6/rrr+8983u/93t7+bkEP4AayjK/l33lbglBAP2ncvaa3H87jUUGa23FT7+4SkZGyP/Egc2ZwUKOrItAFxmU8jUuz7FSPnNd2yxVBs9OGu7DwACoOPoHo7dTgk9inyan5uKKK66M3fv2FNBA2gBce0ePnSi7/QqTxUJjfqG4BWvANuwwwGALQBHzZCLQSlFV1yDgpgAgEi4QsF4YrJoUVFBmWzsDW/nhKKsk52xitMpuwbwCa7yCpS9LEHwFMAVcNvFDZcwKW1Ip+goFC85qGLT6jYHrte8L1VWvK2fSDRVQNTY8VFyGM9NT5Z3vz50913MbdqMezwLDVJTfwEBJXDoEa9VkEZdJr2kcSDlRg89LIlXO5+luFiBVWa6a3JTxYK6Sg6sGksNeDZaAefVP2TkIuzREtvKBOH9hsWSXZzck5yvCxN152+firrvv2sZc8+zMbBGv9U3f9E3x+Mc/vnfwMLKDDCFL1t/8VaRLkIVCF9MmVu/GlLQPrG3rKa6nz3SjODeZJ1nWs/5ycaO+4R35NGu9Qf8E+1NP5lcO1lcP0LfYEEAVdec+yqAO/H3m3e+J+Ze/8gEBrI9P7tqmD3f6Y9/Lfjb2vXRrR/QDuunLdFG7jo+9sP2A9C/TY3Ys5rarn1HYK18PZV98qW3NaRoIcjf+Gtl0V6y2UgxikDvfM2cA/wAv89Iho9krosxSV+N7ZVz5WxY2x93yWVaZzy6MBE7OmUww6GLXNhU78r73va/r4czeTENyVL3xAoVWb7Yr9xR5s3JlcokiRYnGWVwM9GTXjCszB20ndspGaZzzu2VkMJaVSr+y83MyWON72JOcN8qEoCgzwJfginJZuZJt3Vc74ScZ07kftxfvgBgAWs7Y7rE2bTcgaN2yPaqHRKTZvchzAUWkjHj3u9/dq0cGWLQFwOKL6wFZj3vc44qC5D7+m/ohA+DMPuXVdLGzjSHNfe01+bus7C0vf6fSRlgRcNxwnFcowPJZWQb8zudkOSogQeYD9qV55ZWNgIrvkGu24sMgEk/FZxMmtuOpYKRW1nBNdWJkdCoe8RWXR6ezFlMzGG/iwbol1cD6ejdmZmbL/431teh2Se+wXlMjNKxSOUumvGCKqjuwALDmvLnisquQJaKzWc4LXN/EzTZY/vfceIVp6rVyy51XwBkHAQ9qT/J6AAAgAElEQVSWQPE6NjX1Qm/8GtdfeVLjIiyM0FZxZUdgGbfUjxXkVcCXgS9tgVErsVeCt82Nki9rcnwsFnbNxf59e+KSA/tL4LmutPGJejbe0vJiAVUoy+UmC30F0TV4mnEDNAKqUIBTU9Olg5CnwlQ1ILbWbWuTjKCjMGhDQ2UOUx7tWl/txNrGWhmOcmTQUKfUH0ZtbXk1NlbX4vTxkzE7Pxsj46Nx2623xrGjR+Nzn7t1m61BBzJnASwsbgBaHOVDu5jbPJNn87tntZmrykDe9tzLgbb5YcoyfePB9zxH3eR8yKCM+/nbXb3cS/9jC4xpkbXy/MzMfvFZ9zt9z70YOM/t80xGrsOdNfJTP/NlBViHfu8NMf+C79nW5/9efzzUAEtQYnu/4p3/Kyb/y5P+vZr/ZX2ObeGoHFyE2CNzxiHXzgl3iTMHPCcXWWeuwP56JqsnCCD/yKfhTJaZyRSBm94K9UKOzdJdzrWWqSckl1XUsix+00PFg/C2t72tlwcLZCglx0QxgFGjp0FUuYkMKVgQIspsG9fMFjm5s7GzsRkZtoFZP0NpGdZNJdB+XhsAaFTtmH4GG3dQTvZ5MclCoeCmy7seSbmw0zmDgrH2ocsIGO4Fng0Aa6eEMKmogwnIA2ShTHFP8Pt11123jd3yqBzvgf1iF+TFXu08WNWY1R1cvjLr00/h9/su+7Idcw18Lo/xRJbIGcXZhBlgWUaWn1wnxzbLQAbOPi8DMlgFngWoYlcU8t8vnorcU8RSjY5NluNb7jt2JnYt7IrJyYnCbnQ6mzEzMxVj4zXHW0UiFYDUObEZG+v1iJqyA65L6oeh2FivNFLJNTUASGqAT2kYyKdmYQcqcE1J9FnTspc4IkBOpcGry7BmZqjuv9resreugL4tZVDBQ31VF2DzY48VMzarQpSaj6pBbeUe3JeGBsiI6KbT9VYYpQHTRtR20B4ywU+Mj8Xs9FTs3Ut6B9LFDBemDmAmW1ZceSPD5VzD6vas/VkVIrm4Nnp5s0rRsIH0c+MuJOeX2etrvzfj0LCe5M4qjA9M4EZ1peKuLSB2g2Ss9H/BteW1ubYZ603b52ZmYrAzEHfedWd89rOfjsP3HY7jx45tmyewOYAV3BqALHJs6Wbz0HoMSJshVt8VCWp2POUFqfKrbKkvZeOQ3zZLlecYn6kHuos+9hxBWQT0u/m+ZNOopweg637XTuAKpQx0B0ZQXUiQ+/BP/PSXFWA9lKDioQZYG7CFb/jduPDeDxSQ+VABzW1C/kX+kTO53/Xf/mvvmJzs4jPG0J2rZiVAtgFOACxPRcEOwhKzKOY/Lz1x6Cmu539e1Gf91c8+ubBpz692k3WP6ykpuuqtb31r18nDZPOz7r68vbEol2Y7o2yWtJrBZj607fLLLEE2qPn7zIpk45fBUb/vNRhbRkyj0lvK9/qCa9qUeVtRZWMMwCHpZz5ept2xMEZkUs/gynax269fFnhdfggEIC6zWJQPWwVThcsxs2QwTS960Yu2tafdpt///d/fxmyRpoFVdFau1Oktb3nLF+QComCeC4NFHbPy3mlM8vhUA7jFilysb3eSCeWDe2+//fZ43ete19tFmMv2WRlcC/7bQe1boKKybfQpLJWgCuNgQK80sp08PTMTe/btj4mp6ZifmyuB02fOnot77rkvZmZ3xTznX5plGFcYx8AMw47UJJkVSNW0AQXkbBBICYsEBtoosVgbG7JGJcw7olsThgq6OsXtRcxUfVESIKs6ECu35QTH7dUguzrm3Fd28DUB7M20AGxtrbq4xl16TaxWjWZ3U2EBVKRp6Bn+To0PA0iVxKMbG5VBKmxQdS8WnbGx0QTZW/u6m7AkL+2QrXkg5mZqOgRA6vhoPfPOFSp951mB7L4sYKfDbjUSntKfNfsz4KnxV5Y8quwerElVa2LV0r6m/+ocB5DWGLHK8mzEQHgWY72S8ntAseywrHnWcIVyz/jIaIyPjJTgeBKZEgfGKvq2z32uMFsX0m5E+o0YJwANupY5edVVV5V2GwfLeKjI3bHn/M7xsVkH5YWvyp17PP1C8CbrpB7nXZcgvxny4S5w42EAS/znWmSMutLfMlgyAMwfmH3ayH9B8ODHPhHjL/n5Bw2wHoqjdQAvxFYNX3Zox7imBwOwVu+8K9buuvtBMUzec7E6PBg8s/TxT5TLxx/7mAdzW+/aB9InX1TBEZF3Ed7+7d/Sc+EBaoxhVNZkmHIsLfMIYkHGlPtIj4Msw6zWRWeds/yXsTXUqY0/aIcLnfZipjDiyRvSizVtPDjaI+dwsZ3vfOc7u6yomMz6I5kkW4q3pqtvIz4qqyHKiC1X2HsyO+R3WVlk1qqsJJsdRZnB8hp/y0a4/TkDtdxohSCzV9nwtsvO11MO7iqSRuaUCoCQfokB8zOgzk3mifICwJjKwWdg7In14XfYLcEaFClxSIwJ97FbKbdPMJiBEIAkp2l42cteVp5XjUiNsVFpAyABd5RP2QTze0i3Zecxsb4Z6PTrV5/TZr3sb5W9AtsGb7aRPsHViiF6+ctfXlYf1l1ZcoXhap1nmPLBIHj+ZhzIq8XuMBirneKpuH//gYMxM7cn9u7fF0PDg2UnWlkRdWuuqY3NGl9y6LJD5XgabPjK8iqh5LGxjlutyX1UXHBQH9WgbxQ33WgvNonjYeohyMAk2KTNwmrBYBU40ACVAnkKg1VvXSc1A3c1cVLVHdfkmsKNZvqDJji9pEOI6gYrL8ooOxO3UjQAQKr7rwF3jZxsZUCox5+UWC7dgiU2rIITygLcdTcBVE39Sx4uoqoaB2eTZqKkZjBonoNu1ut5erOzU7Frbjr279tbY744GHqdvF+AVXN4NbsYeWZxfW6ByJryoQbCr67DtlU2j77D5aeyLnUlv1faSclzugWEGT9WtwTokiTnWIl/Kxnk6wHX1HtmcqqUDehiDO66+/OxeP5CAdorS8vxyU99vGTo5xxGX9mFSI43kuhyTqJMVZ4nfFZfqryzznPuZMOgUSmu1iY2y51ReQGpTuBeroMJgLWiTP5GxvmN+nr4M0DLVb/xK+hEj9qhHVxvTNnEZz4bMz//igcNsAZnZ+Nr7r39orabYO+1O+/uXUM8UnaXERDOf1+X/t7/LMDp3p95aQFSxDJxz+7//sPlu3wtAO/Aa171BcDk/gAWgITz9SiLz74or10/f5OVOv4/f3fbPfwOQ0W8mbsFAUxn/+7thcHi8+4f++EviEcDpN37sy+Ns/9ru6eiXZbPx4177A2/U/pk5LLLSuA+ZQOAchm04fK//JNgbL4cr56784XfH/c+5b+VMBXDk5Bh9b1yz3fIVXYBIrPkXiNWEBl973vfW1yLXJMXC9o9060YV6jdcM4YSyUza4iUWEKwRnluFuE3MyRILjEHOh/72MdKHizjH/qxAk5wV0KurNpM0MWMrwphJ3DTNv5cr7LxN+MkBGwafstuPz8b/gz8drpekNIWHNuZf8+gsR+zk8vILE6+j/a1y8nKTyWb26Wg/d3f/V0BCcRPlYRmjRVE0RFjJQhEwEglkdF2v3YKhAQ2FwNxjk3uR8coo/48Pv3GRhDWbmceN5OjAi5f/OIX97KGZ4ZUZe93OdidPGOwVABcwLHxVLgy2ouGgwcvjUOXXxGXXHaoME5LS2tx9NixnltqcXEpRsfGY6I5U5FA8rX1mpSzJq5kVV8zpQMo7Oc8xmVnXcklVUFCMepuFsjApYCPmii0jEUOOm/cY71yG7DShFP1Is9hlwQc1KsT9TifIivNWYNmaafPCxACGAHCGpcm8VpFJsuuwcoUAT9wazLW7M7LOqMsthKDWecdwKiCoCon1bVnm3gGmdeJS2NzwPDwQFx56aVx5aFD5YxDkpSeOH0yhsdGC9sH7MmLsrrjcrO4EQGNxWW4uhaDJcfaeO3nJtGpclpXttWFaj/SL6sbm2kn3mYDDCtzTxwWgI8g+PWNOtYAK5Oa4t5UyXIdv3MI9R233RpLi6tx+tSZOHfuTJw8ueVCpL9Q+BgHDMXXfd3XFbCVNwHlFbFzj/s8y1LXCcAHY1DHcusAcRczptpBXo3VEjxhyLifOvBs7ndXrc9xvgiw+Bs947suSUIc0DvMMf7P335HzL70Fx80wKId9xdA3t5RN/P0a+KKv9jKEfiZr358ADZ4ZUYsB4pzDyBNpifrboDEVZ++aRuguBjAAihRdr+yLLdf/NgtT/yWi96T696OwWoHufNs6pDBXbtNAKjMaOUy+R4gulMZgDTa8OV4+VzOIVx6/nf10j7JxvMMd/MxDyR71PXMdb5D3lgYALSQQ2WP39v38zfy7rmagrhso7TNgqi6IKsn3Wj32oSMO9yzvS+HPRtIlrcnUpjKSAPY3o21zXA0tdsJTGQl1gY47YHKIKPNdLVBU29Fns4wyt99MULQBiAqlty5/QBUblc/hkfQ4r0ydF7br0z7Ihtr7gNEmaYBtyHME8qOeKycvgFXH1neM5PXbkd7VZz7uP15m/D0Cerbqb8FuG1QmUFWP6AFg0U+MNNUOJlcbWQhd5wAVIBPsqkbT+XpBLl+Y+T2Wdgdc7sWYvfuPXHLv94SX/3oR5fDh3H5UQ7pA1yxYDD5TOB1p2Fwza9Ux74uCsq8wW1VUhjICtUn111tW/mranhVBS4lJUOjRNgBV1IQEGNUjJ05ngZimFwtMEHFJVcBUckrVcCNwG09us3uQn4vyUlLHFTjHyxsE5nQ6988vwJFAugHi7sNgEdiUWO5stEuYKkBfRmMl+c0md8rkMtni+HOq0fZ1B2N7FpsdvY0qSoGhgbLzsvFM2fi4L69cfmhS2Lvnt0xMkpOK4JamzP9NmsuLJWe9S8Aq7ivNssYlVUkAarNcRum46Ac9B0Z8s+dq5nJ+Q420hgvQbDgmb5xh+raOqkfKlM3N4/buMZQUY+6C9vjhepGAg6wPnP6XBw/ejzuuuOOWFw6E2fOnu7l22EMUPi41lgw4T4kNQkuEF7qY55HHdDZLoo1INwD+OE3DEzWR97jwoJ6UiYrfnMXYqA8743fDXqnfN2FfM59bh10yfC7LkV+QyfBYO36H7/0oAHWA2GwaGMGUfxt2gJYmc9d/fTelM9xW+2deLBDsEQ8E6OfAVIbwFwMYMGCER/li3vHH/OYbWXyjK+67j09RiqDRH47+JpfKb9RB37jPYOy+wNYGaxZHvWhboIuQBR18NUu0+8Bdjw/gzXqRh9/OV4+99Szri0AqyxyVld7G+YESDJW/Wyzer/O55oMONsFFtWUo7xjE3gGZSHvJsl18ZltnHMoL+iz10XbqZtczOSiufP3f//33aKYB0h6OFEYAiZFRnBO6n7GbCcgkSd3P+DQ7/cMjMqKEQOSDqLOAEXD3AZY/Qa9H5PQBjVtsNiuSx7YfuyVzxVI5HrsBC5tT7sP+/VzLh9XFzvr7u/VPszZcbbvczsy8LENud79wHSuZxZE65XHy/v7gd9+IMs+ASgBsHJbStBzkwGeSYVBIVaLAHX+G09lEtzcT0PDY7H/wKXxVY98ZJxbJAiy+t1Yl5w7dyEWdu+JySm2x4/EmbNnCkgqk6gEkVdgVOKn2HFWYqq279qr2cqJO2rYngKAKtDgVVxdBp7Xu81E1aQ8aPJP4TY0hqmJD6pJ1mtgOka7JBttUi5khsiYoq2IrQqjhodqnjlehYUaGqp5rRoWp4B5EI9uto3NArCMF3MMayLR+oLJ4lXma3HZVTdhcbQVFqw2F5cdTFSPOSpAsLr3ijICDBKAjgsAg760FFPjY7Frbrakc1hYmIvRkogVl19lkwogbXRXUcwrq70cWbSQnYfktDLeYmV1pRffJMAgsL7H0AD8hip7I2uHrMmQ1aN46g7G2t7aV6Njo8131U0KAMdNWhEorkmSqW7GyvJacR2ePnkyVlcuBBtIj584EXfdfXecSkf1INuAHeJKHvGIR8RjHvOYsjKnrSYARQe4s6oydqtlZzKACYPCHLCeObdQkcGhGuMGsDLgHkMjcyVQZP7cd999pU0aOp7jS6PD9R5SznXYERg5WbaBmz4e+/7fX33QAOuBxmC1WSwACi6/O777BT33VrusNsDCFanbC0ABSPHVBiM7ASxAyCcPXtm7L7Np7TKpH/XkleuZv+c3ygQYZcboYgALdx7l+bIv+BvgR1m+YPqoI692mXzPM+kTGEBAbH7dH7O47eKL/OFzj1/7tDj3Xc/uhSqZxkTsUdOs1CSkghrf80YOHuXuXRYrzAdd48xlFiB4NWS5uBe51/3txr0c5+WCwvnGM7Lt43POpWV9iv57xzve0WWiZUDVBjYUuBNblVev/cBW7ts2qMkG2Ge0gYxxJTYqsy+yMrl+7Tq00ajGgPeLgaZcV5/TBlYXA2k7/Za/l3a0Tpkp26kd1oFdm8Rm4UJjVWrMlQF/KNsnPvGJ24TRfuo3lj3DmzJ4+5195Vi2gVfuxwyWMoBUSWeDKMoX9XtvnkAwWK9//esLwCJYn9+4jkkDw8R/rpGh4r0dpD6/sDc2N0fj3AVYgtE4cHAuDl56MI6dOFJyMBXauRiGqQDTY0RLXFQBU01Kgl5g+FYQfznHLyW+FIh5zp2AqCfnGOiSlqGMRG+3WzkYuZcuoVJhtU9rnqzGTm/FRW6dZtMLZi8MhyCnYcjqbjqTiLIrcyuWsgC1ck8T+J4mKvXX7UXfFBZ5K+XVtt2GsEhlf2JxmTXnAZY8XrXAEtdFtviGpYO9IvjfBZSB5lv6J2KT+K4SNL8eg53KvO3ds6swWXMz0+UwaWKfNPbUkTI507DIJoB4cLDkziIGC7AMEKwsYHWFujuyDfhxgBbXWBPEXhLUNoH03GusquAVMEtfbemgZoMN7kPGkLivTpTs8KTTKLIBIDl1LM6dJSh8Oc6fPR/jE1PFdXjLrbeUYHn1ne5DgBBA60lPelKQ7BP59xxYFxLUzY0BBqDTRyZVpEzybWF4AGwwTdyjfOqWEbBhhHCryw5algHsfo/h41pZgbwDjGtGbv5UXPbq33jQAKufXd6JPQHYyLIIbPJ3bbdcG2C1AUO+l3rk33cCWBcDN5SRy8ygLdflgbjfLgaw2gwaLJWuwIuBvPtjxe4v7qzfWD2Q73zuiWc+Pcjmznw0oai7/2RTTaeSvSHIrguo7A5kkQJoQs6JLeazYTCUTwA8NpSYLxYHXM9cM3+ntk9bZ4C7Mo+OyBkTXMxUXVTDMEosOy5CVyKZZSgruCYomo4y4R2fLSyjuGx0Lwa08m8ZYGWg5sC0WSQNvR3cvqdfGdn4bynBrZwV/YBQG4BYRpuJupgAaTByezOI6Xfvxcq3DpRr/wv8MjPld+3g8nY92uyTAbKCmzbg6td3yoh18z2DLMdKudFwWF6uZwaylk0QPucn4v74gR/4gbLRgEB1DtHd6RBlBHx2bj6u/IqvjNn53XH23GJ85COfjKVltvUOxPyuidh/YH+Mj48W0OEhxxygXJiqjQYwFFdW9bsbTO7iw/ErYK63KQO3XU3q6U63erRMs5vORKHbdualM7GavJz5rMCSW4o4g2YXDGU5/ua+4nkct8NDncslQLwBCVUJDTd5P7d21tYUDYK56j4s9wvKmj13go2aLLQerSJMrBFZWywe9QREFVddE3RflVMT1F4AUGX4nM8wXoV9Ku7DbgygpGD6yvE1K7G6wv+lOLh/X1x26JLYv3dPcZMunj9bgJKKmHQLAJYiRyWDvO7J8qSemw0Qwm4/al4YoSZbPcO0vFzdExUc1t1H6hUBdXGfNqxOXhQUBb+x3os1G4U9I6fg+lrdFEDAfMngPxhLi+diYoIzFzfj5PFTcd/hIzE3MxUHDl4S9xy+Nz70oeviyJH7emoCRov/AKRrr702nvCEJ8Rtt93W2y2lTPQ2OjR6grbSBmKrcLNjcCrIrDFWMFnqKv6GGQO4Ccoq41jjTjBMGCRcmIXZaw6u5rOgjHcTNDIPGZuZWz8Xmz/yE18WgLUTq5XZGV1wsi5tBoq2tAFWBiL9fs/Z0ncCG/eXn2onUEegfg6u3ykQXWG4GBi6P+CY6/5g4rr+rQHWyWc+PZZf8D3Fze6JAG4ek4HlHVk0NpD+MHzDeSrI0r5QHuXAqBqjBcMlUOJZLiR453uuQy+YrsS0Dm37bWL2yloPleszSVIWL9dff30BWP1YjWxU22CqH8jRkGRjnkHbxUCFyjazJv3cf20QIqORy+4H9h4Ims5gayf2xnq2y8sMYAYRXidgaN+3EygkLQQZ17/xG7+x7Cr0uTynja7brr/2OFgf65CZI8ttAwfrmQFqBkv9wG3uP8dA0CQwyGU4QZQz66UB4N6PfvSj8aY3vam4HQiezUxV7svx8YnYzU6SvXvjPz3yq0ocWqczFJvdgRLnc9sdd8T8rvl6FMjoaCwuLpcdgeXZvSSUZP+uLrwSizQ8WuOlmjiiso2/AUslPUJJzrjSBIRXmrgGYFeGpPR3opNhL6qSaJKfNikcUh6EwmoVkFtilGpGd8BKyTmV3GElO7uurGZ3IUClZyyJB2qSZxoThUsry0B5ThMjVgGQvVFBofMP2aj3bZYg814Qe8l+0ASwN2Cm5piSvqoxZdyfmecSM9a4E4tsNlnq02k7javPTPWdWFtZjsULFwqw2rVrLg6xNXt2MsZHOS6HY3JWYqQcml2ZNMAWOcsAlmTKl+Wpq06ytNdjgWqwfq1jPdqlxm2psEn1UPu0ZolX2eNedXGg3BLDBTibGB8vC1IyxJeg/RFciE2MW5fks2SYr4aCcilrYnwyuuvLce78hbj7nqPxiZs/G6tLi7F84XScOn28J+rMAwAOq3KSlwKY8gI5j6/GhrpwDwemA7QEQwbHG8NF3d012HODslOSo4YaFw2/mzdL3esRPRotymOeuUsrPnrTF5VoFKDUTi0w9thH91xrbV2awQWuNmOh2uCpH4Bq59VqA5X8+05gI7v6eMb9lWm92i5O27XTrsOLAayLMW+Um+ueY9weagbr5DOfEevf/4ICrnQFIj/Ic96Ex1wssaI9Zr7qKfFJ2866QDB5LvLPLldlU3YMNgubgX3hOxNd+57TOrgQNcEu/Spj5thZn851113XzZXV2PVjdrLRbQONDNAeDMDyeZb3BQagCRrOLECeWBqUXE7+vd2ODAz6/dYP8LTrKOjIIDPf1wYi1qc9+P0YH+vkUTjXXHNNXH311U1g9NbOtDaIymA0g06vawNA69tWUipry8uC2+7X9pi3wa9AqT12FwPAPA+WCuaKdwIS8Zn3e5GfihX/ZVd+ZdmZdvr0qWI0OWdu794DceLEmQKy2Pm3vrEGF9TkQqos1UA0Brk5829wkPgmnlS3/8fgyLagcAwNBr6Mb8NwVMansjHVKDcxWClw3WSePfzSxH1VdLcVR1WIrxLfVJNcFvkorEfOElzjmmrgeuWPuMYjbkqZjZvXeK+a3HQ91mhzw7Zxmfmdei7Jga2zB+vRPQDKuqNQ0MnTCitXEnwVH2o5JLm6+mpy2NoHNQatN3c8y5AYoOHhAqCKEQd84a70GQDTcnbgegGZTbKw2FhrUlA0rBKPX5iZjN0LFTTDRtLPAC2AjkafZwlunBcldq2pK0PhTkgAkeyULB67EMtGA47T6XbL5ofebqGmL5eXlmJ8Yry0tYCXlZUYHRkt41bK2awrXLLZF9fdKqzSQCmr9G8D8ofJ7bWxGafPnos77vx83PrZW+P86XOlb0ZGI+47+vneNBBosTInzQOASyBLvxsHgqxiJAycxy0oWMKYyVQJxvKCSOPjjkMD2nGlyBxQNsDU4HjdhTwPtwyv1Q99OGa/iDQNDzQGy05pB7XzfXtXoddeDEBxzRcDsL6UMtssVtZ3MFrEUhkjdjEwdH9M0wNl3x5MYH9f5fwAv8xB7mv/z/N7udu43fNiBVjaVQFOxi3Zzrk41Ma5kOBvymRRgnwSGiXbimzD3mJvAFvMh5yLi/mmm5DfTGGiLpAlttnqmgKwMvWVjXMGEDIn2QDrPtGQ9pRpE98kK2KDnbzVBpjZ+guTgdpxok+vtfJbK/ftq3o7PgOnNghoG/s2WOonF202q+1e2+keV7YZSNl2+yrXJ4M0Mq2T5Z1dgPzPA9fbap92TuZyM1vg2GQAtpPs+/z2OFl2/t5+zat4xzszarnv+OxuKO9XiROkjsvjbgJ+T53qpVNox1PBUF1x5ZUxOTkTI6Njwa6zkbGxOH/2XNx35L7CIJB/6IorvzLOnjUGhyOeyF3VJKYseZM6MTwwUgxacaWVHXc1JxRZoMpRN83xNT13GLvqGoClu6iObWMii2dQd+DW9v/SR00QE7FdpmbwLEGMbc0HapA5MVnVzciLGKTKZjly9TDmIl9NAD7lV9ahXgQrAhtXy6xMynrZ1JhAegMIBIyAi8LgNcfoCJpy2oWe7DRH8hBfVIPta/JPrxXklSxgTR0qn8fkJ5i9QsMSm0XsVhML1qk7BOoBzlt5J2oC0CaRKE1kzMaGOzE1MREzs9Oxa36uHCZddxmSOqOemVj6ZZ2AdNhJDs0GbNa4s7Lbb7NbAA+PhQEjwF6gQn8AIFCmVRfVZIXsciwAY7juYiSZqMGxAE/OPCS7e9ETTbLSGk9XD6YuLsqV1eIiLDoUgMlYFdf0Rqyu18PB77n73jhx7GSsr6zH3Oxc7Nu/EDd+9MNxxx1buaEEWsRl4QJkha5+Uk/yN/UjvoSs1845Vus5NAC9wjXIA0AJtoq5yIsyjMdzscY7BguAS5neY4JH+h+jhItw9yte9UW5CB9MMLUghTgtQAm5qHj1Owz5SwFDO4GUL6VM6gnY6JcHi99y8Pv/iQDr9LOujTPPfVYvflYAb4aDbAey/e9pxIY11/aITcQSurQpj/sBWMwZFijMoR5j3ZxpSG5IYrOMSwSMuduWOUqISo7LokyYMXfcIjfhjwEAACAASURBVPulzMxgWfEcF9MGQhn8ZKSYDbxGPX+XQU8bXPh3BnS54zTG29wMfQBam6WxvAwg87MzC2TbM7OTf+8h0ua5GfBYZrsPMpO1E6jJbc/95hE6pFh42tOe1osDyYDRMu8PPGXmjGsVtlxWu+8zWLVP2mOo4vV73Qr2g/JhPXMfo4RhqPjP0Qa4cEz8mUEZ7hySfV525eWxb//+4qKan52LEydOx9LiSjFYnBdH/DKxKyvLK8UFdNnlVxSwUZkdXFuVeSnMCYzVZjdGh0aLoV6rke2xyRmAm5sxBJMDFS2D0zTASWMQuICxuhUrwCmZxnsApbJTPUBc8oZyXlyd5KX/StoHU6I0sVtll2ID0JrcVBnUF0aqUShlR2ET1E1bqjuv7hSrAIvDj5vDjHvnHTYNahLlOV7IBXUpbr4mNkuQUO5oou2VjTLeTfxBUSYGiNOHKdiz1glmrgKs9Y3K6Ei7r5UYq+VenFuHI24IDm/yb/Hg0SGCsRt2kCcRA7S2UsBYWZXuWYhDlx5sKmmW9prdvsZs1GeW5zcuhlHi1roctr1SxgnG5dyF8wWEbR2p0Y1zZ8+WMUWuGDeAB2dMAvABRouLFwoAKUYBAI3rz2SrzaYMxsbdmeT7On36TDleCdCHu5DPS0srsba2UsZ+cnqiAMOzZ87H8WMn4/iRE2U35a75+Rgc6sS/3vLZuOGGG3pqBVaJQHgMBkl5MQbKp+3GuLgqN3Eo8SYumo1t6clmA6ooi7YZH1OY3CbfFt8xd+kT7uc6c2pRNuBr9JOfjmPPff6/KcDK7BWs1a7nP6+3m64fE/ZgwdADicFqB5jfn4sw71zM9sHkqPlAZ373+osBrHY+rTZAzeAwx6Y91C7CY8+4Jo5d+7TePNLemp5BWXbxow7Km+C0N9muuTAQG1AO9/DfwHbAljsOPXydeXLkyJESc8gGMstRL/i3KSUoi/mnreT7olc+8IEPdGUVsrHPBlcDmg11Zjv4PrNZNjCDlTb46Aeg2oDGTs7lZUHM5bdBRPvZ+b42Y9cuPz83g8iseNpl5PbktvYDWf36Mfc3g4eLkGSiuAgBWBm0eH/urwxiBMX5ngxu7Jt+oCr3U7ue9wdwd5Ify4R+JUCdnUm4/TKoys8dHh6NvfsOxqWHLo/LDh2MT9/yydh38NK49NLLykRYXjoXR4+ciHNnl2N5BdfXStnCPzxMoDduovWaWHKgYVbwkQ+OwIEUVqRuzusGrh2YFI5VWS15pIaKgRzgi4J1CITeiikaGRnt7S4D4NCn7FAbbvI+8TfGs9f/Tdbynpu12cHWONxKk2UFK5BpslKV3X/EBzXHtpAPC5dZ45ICqKw2AZ8Aosou14QPW/Myud8GCKweiHXzqZvaoQewtlyHNW1Dw0YBSMvftdxy9E/Dmhb3YnM6fS9dgvFpaRGyjbVsguFx/20xdhX8jTRMTgEqgMYhBqnGwgFWyIjOQLFrcWBwODabdBV1N+FK2VV4+WWX1HMgSSI4PhZT05MFHFWmZSwd7FzdmbA6AIM6D/h7OE6cOtnLWo6yvXB+sew4wqVYcmitrpV3WFMYLGSIsQCwkD5ifW29fEf6B49Hoi3IycraWmGuWCSMj03E4oXzPTA2Nztdssivr22U/2UnK2C3EJebCEqcP30+jh4+UgDg3N6FuPTgnnj7370tPv2Zf+1NH0ANip7dxOTRgpHKxoULM7iVscJwAcAER6zq3WEI8KSPdIvgQlHOMFQEB5vokefTb8axUe7iBz4Yqy/80X9TgJUBk5nZc8qEnJKAPrg/gNXOrfVAdhFeLA0Cz2znp3ogWepz8LuA7WJgqB0HlkHcxdJIPNQA6+jTrymHPbftdCZNtEfF3d6EHPQ2pGRmvlnUqFvFJpkgMBWJLKwHriPz5qOjLsyJw4cPFyaXZ7qQ8qhAXfH8DYMl8HMh13n/+99fAJavfqAmAyyvq0q9SZCYjrfpx3I8UIDUBmH9npvr2QY1GUT0jFET42Id+jFA+bn5mYKoHODmtRnk5Dbv1NY2WOnXjgyYAFcCLFisfkAvC2MGTW1Gqx/Y3An8tvsntyffI4hQoATZbXAtSwWoMoiw7yHK41MxPDIeZy+sxdJaNw5dfnnMz03FwuxYDI9W9mJiYrLErWAUazJIdopV5mkTt0+T0gBMIANUDDQLgE49PqZmKS8woQaU10/FaNXcTWWEm641uLsyS3Wibs0VA9mHy+7Dyo4BsArU6aVeaFxhzXM826/CqSZeKrl6Bb2F62lisGp4UpMJvame/V89bdXlWfNzVUAIY1JzeG21JgZgcLZ2DeJ6BLiVecMuu/K7cWE1YWjJX9WALABWiSdrMsGX+Y/5LzsCa7nms9rK2l5dc7CBZeVY3JgVQIjzCnPW7Mwr4wXYHSSInPQOdWxqmFszYCX+qyGrTIPaJDgFJBGDt2/PQuzfs1CAF+5egDXuYAASiVSRn7rhwLxWJCiFmal5sNyIQHvI4A9YIiasHK3TZJOnOkXBNqDU5KsF3DcHShclz/E6zQaIMr5N0HydK00MnhsDGtmrMXDrFdyWnagRG2trhfkC0OHuhZUl0/3y4lJ8+IYb4u67a8Zy5j+B6LhAYLMAWrrvzfeDQfBIEt0jGpusP/jNoHauZ+6xOFI3arxguTBSxmIJ2Eoqies/9EXFYPXb/bfNAjd/7JRQdKcs7v0AVgZQbSDSZsB2chFeLA3CxcANv5Frqh3Qv1O7LgaGLgbyLpZG4qEGWEeeenUcftrVPeDuOGcwpY1B5gQ2xkBlXCIoq6qsut3FA+io7MHRLnscDu+yVJ7KwMIC70q2z7owtXeAMjecVMa+SY8DwFJZt42mYELDuhN4ykY5l5W/7wc8+gGT9gTKrEnb1ZfrJ9jLLBP35vszKMrPEZlmwJYBkQqoXbeLgak8GJZFx2eglIXCflMRAq5gsWCwMsAS2Co8bUDD9wLCNmvl86oBAaBsbc33b6+xrv0Umm3LINugQJQwsVQAKgLVAVM7HqI8PVNYqoWF/XH+wlIcPnxfHDl2Iqbn52N+10JMTIzFzORIzMzOVt98kxsKI10nCkZ4qBigzRJnU11WGPAeRmqASQ3LroHZbt+vba5B4soShrT0Wzm02uDyatB75ws2wAcgxbOGBmreEx6Fca1sUs3HVICW1zfArkTmGCjfA3VVGRgwX8/ds14Nnui5zFIsVYFGNQFmAY8oFUBJc5iy/VAUzWYTIN/gEw5ZNiyqnH1YkqlWl+pApwnMTnFart7qnKpnDOr2M2XEVnnNjsUmG3xxP3nA89DWDsky9wAupe1N0tGm70r+rAJUKmigrwvYwoWYjvIprkPycJXjd6j3YMxOT8alB/bG1Ph4OUy6gGiPHyrgpe7OxEVbxry4UuvuoRKTV448qivWMn8bYFtyi/bi4Wp/Anjqz1W+YNS2xqKyTzynHs3TpKtori/1ahRyjceqoLZ8h5uxt0Oq4loYMOq9urYRZ06dilHy/UxMFMYIhvj66z8Yhw/XTSG6LVhZsxMZ9yHslqt1wA+GwySjZsD2OCnmMr8B1GClqBNsHnNbo+UWeAwMfcU4Y5C4jv9lMXTTx+LyV7/+QTNYxlL100GAHs8czAHiOU9W22WX3XxtBiv/1r4vJ+ukLhcLJM+gjrqwU5Dg9Dbw6ZeZXeZtp2B2QeDFwFA7KWgO8m+zW7nNDzXAOnzNk+PwU5/c08O9BWQ6moZ56LE2uv6NkdLGqqMyloGFyuVpz7P9y2wXvyPH2FHK453neHxV235yDcytZ/jqgiz2JQe5K8gyWlY6AxMrqoFvg7AMcCyvzXxkcNCvvP+PvTcBsuw8qwS/fHvmy32tyto3SVVavDG2MRiGibYbvMsG7zIMTWNoaGKImWGmZ2KiY2aCnh7cEQTTEEFHDOBgMx0wTSPjBtt4ui1blmTJ2sulkkqqfd9yz/fy5TJxzvede/+8yiyVZBncg15FRWa+d99d/vvf/z//+c53vvR7N2JfiuyKJn5pLAQ2UrCEbdSY2j79W9sW2yC9YcXzw98CM+lgkJ67BuuNQqlpOwuAff7znyeDBXD13vd6uYcUsKrd9TO9R1wlF8rYFAepG32+0f1K71mx3QGgVAgbP29URHnrxBYbGR+34dFRq1Zq1kTh2Grdzp49Z6dPnyXLsG//gQw4WZeH4TgJhr4JHR2+SZj0aNIJ7QuYrPCBgsgZ2zuwiRfJjwBXsZ2Aj9rcxeZewNMBppzCcy+kmGdzbyt4ZQHchL6JYaFgdmO0iNIxDrQE1BiKiwk/9cryyTz83YNN82l5/UtAjBmG5mVvXDQePlyRSOJzvn8bk3LM8VH8GKyVs3LYBto0MFruWJ6XZxFDkw1SAEQZ0+Lib/YPiulzgOr9xEOLq/DEYpZixSo1lOhxmwTWbsQ/3NugFJk9yB0yVTPAdJngVTo/B9hx7nj+VpzdYkFm3HtbtdGhARtHNltPt1WqXqQbx8hMUdEPeIxgLiOT0cGNpyugTRDSY9YmvkumNO5jnAO1Fkl2JgZ0emuFiF9mqviaO9o7sNO4gTCHh+28iLSzfA7wnXVNgHamPS3btSuX2a5MQe/ptq1bt9njTzxpDz/0kJ0/f5pCf7xkcbJt2zZ7y1veQkYK2YQQxCOpRLophN+lo8JPOcIDRKluG0AYzlWu1lrYaluMBQBY6WKy99ljr5rRqJ4CZbkVAUUqBi8yQKmJZxFgYb9gkMQm6TgvtxZh8Zj4vsreaJ8pI4bjPXPw9S8qCo3303I96bm/FBgqfq4i0arJiPMoZgm+1D5fKjuxOL/c7N867vl3vdPOv9sZLM01RVAkYIS+hf6pBI00BI7vAOyIkcI2mI+0iNE8nS4W8Z3UP07Hxbbo6+jz+D76NcY016pW1i2MvFC9F0kXKONcAQ1WyvJs1jBpLDSd1DebqItAqwiUBHS0r3SfOofid3BR2q9uwkbsk75HRoAD1XqvDA0KGx1T+y0CLLyftlPxutN9Zg9nmBSm11P83mYAUgAL+iuArHQfxfbZaB/F+7gRSNb30jbS9d/ofmBfEP8p/IdyGlr1ojOnL66it2yxsfExG54YtYGVsl2emaWGptnXZ4Ojo7ZWLtliC5lVHa5QVjo+waFTQ7eC39X2OGdsowdMVDHS4sssouwMAUBWClzd7ykHSpqo/Xr9jBFeAsjCC22i1VH+0Pv7Cn+xjSiIjwLKIVrXcTVJis3w7V2UTkdv1baTV1bYH+B0EFJTREz9V5jZHdpdTA9wRVF4FnZyIJ4OTgAsADmsnccLlgGnjFTzyV7AFK3ANkjo9fT5ywBFsFIOlsIVngxRMEAhwK9SBO4hNmfqck8utm/cAw/XLlNr5cWu/ZU+j3rW/ByCWeyCtxarbBNgsdjyUttGR4ZtbGTYBvp73SpBXmZdXgMRbQmjWWb4MVS6SvAOUIW+S1YSgBsxObLDVbKDPIfwBYPQXf3Jrzv3VpPAH0awuG5YQmB/2I9YY7Z5MFvShrjdRSyqwhsNzBjOFedWqdRsfnaW4Aqar7n5Oevp7bP2YtteeP6Effvwt+3smZPW3fTizwobwksOmYT4jxW3XNexDdoDukiEEVNZBP6W0TSuD4BS4mOcL559/FfGl+6Xsg57nnnWtvzv//JlM1jFMSz9WwChCAyKGYOpL1QKlooAC6CnKCrH9sWiyDiHlwIb0E2ldf/S88Zxdv3bP8gsFwCkkO2Y1i8sXnfxOy8FhvD9IguX7rNYjgefvdQ+X+qab3SvbvSZjgsN1rl3vTMbs9VnNfZqPNPivkj+aHuME6nRLbZDv9R8IVCmMTKNcuk89Rl+4vnAwgOLETCymN+wP47lMRdpwSEmGMfPDJm/8Y1vMESYvoqMjwZ4ARbtPGVUNLGl+yp+nh4jDXVtdgOK26SDbLExOG/EoJ2K9jXoazDTRC2gVrxW7acYWtQNTM9Vk4iuMwUBaqPi91L2R5+l7aTfpcECwML/4vdu1GlTgJlOthuBrLTdimFCfaZrwWoX4T+E/qSn2rCIcr3BFfLE1i1Wbw5Zs1S1tfKadbpWbG5pxYZ7+q273oDblE3PzVq92cxW9FgZQy8F2QyPH2yTUBAnKYiKayh/EvX6gnVy53Kf/NDZfYJ0kM0VN8qXUEMTDEyE7vw6o9hy1PkjexH6mrztg4VKPJ1YDiWAG9rdaWU9TwGiIovPTURzUzy/wAi1ZRocStU9S3AdUMod4bP+ljE9KocTFhFRbDozJ2V2m4vGaTUQ5ws9EoAOGbJgZdLVoBd+Xu9mjnZUn8LpQxekv3HtaHdqtwhQI3uRnjK67iCqgpliyDbApvq08g0ZwgvRe87iOJ/H0NxSK8KZ0HBVmAnKEG0WfjWWpUE7NBp1Gx8dYRYeLDtQhkcgHAwpGCWwgLNz0FqUaNmA/jM/v+CZpZH1iNAibBkk7EfBcLQJ6h5Kv4FrR5keiuGr7puF8jcqLAtvrqnrU/yb+61WCVDAjgmUwEuLDBb7qoMf/AeThOtvLbasu1EnWGu1W7R1aC917PKly7Y4v8isy+1bt9vX77/Prly/ZIutBTYvABlCfhDBw18PPwWYVCBaJqE4F43nXOy021zFy2lboRD9rX4gfYrGw8aRZ2zbr37mpgAWJtybeQ194mNkhgBMVCIHgAjgIX0B7Cydcm0aXv3veReZqo0cz6FRAshqPfm0NX/oB0zHKJ5P8RxRJLr4Als085f/gSxU5+Rp7g9Fn1X7r7g9rgHHx/Y4Pl74ThoK1XfAkqVgcKNtsC32pXPA37huXX/x+C+1z5u55pu5bxu1JQAmSuVcePePZgXT0ZfUf4rfSedLfVZkjvS8ip2Sh1uqj8J39T38noItLeLwHgATWF+8+KxHofV03BNjJrwhg1KGCDdqGAGQdCWchsGKDFTKoqRoMwUwKQDZCGAVQUQKFNIGSFksnftmx9E5p8BvoxBoeqPSfW70u65PNys9t7RTFNsQ2210jWn7FwEWwoNgsFKglOqj0ve1fwHM9H4VgaXOOb2+FGDhGtGRAKoAqACspKfaqIhyXz+K0w7Z2NgW6+vps66VNSv3NGx+eckapYoLg8slO3/psg32DtDtGpMaJqZyMAg4F5wzxdZZqCzOkHYLUSAYldGlrws3crEt/mB45XSIq0krh/svAAVmq8zcMQEwPDaZhPWFPF1gHUE7gYLshgVVEYCFfkYBery/OUgiuxFmpLBpCCU995JotZ32CKDlPlv+aDooyxdB7OvQXTEMFeAqMv2k8fG+l5uY4tswUpWXE9oAgvwslBOZkDoh9kNHhDwH/C22UH3H2TAHprgfCP/RJ4xO+LLIcMNSPxcBORfDk4GiSWpkCwb1Q4sGsXvBPmsN6MkNfk7LHQAsB6T034JgXedNI1V4YLmjPfpBb7PHhoYGbKCvj1mnzEDsOGuqBAFoAVk+CY7v5YrNzqIczxqBErMIGZpYYoKFQBlDB6F9xHeXlpyl4vMUuiS0tZf0qbNNUdIHjKnXvSwRvGgBgEtBX2XoWEkLYOTg/VX377dbcIxvuG9WZ8k1iqUydVhXL12xTqtjk1u22vTMNZuemrMXjp+wmfmrWZ8CewVw9SM/8iM0KtUEpHCg9CaaUPDM439aQidl7aVXKS60sU33M0dt57+8uVqEG81F3433blTs+btxvNf2uXELiMGa+tD77dL73p3JM1IglGILLQDT+TrFKPhd+kCFFBWNEEZIyRUfX308UWgvFdHrO1ocKbNWY6E88sBwIdFD2kN8j6V+wGCll66DFdmOIghILzo9yc2YFj2MehBxEamHhSZXNZYGdSHZ9LzS4wnopedbBB0CF2oUrbB0TSlgK15/CtyETtMMAiHgdOVf7Erah/RXKfBKzzVlBu69915qsMBeAWRlrEWABbVTuq8MoET9PP2NbTYKA+t4AlbYJ0AUTNbkpi49FQbXoulnrbvXDh66w0ZH3WBt+vpF2zqIOk9Iaqtarb/PplvTVu6qWKVUI3A6e+EsswHBYGUZIhnwdIZFbtpkryQ0zso5OeOS2wkkzE6ADQKamFTBDmgljonP29FBCRgDMjQxEVKzEsfjaoaZgeu1b870uAKJQIIgxIECs73i5rNfRIjH+41bAeD6FB7LHdRDCJ+V5HEwwgBZYJysXwYQxHHzhYLroBLFWZzF+tI4YJFwDq67EogBS+UhdE3mjqh8F15A2s1AwRAS2BKMwfrT9V84WeoSQlcEGwb2z8j282cf2ZXSO0k/FXsIB3stCLCvbPIWKCNAdYAoB/q1NdwvB8DU54Gloyg2NEvoP8t+3mCekDXZbHbbCEomDfRHP1gleOI4sgamcyVMQz1UDI8rfAZGC9fdpsko7iN0WchiXaP3moA8dWAAVxDeQ3MVTB72kZXlkQca75nrsryx8/qv6DPcZ9xvAEX8F/BBG3fDGiLYLfr61Otk3C6cPW9XLl2mA/zY+LBdvnTdzp25ZFPXZ21u8YqtlXKjVbBZr3vd6+yDH/xgtkpXjU8wWqq3JpZL4mKNe1qpa/wDIMP3yDxikYMiusdesC3/2/9xUwzW3xYQeSmbhr+t8/j7fhwBLJTKuf6h97PfcNGw5DVBtVApAqFUy5xGktQvMT6m83pKNmguTbEKPvdn1PVVxSgYgBTeR7gcDC8iNPgbZqSYM/Ec3HXXXQwhQj6DTFuK61OAlbI8uvFFZihlldLtU6ZIE3Z6AQJC6YWkaDQ9jo5dPJ8UgKjBNwKEKdjSMdJzkV5CiDUFc9ouZadShKzjCmSpPbTPzYBgEbBqn3pfQFLnkoYIJXJP70n6YKb3JAWkxWOk7Zp2PqBuOKnDowqeH5sVUYZFQrXeb4tts/mFZesf6rax8VF6DIGZ6a6W7Ae+7012fW7GphbmrB4+QsiyW+24R1B9sJnRwAQYjmAcqBCrwEQSWV/Bmix7ynwKqNal9Cc1qSpVr5OH6xaNi8kf97nR3RMrlShojJT98JIi4IBPVBbuCupYYIornEIY3bGCZyVmZFPq3p5nsFI4HiskPrghROcgIDd26cPI3CAk5TUR9byk/YohtIRC99/drNTxTlSYj+w47iP0Ym7d4G0kXY32nVkyJBM92CftF5cJBibXsnkJHrzSxYNWkClrqnzDcOuKUK2DpUCTwZAtZ5o7X1gGGEbSAQs2e2YPmc4ykPyqgyjW/Vu1CgqsBhuH/ubZiYS3bNPljofyent7rL+vzya3brFlhI8DwEPbhOslkFgGu1VzkXlkpxLIQAsamYhouzp0UKHzwH6QuNFZWnIRLLtIGMkmJZVwDWC19Byi78r2gfcrjimgj3Oai4w/Xj+yJZFFy/24qSHYu+HhEVtqte34C8ft/vvus0atm9c4MNBvp06etr/487+yu97wOlstw+zWgZbYLBSRxipcLJV0Vio1guMqDKq+g++7Mz3c8B304z8mIvznKv7xJ6zyS//dawDr7zua2uD6BbCufuC9NvPhD2ZaRs2zIkWkTVToTyAI7wuI+ZjgtURTtl3ESEp06Pcim6VTxP7l1I73sA89Dxo7kZWL0CHC9mRqw/8NYAvPw4kTJ3In943AVQo8ioCm2FabATFtl7JImmyKdF8RQGwG+NL305BcEZnqOOm5pWAkvaYUAKaTmiajdF8pyNL+UoR8s89REWCm30sB1vve9z5+tNH16fxSwFRs840YOpl+gqmSnkrGn+l59GIS2rHNGt0Qy5bt7Olpm5vDZFay/sFu6+2r2egIRICDnl3UKdnK2ootr2LS6li13mM1rGZX1qxrecU65R5bLnVs1aKAcWiS/PpUv07xd8R41gvcCUqiTlQODFx47n5MTvViYvSHz8NAyDSkKSiMOeWuTXCQh8AA4hSKI3uUlIBxQXXU2EuSJyBwzvRhCiWKaYnMsvQBX13pRMp++EmFwDvr0wBfUdYl4IUL9wMA0LEq9FICVg44HBTw+gNgeZ/0tnG6HDUY3coALw9RyRbAgR2ACjLwYNMAIOUDDbQ4SWhuxY8Taii3xyBLFc712D5IMAd3wZCFRca6uones8ki4YV9+EDmITbZluGaMZAKZDGLZw1MGXTtTM9j/UL89zYqEUCxBmMHZrRu7YFr4WAJf6y1VduxbdJ2TE564sQSxNte3BmsHZgvgCf0Ce4D/ShCthxTKIr3Y0kUDpCKkB0+r1aQNIHjrfI9HF/7duPYSLoIEAkNGF36w43fXfpdxK9zZygPzwnaEiaes/MZ64okD+wfhri459euXrXHv/mkdXWtUOy+ffs2e+iBJ+2Bhx6x1eU1m9wxYtW6M3XKNEQBaQjg5eqejiWKPijZAdeYLiw1KQmEYaKj4/ujj1v5l/7b1wDWzU4Mf4+2E8C68v732NxHf9zHlUwWEJ5+AaLkeZXO+QJSmuPEmqYkSspwaRHgY03u46m5Ne3vCjHqpxYa2gbPDBYRyDKE9QmYLWmxsG+wW10PPvggiz0XmZf0HhcPXgQ+KWhJP0v3KVYrBSL6XCAh3c9GbFUKMvS7D8Lh/yMmJE5e+9B+i9fIyTqhBtXg0BzBLwZx1RRg6Zhqj/SzFMSlNyltu+L16bwzoBA3HO+/XICl4wso6tzS95X1h5/KiFD2T3q/IdwFOu8fHLHx0XGGfmDeeP7iRZtbaFu10WPdPU2KcxF2gUs4JnWWA6H6txyFbVcZjgDwqZUrVkMaernLVtr+HkNLKOcSobSM3YhJxUOEAGKhsYkSLs50uReTX5/X66MvU2hw/KGItHiAlpjwETbJa+v5VWf9QCxPZIiVwuE7Y2QTxZTi6hwMgtzKIz3Zp8HOhPEoQ24wvvRQFu8RsurivCXsxzmhzXPdEdoWWiLPXOP5EBiBjRLwc+DpxghRkDnOiz8IRFyATyDLiTz8m6iHwvE8NAeABSkZJ1S3vY/xwcXlBGFhYeF5jA7u8D62lUFfxgpBf6fSiqlHKO+7hx/BCgnEgW2CjO7sAwAAIABJREFUzomgOUodAYBRYB8gjqHWLm+LSoQNW+2lzNKA3YB6vshcDMQnd3WAQvQglEUaHhiwvl4Ujh42uF3QjR+LAvjfMLyop8OzHXGeaDucN5gmAo4YSwisUGCaYVW0c84qOivrQNbvu+vX9PzL40v9CP2K5x+ZsfidyRoANqUuut8vQ1eoNsFNS3yz0Onb87N2+fI1O336PEOFE1sm7OrVy3by5Em7cO6CTU5OWKsz75q+UsmQZYj/b33rWyNhwUF2Os7ivopR0PVi9a4sKrELYjXXvvWYdf3iL39PAay/Rxjme/pS8xDhe23h4x/J+pr6PE5eCR4pwFGChRaV2K6IBTiOJq7vKYMlgCUgttE8rX0qbChmHu+nciMALcyXMBotMrzrRO4pG5KCkyKwScFNCg6EPvV5EYAImepzrezVMGmjCpGmIEw9RQ2VotEiICw2WAo4BKoEqPBd0HkIkwl87Nixw37iJ36Cg0YKqIogKwVTumnaXhoZfUdxXd3UtFMIGKndU5sGhAhT4Fq8tmIYCfvH9qApBaogUlfGH34W9VRDQ6M2ODRizb4mNSZA5UudZatAS8VU1SG7fOWKddZWrbvZYz3NJsglNxFnAV2wB8j68pAICvoibX7VXJyrtHcUVF5rq6ixAyxOTiEId8AiXdUa7Qp4nzMH8WhxZfYHwEoLEjOcuM5DyD2eCLNo6h0lZRL2CuESZdPJbBRBOk367JuRvbY+K8QBFj6lS0AwQg72wjIpAIpHvHBvnL3iPU0sChzt+fXR0iAQFn6yQHSEFgmSYlPv15isYcIZongONjmQ9N3CzqHkjunmK7cOQAy3RQadsy1kochgRdgvWCcCKppgOnDgqcufCVmP1Gg5jJWGLtAe94tz18svP5jDELM7oHTAiTYEwGItSZrHrhpsOOS9FJyOrdGrCwDLQ8Po72SSwlUfYbs80cFDuQBWBAdhP7G20rGeRoNeWeNjYzbQ1+1hW+gYyyWyn+6I4efl+B1gHqFMafjCrJTA3FO7CUKiNqS77OeLQAeNDnS5eIConzUx3QGe7RCN5R5pzuyxPuayZ36uEmChXXE/fGFBQMP7672Dz1zJ7PLFq3bixFk7efKc3XrbfltbW2biyvPHnrd6pWG7d+2y508etdaSp58jZAiQ9fa3v50/sW9przBu4D4oSxfACmFF/BQjr/FIC5PS40/ays/909cAVjpJvfY7W0AAa+FjH7bln/ok+zDGEmWsypMQfRCMqJ4jgS4QBMIdmkPR/7CdwtWbETD4nvRe6TxOllmWM/GBWCwtHrANzlHnh88BskDKgJzBM8G5XD5YRaYmDSulJ1gEMkUAVAQjG/UjHQs/pXVK39N39KCmDSi2IW2QGwEggTYBl7TxAKgAPASqUGML4APHxcDyxje+MasDKDCUTQzJilXnpzCBAKButM5V58AJL5apKVjSTcR7ELkDZAFcSeReBL3pfvV7WkQZq9TNiihjgNy9Z4/1NnutVqnb7PScXZ+aojfV6Pi49fT1YnmPYZqiaGyPCQusldoA+5ZhogoKM8wRjIz3Gzd2VbgK361mrtY+0Yrp4Go/gIebTaJ/YHDvOEsWWWdirgR62Fehv4GOJbNXcENIFySHZidCaWQQnILJ2AGeg5IBZPfBCV8hRD9XMg8J60XRdWQfstxMWEPQzDI8s9zA1GvqYcKkpUBQOpw4Ky4Gxn4JVCIDLWPOAmj4334tbggZ5pldCGHl9gnO2oTIPHRctExAOwYboXZmBmBFws4K2UQgRRh/4jjK1sR5A6wsthYTcOUicjFqfr9W6GmmbEVqpqIMjvoAxPYEzBESpM9Z6K2A2MEy4rzQNmSCWFC6GoOZ+2vJG43le8IJHtYGGITF7s1CbB0FmD1z1IEIB0YsHqpuK4FwJC4KbbN/1y4bHOwnEF6CI3uXh1i93SroZplhK1hTZaimJrYsu8R+EiwW719YZMC0tKvLFuYX2O4e0sizFWG+i9Ctg2pYTvgCA90V55uNdQSL6PNVLoTg8A6NJK6fYE1sX5id4u/W4oI1uhs2MDRkFy5cslOnTttTjz1pa8t4xszm2zO2vLrI+4JVObIM3/SmN3Es1PiHdoChIhZg6LMAk+mCMR0nNaYDYC1/+hdfA1ivgaoXtYAA1tpP/yQ1WBCIiwAQcyS2Cv0J/Q19UIwpPsOcxyzcGL9TvKLvaCxNQVg6T6dzaTrP4veNiCABOH2uBQjOGeFCPDO7du1ykbsmTJ2ED3wq+hqlHQop7Tq5FJgJzBRbcaP30+9pgi2CNQGXdH8pYFJDpCBF39mM5RFLJVC1WRkX7Gfnzp32gz/4g/ZDP/RD2SkUgajaoQjANNEXb2yxbYrnqf0pRCiAlYKydKWI99Epjxw5QkuFGxVRRrx4eGTEBodGbcfuXXby5CmrVWrW29PL7CNkwzV7mwRZ0HPMLS54thTW07GqJ8AN/YkLcZXtpjBzDki8H8HbxzOwlH7O7FGltWvCF2hhSRdMKg5CwYpgAmX6f+iv0F98YvXJimaYKWiN/osJyA1GX5whJ4ZBDwq1Ikj9B1MU4BchQjFScmfHtbCfBjAkA0FuK1iZhJ3CbiQSd4DlDI97RTlj4wJ/3l3vGgEw0UY6D2bnRZjIS/i4zQH7CkGDW0yQ7ci0BS4Kl8aMzzNc5yNLBsDDQ1nhvh7O9wrryIXcmTgXyeMzHcfPVyWFnEXzZxMAxDVa7lfVxYl/bQ3n63UI8T19juuAVslDj/B6gs5qjQyp3/8AnGBrlBkUQn4BLQJjhtPAxLmgHJqnRTBaTHzwLM/sWYysSfQNLxYbWYfoS0tLNjo6bEMDYGVQNBpeU64Jw34hgtd1KqFABWd1F6H3ooVGaOdwTQQ+8HCjhcMKV7i4Jxi84WPFUjMEyh2+j7/FuPlxK9ZqtaPckINQMF7+PHoonGOTWNkA4dXuJsFshSU/ytbb32fPv/CCXbx0mc/86tKKff2+r9uZUyet3LVqO3ZuD+Zuif0DIOuWW24hm6Uabeq/msjSuYJ9M8BzNlY++oQtf/oXXgNYrwGsTQFW556PW+uejxEsYU5GJqrAkL4kcI9nCSAGIAtjEr6DYsz4qUoEwgboiwBladYhx4dIbMHnCutp8QXigGNjlLBKAZbwhfq5MIswk54FnCuY4EyDlaK29Eua2NPPdcHZaioJZaRAQNtpfxsBoRQwFYEU/laYTScucJECm+J+da46F4T/FCrTDSyGyXAeKytdBj8nzGcz09c5UACFQmR+6NChWEnmtgApcEyPudF1bNQuG4ErXadqEaYAK23P5557jjQ/6oJdunSJTNVGRZT7B4Zt/4Fb7cCB/TY7M2vzs0i9btvQllFmC0Lb0t3ddPNCrOwxaKOOWQ2O1QEcaEHgteBIMmVAINfmSEuDzz2s4bXXlBHnoMT9fbDC1nXKbygFGNgOFgoEHqGdwcTJbhYicNcFKYwGoOLMhtMrvijI2jz24wyYrAdW3C1cgpcQfTPkEgBS4hvvawF+oPUKBgXHAfDzl7MqyigUCCM4YXuEwzxT7R2keTjIr0NGpwJY1FNF+2dMVpyrtFn5s+naHj3k9H6KsBptGYINjIrJgnLZRKhBQ3GpbJIOwbzaI/MXY6kbB3UMlSU6I6/TpxqXIdhnyEysrZfhKQIsnNvyCsCHAwwP9bnWToAmC+kHwMoGNRjIcod5pifDwYzdRshZobdIxWb9ypVVW0D6NWtaOpvkOq9V6212W2+zaZNbx2mSSiwcIT8I5J2h8yQBPHsQlhO00/izzfqZaLdWa5F+WwMoQ7O0xG3xnaHhYbJYeN7wajZ7bXFhwQthR0IGngEvU6TqBe5b5skgy1xg8FkJtlH9Eu1FIF0u2yx0afHM4hmq1aFl69j09AzNUI88dcQWFxatXu2ysq3apQtXbe+e7fbUkcO8DpwrVuMAWRgHMbFpDE7Ho3ThWQRY0GB1fvbmANZGJWzS8VS/7/6TP9zUtHOj7V9773uzBcRgte/5mHU+9Qk+f5iX8JzgpQUwQD2AFdhTJrjEwgv9DlmvqUeb7J9SEJT+zoVbJARhX9g3yAfsE8BOtgvSGaYLiOLcrn6vBbMWTfguPbO++c1vrulNfVmhrnwAz0tvpKAiBQ06UBHsZIN3wjCk7xV/L4YmU5EaQxbhkSOAVUS5GnQV/kMIcDNQ5TOSWbVUQ3DHV7xwAK/DfRkOzh3eVDBZn/rUp4hINXjovDcDiDi/dGLU+ab0ZXHll00gZiz0jP8CWKmeCkzVjYooN+pNa3dK1t07bGPjE3bw9v22bfu4nULIcG7BIF6pNGoEBAA4YBjAXkFvok5FYNvloMGjac4MSN+Ug2aJC52N8Y6bg1D8LsE5vu91AqV49h6HcBQfpCisqVAZMU2kqzuYyqfQzDsogIpSzvlQkmmJ7MPEKd0BVm4LgZR+sSJ4uDxs5caVDnwwCQfQ47l40WC/Tw7mnFkLRiYmfmf8nNlzPY8YNADHjmdWSZOE0FToZpzICiYrAX55X8sfb2ek8pCq150LzipAW6YBDPuLLCyY2WL4sbi6C9TmBZMDrAQr5H3cy88wnEi/Kw/fgZVK+wLbP4TxtB1Q7b4A6d6uIcWHronskoNeKvEik1T1D0sRRlMIV5jbM0HDBT9KKSHs5/pDD6dhkZAvxHwMY8gyK6fkYn9q4uKF3xEaRPgP93ZyywTBVqNeIzAESOL5sz+GiS3tPjxBwAf+FVqUcCBHNmQsWNB+YLPwvGHwBSOFbcTE0r09tCOsSuCFEvke+ow74zujCIDF8GaAOukuva84KEV/n51fZPvidw+h+yIA+8IxHnrgm0w+GRzotVq1YhfPXraBPkw6VfvaAw/a3IKHDAGyDhw4YB/96EezCgnql5pcUpClyZHPEADWP/4nN8Vg3SzAQhFlOJO/9vrPuwUEsJbu+bgBZOEl2w/0HbFLytbzSgZmkPPgv8KHagV8FyApS7BIQnxp/9T8rP1j4YBnSGyYP29uo5Iu1lPyKSWYZB8h/CH7iK6HHnqI46kzOM4s+EPvZoQpIBBLg/dS7VQRbGgfG4ERbetzyXq5cEo5p1Rb2oU0IaYMlmKvsBt45pln6Oe0GQDBMeDb1FlaMVvtspWlZcgtrFLpslqjakurZq2lFetpjthS+wIRGG4qVnAQvUPIpkZMUbHOUeeFc0pvaApMdZPwU0ha+9L3JXJ/wxveQJoebNWNiigPD43Yli1brb9v2M6cvWRnL1xlHb+evqbt2D1pb/i+u1ieg9qTStXaC9CXQGCLScI1L24M6eAIuEb3Udl9ArdimzwE5qAXOhJmEkZoixNBTHwU93NgD5YlxOA4HtgWTCwI7yjNm+0bDuHeXxLgkdSEZMAtQiPrMugilMWBP2q8ycKBAKrLQRQLJEfIU1khsmoQtexAJuPXIqtNYT0xeIIkri+j5J2hztAxgX0Lby9cL0Jisl3A8V1/FeYJia+X+Bh/TpxNjMYg+6JBAufKiTwmVbExvlLzECA/g0VFmnErw8skrMPnOoCtaihmzyWF4QprRngShaZDa5ctejTJJ+WG3EA26jCarBv8/njbg5ERU+rAR88QReDxPGWTOq65IybU9VNLrSW3X7AuMjW1OgCWZ+2RSYwBW3UuAX5dg+XHwjkA/JCJglXE8rIN9vfTAb6/r5dCeBbBjgSLVVkohM4wD8e6ZQT6F710uowGpWgxMkvVspsQwmCC4vlKbmiKVS9YsUWs4KMYd2SU0ig3BhoPm1cJBl2rBasLhOKxEHKzUxwD14btvM4mKie02G64Tlz70SNHvf0RUmx3bH5m3vqbWFgs00D1saeP2ELb2QR4/txxxx32jne8g4BLC8gUTKUTUDYmvgIGq1iM+D9vGPHa2W/WApmT+49/wCqf/plsbsUvIDewEFFoGv0NbJXMbMFaSYOFvi0QJlNc/FRpr9SnTaBK+5aOEMwZAJbmZGUN4vh4TzovzeVFAkV4CT+z+V8AKw293Si7T6AhRXZFZJgCJw26aQxUjV2k3orUcwqiiiBLf0t/hBAgvJ020lQhVvvmN7+Fgk0MlL/7f/+unXz+tNXqPdZVqrBRDxzYZaMTo2blmi111uzo0fNWLi/bUus8B2dQk3A8/vCHP5yloadASb+nDFzKWm0EVMW+pUgY14Pw31e/+lUK8AHu0HbFIsqYQLZunbSx4TGrGrQ0azRZXFpetZOnT1t7edkGhgZtcGTEuiolGx4ZzsAG0tAR5GEGRDAWmHwxQBP4IlyGorYI0zmv4GEbap5ka6Ch3qGZvJfkI0VfJqS7x+Qt13N+LsYgQhcZGxPAi4AsK5XjzIMACY7voRFpA5W5Jw8tZ9uYhk8foVzrBPYBgNlDmK5PyooWZ47YeQizr7eXk6QeKNfHgBnLGToKmrNwXxe1Ls70BdOFSTVcwAkcIcbX9QmAxd/Et8oOjEWPa7t8whTDCUAMPy+BYgAK+H5x4RNAQWsXtwsIf6rwvdL5ZbqwLPToR8c167oXW61sInXLAC8/o/uKeyn2EO+hj2ih5qyTA0gvTh0u/NSLRf1Ag1EmMtMWHYBFCBbPrOvD8nCyM2cOOwEwBB7xN7IM0bYAWLg+6da4v9gP3kdIHOfiCwEXc6Ofsm0B6rvcv4pMFPov7tnysg0NDtrWLRM2PjZqszPTBEnlqpvGIuyNBQJAC4AeQvGoDQgdGfYP409MBpUamCEXhWOV3Wh0k8HrdFZsbn7e6sFsoU8COInF83VPF7/DxS8dpXv5TMzNz2ZAu8mxwjNBsS2KsGO8w+oc54J2np6aIuhC+/r/HmYHP/bYk/atRx63C2fP2nt/7B0cC2ZnZuz+bzxole6KVes+NmAc3L17t33iE5+wLVu2bDhvpgtr9vlHHr1pkbsYrI0KEr8GU/7/1wICWBff86N27YNudAugpGLJeE6lG8U4onCgjH21KJdFCFpI8h+Vf9I8q4WAhPIa1zWuyj0e7+N3hSfxnKQlonQXKG+J+QHPtDLzhQVoxosQoVaF+il2SuzARkCCE3HBdyoFWnywgg3T++mDp32nYCw9TsoEpfvJwh5m9tnPfpb6o41AVbPZY6+/6y67/dAh27fvVhYe7u6pM7579Miz9oV7v2wXL1+y0+fO2NT0lO3atd16ens8UwgDb3OYmTZrK0tmy9NsU6zabr/9djJZG71SkKq2TFfeRQCpGwxApfI0Mv0E/Vm0Uuhp9trYxISNjY7RXHGljfBDyWqNmjV6m1Zu1K29vGJXrl7hYN/T02vdDYQqMCt6RhgmUJhdWjhWM209dB0eQgsGC4wDmBgm8/mk5hOrT7Kc6CL8RSaLIQ3XznA/SmmPPiBzy+y70YAUTycMCJkZpvqHT1QADYIBaW8CXHmY0MM+YKW4MAitFPtXZNJJu8UHLJwRcBFkNhQQo1mkm4aCveAqhiFA19mwPwcDp77JiTz0ANiN900Po7Ivh11AphWTVtEfnqwLAQysrGKSd6ZKACgDMQzHeSiOYVTWyXPLBOidnKXTtej+5aVw0E7OIsZ9C0ourW8Ix3OV5tGEjvZDkoFv532ABFYkD3hozUvMqL8DaEhX5EfzcKu3s7NuvghR2Ru3PoAprbuVOZio1UPTxKLMHqZl1mTYJUjGgMUCB2EyZK6r8n3A+iBlkd1TS+Bd6dVgXtWvKEeABW4SFibbFe7tqGE4Pj5GQ0FYHcAVHgMvQBSBGwHeMu+tnM4BktptDwvj3uEc2m3YIYB1U2KFD87QcRFMR6kQPAO+MEXx71UCN8QbkWnY29tvHRx/YcEBVrlEuwnPalyxhcUWx8XubowDPdw3QBy2d1+7bo4NMDwDiL52ddrOnDxr3376sLVmF1nzsNnTsO7emk3PTtHX7vyF82xbgKw9e/bYJz/5SYIsjeEa09P5hPf7W4/ayqdvzqZBAAsFjPf+9b0bjrMbvYniytf/6HM2f9/9VhrsZzhy6JMfMxSA1ovFlJ96ymo7d/Kz4ksFjzcqGo3Prv3hH7Nwc3XXDht4z7s31IABMOAccO4o4Ixi0yjMvDo1c1PXo++oSDTO8UaFp7H/6b/8gqHgNEKmOh7Oc+uv/eq6MKr2jXbAC4WnUfwZRbOLL7UnzgPnvlmb3vQN2mTD1Mn97I+9g88JmCu5otNjroAjVLYN78suJJ1bFTZUwohwhfqpGCZFLRReF9DCqeK7KsaOn2K2UryC80wBloTzIlk4Bjz88MPr4nQ6eApwFIrIB3wfBNOJRg9VCrLShlH7phRykdVJH1ANxMVwpOL9eP/Xf/3XmT2nF0DV97/l++zgoTvtLW95MwdG/F9YaNGRud5A9hZW2Gb3ffVBe/Lw0/bQIw/bmdOnbaC/32uyYRAvl214ZMw6S1j9d9lye85KXU6TI1wHE753vvOd2XFTli69mSly5uQUE7WKKKve342KKGNgnBjbYpPbd1qtu2Fzc7NkJCDQrlRrVkLKKqhU6CuwqseADg0J09MBdgAazFbgQh3ggiyEORjAi20dWW5+z2B0WXXmgalSwRIBkMgcMabcXGie137yPhBO5dx/PtG5s/j6pw0Tj+MN1yzpnPAzK+ocoMAhCHtblkHn9fUSo1F+jNT/PDWfDyPCLwEQlF4vIT0mnazvh84FE10G+kNLVq4gPO6TMPaJlb4zfX6uCm05GyM2S7jP9WgMaWfxP7ExnSyk6MySAzYHrA6g9Py5PYN24OCHiQORzu9eUjhOXosQTeKysQA8UaLHn9v8fvAZVFtnh/B2pL1FhATLcuAHUA2mkwAwwrPpHfZz93f8WXEfKITIXISOdpIlQWiiMi80B2dMngg21EGWi9Jxj9yA0E0/qRnkNYFdSunAXG+Gc0A4EPcQACsbu6L+JNmteF7BYnmb4JkAc9RDUFHuAkvmRoYIv2E7hhVXVq23t5kVhvbEkVU+o7gGFU/GeERAjnAedInBEONcBLA8xOgGrEvLsFloMcyLYzYaPbRdQHjdw95d1t0AKF2z9lKHtg3oDz09Xhwav7OczsoKM4fxLGA/bRS8xsKJi7A1W5xbsK9+5Rt24fwFm5ubtr237LCR0SHrdFZZ8eHc+TNsL4Gse+65h74/6cRTHMchcr9ZH6xXArAAKk5/+hdeNIUDKAHoSKt15bd+2879yv/E7e6av/ai7bEP7AvAAyJ6vfR+8QsAaTv+zW+te/vJ5jD/xvcBHgBQ8LoZwLjZdXAcBHP4b//Qmm//gXXHU3shpEpQ9Iefyz5PrxHngW0BstJXsY3w2WbXi88AxqB/S4HrixryZbyR+mBdet+7SIDwWYi6f+hneAn8ANTkfni5tClfMFUJzoQf8FNAS8J4/dR3suc/BikBJBxLkTcArPSF503ZtHg/3bcIKhINYLBybU2+i5Q+E8LTAF9kqvCtlM1KgVgaMkut7oVM0zimYp/pd4QQ02PoOynA+q/efbe9+x+83SYnhm1mFh4zDkCos1ldtcW5OYItpFnDoXxmbsG+9djj9jf/8av25KNPkMafmr5GGh9Gmo1G0wb7Bj0EAHGpLVp5zbNqkFmIul1gs3Qjiywd/laoFb/jBkGcfjNFlGGTgEkEoYiJrdtsfHiC1AFWsVht1htNG9+2zeo9TS9ui1U7s698otfkSpNGmm46SPKVuq+KXaDs4S4ySCEG9zIlCGMh9l2Dk49nc5E9KbMNBZxdLOwAQcxAuvrn5BmgEgAIv5PdSEwnI86VDdDU/eCSln12xESOV1azTrorAMcMHApM+TV65p4DHvVLOG9jxc5+HQyTM3cOMNgfI0tM1DDCrspqAxyAaJqMB1iNAFgEZaA8Y5JDmSAtSNYBLNUIrLqRnsAfjukDiDOAzsm56i0HWAJUqnXoE6o/B7k3FgXboaPjTiN0KVGzNED+lCch3iR5gG0dH2c6uPCl4vkFE4q25f9ymWE5MbXyIgtYFNmDCNf6/cqOi0xDh0LOwFkCsBC+ZrHj3EFcQvQswzG8sQgeVsFiwYAzKgQQ7MK/DeA3ygXxGXCtFthOnC/GG/Rx9pFgDitd8LryKgMAbBClZ6kVwdjTWLNetaGBXoILLF5QFgP9DiAMZaPAOKoeJmQIDsLwnutCUK9QVhuwlGC3B9DMzA/BaNU4huG1AA0XJh6knLPgdtknI2jOGDYvETSB0VtcbLH9UFS9p6fBbED8x/gBcIXwv8sa12wOWY5rqxTxD/b12/johH35r75qjz36mB155oht2zFud951R4RjV+zqlUt2/MQLPCdMfnv37mW4EC7WAlYpwOKGjz7+skOERZCzbnZL/gCz9PyPvpfvTP7avzCEFgE0MHEDbAAI3Hbkcf7E+88cej233SgL8bnv/2ECIu0H2wkApAAnPSYAVsqGCWBh+/LgAJklvLTfza4D74NZOvHRT2bsG8CMrgU/8fdt33583S4EsAR4Rn/x56z7zjvt2h/9cQYSAaqeOfh6giucK64PLwApHLO4X4BQgFFsC6YO1wEW7spv/na2jyKwvNF13egzte/yT37SVn/6U3yOYLkgP0qwxWBgEeamVjVJHsMYiEiPtFEYi9JtFWbEwgDPCrbDM6ksQy0KhHXSCJqsHXDu2B5MdcqSKTSpRbmiTRhXUlkDRe7Fk05XIziAAI/eL+qp9H76vRfF4ePAmhg42YaWQzdgIyDH1X6I7QVmtP1v/MZvZAzWf/mBn7Lto322/8Be27llyFatamsY1Lu6bKivbovTU3bp3AUaag6Ojtqb3vZmO37yjH3zoUftP375Pjtz4rg99sTD1mj22NZt26zU1bCF2VkbG+6zek+PPfzsOds1XLJyF1a9VVLkH/nIR8hopTdG54b3EL4EqDp8+DD1ELjJ6DjQR6QgEuGQ/bv32207D9jT556z6ZlZm7l+jaBwy8Q265uYsMGBAaaNzy8uWnezz6qVOgqfEDstthasVPUCsG5iDjYGK3jokhB68dSrQXmEAAAgAElEQVTv1TVomxA6Klml5hM6EAbvSVa/zrVT0IWgdl80oetaWMfPQYvrayIUljxBnqbvTBS2Yegm7h/AHCYTHjPmWk7MAb58soQOxnVW3AaMHI0rvd6bMyReesahiBtSSszupxLWCAF6cH3LyN7i911TxeMIoEWpERYOTlyAS+UKJ1gBZRfip8kf8FPxUiVZ1iAyLzPndmdUCKYiq1AsC8Hf6qqn8YereK2GibgWoncwZR7+wvliglaGna/w/D64VQBo9CjKrAw5Jh+4SSxeFEgHoBaY4AfQRWUUVmi1wA4FyGnBbDPuH/p9p71EuwJ8B6yf1/YLqwbcNwKYiCAnnlxgRDWQOSME9sotHbg6XXOgkAGwyFz1LoCQW837XtRcZKFuOJXXoIPAggFh3aW4TnjkVqxR77HlJReA4x/OE9pFGb9iH55p6GFFvL+6BGAVtB7T7zyriSVxwotrfm7e+prdtmVsmIstLM5QiBltgZJSWPnivlJkvrpqKD2Ftltqw6ahxWzdwQEHYbi/C4vzZLgQjsY5cRJYWaXOqlZ3/6yZGWitutzNOsLDMzPTtra6TBbV9VtV7h/fx3d6e/usXquSzQJAw3GHBgZZWghsG8XC7UWrNupWrZaswnGgbItzHTt9+qydPHHKWktL1j/Qa/v37TX0z+vXLtsTjzxkJ89fZJsBZB08eNB++qd/2gs7Fy1SsNGjj9nyywwR3qzIHYAEIKEIyFJQkQImgaiixgvbH57cw2tKMxTxHj4rns9mbJcA1itlegDEitmRAl7Fc8PfadblZpmVYu5SsMkxIQGc6XdxvStT0y8KHQp4YT+3nzv+SjHVuu8JYC1+/MNW+tl/xM8wPuCZA9jKdIflMs1tAbi0jbZLsYYnXOWyDi4i5uayYuxikDX/ajGtnykxosV5yoYJKxXZK/lvKTypRQYBliYVsTDpQ5K2hk4qZbLSz4vALAUeQnY3uitFoKeJsMiY6Tx+7/d+zx599FEOSoO3/YiNjwzb+EDd3vkDd9pt+w9YDdk67QWbm5uyRrnGsFcJ+pXumo2PDdrU1KydPXPRjp84Z1/+m/vskUe+adeuXiQo2btnly0sLFmzZ9CGhses0Vu3Y8dO2nL7GlfAGOhQFBV6LKxi1WYAVchiBFMlV9qNiijX6t3WVemxtVLNXg/xfX8PM3e+8sW/tp07dtji3LRduXzBbj14p+28FStIz7ZDx5MNv8IcXJV7twsNj7dy1kFCV5UidgAzAp/Q5ohJIXiGbxJDDe0sVRyTmcoGZRYGFFDHxI7jhecS7zvCMMzo8uP4PVQ4EmjDz9jT5MV0Cfi4SBnbiy3TqgDbgnXAhKuOT+0M0s4jtMP2AOMH5jEmV0xAag+xTcQXwZCJvVL/ZMgvwAJBIkHZCgEyQJBWONjncoBJaHCqAoZxO3D+0OW4ZQPAYot9xweB0DVFGr78sAgesvp/biIJITVTgasVTvR07mZSAsAJ2B5PDMhE+wFEGE4T6CKz5yFO6HSYzaisxURMTysGZr8526fMUGicaB2QWSQ4SEVKP9oI98vtHiIxISkGnCYmoG/o3rkAfTWAj4f9YKLJrDYmJTh7qpVi2ldQRgmvvH8lRbEJ/h2E0uoDHmy0cXDAmmasSg/H8YflgHK1mmxivB+C6cSY0qbeCuzq0GC/bd0ybr3NBsEMzuXylcsMu1WrdQIn6OUgGGeWYrVKZgnnMr+w4Mkp1Zo1enqs3Vqw1uIi2xsrcYQR0d6YFCCah2ZLdR4B4DAWoF+DmcX7SlEnIK/X+R9gGP0PoAur8JGREZ4jwB62R7t4NhXYfg8rz83NMxw5NTVjly5dtWPPPW/NZh91Zrim3oGKnT97xp599ijbH9mFd955pyFcSCf9pDoDH4NHH3tFGixoj4ovhNoUJktB0UaMlAABAAsABF4bvYf3BWJSNicFNmCOUq1SClpSsCGAdbMA8WZQSsqY7fvrz68LE95MSFWgcqOQpgBkCkI3OyeBIXy+UYj1Zq6luE2WRfih97MWIZgq/Mdzh6gP/gNkYQ7F2KCyTGKnsvFL8oGSJ82kQEchRY05YptSwiZfZHq4LwVXGoP002UBbjgsJlzkkHRdYvQzH6x0JxqsN2qw4gUJ/KTgSr8LxXEijZTw9MQlWNf2GigFDopALw0nYn9/9md/Zt/4xjfY+P23/JCNT263HWNNm+ip2L59223H1jEb7m9avVzlJEh358WWzc7O2dxCi5Pd1NS0nTt3wQ4feda2TW6znu4GQyQYuKZnZqxe77bxiTHbuXurHX32OTt16pQ9cP/XeROVWfj93//9WehPgvuNiij3Dw7ayMgYBafLKyU7c/6azc7P2oFb99vExBjTwK9eumT9fX125tQLduL5Z23/bXfYvoOvcx+iqCruE2uuVVKberjPtUj42JkBn3Tzexqml8FAYSYnelfILTPM9EmSIAXsY8TFsS9M8ABhKo8j+wBMFpnxZnhiEUNI0B317ViHLdNUBYMS5+uhoRJF+p7CD48hD5FJ+4S28BWEs1HsLxHeY4g08WGSiJ1h0QjHpfol9Sn2zzhPgjLGDp1JI2iIzxgyCr0YfuBBQxviY7SVBOcCbKFDd/1b1AdEG4J10IOqtHq3mvD2ECMldhHXnodqQ7uUhUDBvHldPAe3EKJ7+NcldH7PGe6VbYVMUVWzkdo0hZS90LFALtgOAeF0MUZwyXBn6MVo2Bn9IrGb8H7oownDWexr/oaXw3GAmC3w4rs+aIVVDMB2iNbFoMsGw9nINWYSOjvlIVyAGD9oHuXL+0D6TPgmDAGEtUhuDhsLlQBYOEdYHTC5AECmWrHRkSEb7EdCSZ3ZnYuLC7w6gvBKhWamcIgHaIV4HPcdoUIwxXjhfViquIu9h6uxgIAcQJMDWDCALpX5weIH54vMQQAfMKIY1zDG4dkBm4TjL8zPZxMOtu8fgDgeutQFgi6VHHHnas8+9NB+2RbmF+3o0WftC1/4os1OzxDgTU5us5/8qQ+ROwbA+sr/+594DUgAAsj62Mc+tq7A7isFWJtN1ilwSYFHEQDh+6mmSYAADBEAB17pd9KwmMJfaXiwyNikx07BxvciwNI5bQSiUg2Xwpl/FwDryvvfY+ff/Q8JoBQWFC7AohZhQ7FZAmFa6EpaJEkF5l7VzJTOSmMGnlkxXJpPU3G6FvQp4BI20v4VSeH4xyL3/hxznMvKwvkckonctWO8qUwwAR2hMR1IbFRKr2nb9OZoO4ErAao8ZJQPhjpGpluJCa34dwrKALDuv/9+DhbNfT9oI5PbbedYv/V2dWx8fMD27dhi28dHbAKuyctLhtpk169dt8sXrtj1GRiJrhBkXZ+6bqfOnLE7br/TehpNVqhHSAXO0qDdR8eG7ZZbd9uVa1fs6pXrdvjpb9uXv/wlXirYK9wwsVTFzL/RiS22dfsO27ZjBwfLqStXbXGhZbMz8za7uMwCq5PbJ210dMT6epvUOGHAPP7cETt29LDtvfV223fbXRn7k8aPFdkR4nZBeEywoany0iaYTJAhpfnGRdPZZIOCueFILlSPiYahF3gEraxyRc4iyUmojgWOwRTEzMlixxInB6ujbVzsFKwQJ/ncB01hM6J/ltapcDB3oOGMg0+cWF0gfBn6lMjw44MoB/YIebJzy/cgNFyZeWXmrC7QE0xHTPvZs4BKjNKrRDjUw64OaADEEGLKBP04DSRWJH5yni2XFzHGdeA83MHeazxK/OyhtghVRchPACtnIyMTMkKvyjp0ZiYvKIyb7aVz5GtWMujDfNHieJH+WArPcoBAAWOZl3qfwOfOYLm+S/1Jix+vt+gZqhzEwpRUINWf19AjBiuX1WIM7K0MyejkxozGDKBFsoD6WgjpXWfo/k3on7gnHl6NEDD6LMXvAbEZcnxx7VPvJ24ii/tBZkpljKLIsjNurirDtvTWYY4t7q2F63uP9fa4ISlAFraW5QQy+vCiqS8yB1GYutUK1s9Dkixbg34Rvj+4l5hYwFzhfDCpgNFCeJKTx3LHuuso5YPMZ2cWwTzxOHX3DsLxZqanIkvYAShqETJkGAALKfF4D6FBAC9MTmDUGA7uLNuJE6fs3//5vXb18lWCxd27dts9n/qgVcpdDBc/+NDD9s1HHuZxIZf44R/+YfpkpeP0q8lgDX3iYxmT9FKi9RQEbRT2S/VTAhrpewo/SqDOjLppFzvjdwnmU1bp1QRYOAauAUBRYvmXy2ClgBLfbdx1h7WefDqbpnEN2OZGInycw/Tnv2Azf/kfGFbE69VmsK7d/T479653ZlpOMKFgRjG/4oVnDhEhRIiwyFC2obJYBcYwLuFzMd5yhU8xDfSC2g6gDf9lg6NxDfvLxoEwY/Z5yXWhmicF4FJ9lsYuSguURagdCwzhogSEiuBJ+qmUtUrZJR08ZaCkoSkiwxTYSYuSbiMWLI2zqnf86Z/+aQawytveaM3RrTYxPGjbRvpsYeaq7Rwfsj2TE/bGOw/YdGvOzl+8bKdOnrNzJ8+blarWXcdKD5l4XXbt+lUbHBixa5en7MK5SzY9NWO7dkNIDtF7jS7Gd95xiw0NDdjJE2ftM//qN+3UqWMvAvsY5PfecouNjE/YYtu1TxDgLrVapP8X5ua5Om1091hf3wBrg2GUzrVKzkC98OxhO/7st23ngYO2e99t6wTPDNuQjXHI5CElB1cZwEnCOA5QVNLFT1kTp0CH1/ZLhONJoV/MuUqHx/0QsAYL453JQzUYmBFa8DAOPKF8EtQEzeNGth4ZtqS+ZQbsko6t/eiBEgiERxBeWpUQu/Ha5cide3CJFeHELwPTWEQIrMrklDqdCDPyACGkRnuTTQmdTs7CGgXemDBxLmAnUP4E54u/tcLyUGyUfAmnYuw7fSYQspMWSAycPwc5iM1ATZRXYRpwFJ/Glp6g4FYVXh7H2TwdR0km0q5hWy9BpNI2fo1iPslUhmme78sBVsYaBmiWpo4rug5CmRGujFAVM3fDZkLn42OHXPFDDxdtXgo205mUYN8SwJWWHtK9YB9bXeOCiAwQvKwivCkbCSZ6CCAnYUqNcwwtR+hcY54zdMEMppUEuEjw522pvchnADYOA/19dmDfbussQZc1Q8PQcqXODGa0KxduPNdVZi4DmCLch0G+UqtT/K5MKXrfdZUYAgR7hb6WTgaYgHBuCP3hP+47wFK2OFlbtevXrrIvYswB6EL9Qg85ttlfsG98Z3V51VqLbQK6WqMe5Xrq9Mm6/2v30yKiWq7a5NZJazTAAlSoI+vr7bc//4t/Z0889USWAPSBD3yAbJbGCYjcX26pnJsJsb1UyGqz0Jr0U2nITMAITJUE4zfrKv9qAywAKlybwIzE7uiTLxdgpW3woskqeaMIsBB+BYCVsB2bpufx6gOs99r1D32AfVOSBM+WbZDRYl8vlZjJivFVwEmSGUSTsAgRe51eK1havDDeid1CpAnHwT5xDLnHYxsl1mm+ERZKGSrNP5ozUxIJ42MG2B555BHO0ho08VNpjdRDqGhpIX3e2YVcMZ+G93xiVJ24hKkIdiNFiWoIDZTpuWD/uoCNOkcKsFrVcasNbbOB8e22b99OW56dtVJn0UprS/aeH3ub9XfX7eKFi3by5FlbbLWtzgyhZQKVShW6iUt27LnjduHcFZubWbDx0XH7gbe/2Zr9dZtbXLT5pardtm+73XFwj+3ZNWnVet0+9KGPu4h8zaxvYNDu/sQH7eAb3mALcy079cIpe/C+B+zqpavW7O6xiYlxGxwZtjZYMWhw4BgNHQQNzVz74J5DXtLixLPftheOPm27Dhy0Xftuy1b0NHsMBO3ZRO73owlByDtH2etL3Wi73BDUwZraWgjdI3u59xTNO+HP01kKvyb48bhHj8AI1vfslMFeIWTmjILMSX1yziKGEYrQSl9gOr0Wz5DCsb0EDyeLpBaVYt8Q6rLPRUdh+CUAnMABQbri5gFSqB1iWNVZGAIKnX9ilKqsOT7AMUnjWtyI0ydagEdsR8+jcJH3wtWeG8jzYzjRQ2ua7Ek9R7gT2zsQkqjfjTwRPgQY8hDwKidUDzvi/B3cMZQXgn2wMaKu9UxlJXmkGQswQfE8MuDCNA/9Sayo788XW/J2yu5vhBSz+8vvLVtPNxzPvW96sgLjkNFPPCsnZY7UJhrAAA0VilRIkxmQMn3V5xEOTTV1nhXqAnx3gHcQJ0F5ahKrfp8CRoW4la1ID7HQKmrcAqiRf5wzhJFwECH67ZMTvE8AXXB9h2EtBnFkIyNJBRqugf6BMJxdtSWGHH2BomuUjoQh0hiDEdID+8TJrl6z/r5+GpJqskGFCoRY2C8XF20GYb2qi36ZgWVG3RcmMfQlhgXp09VmiJ2cHBYCwbIq7ArfvbOnz5IBe/1dr7NHH33cvvKV/8Tj33nn7bZ9+4T9xr/+v2j0jOtE1QskAKHqBfvNU4e/KzYNrxRgFfVWAiGpVgttLICF95V5t9E8BFZIoOw7YbAAak5+5B5m7GF/AJnwqeqcOp1lSn4nAAvXsFl5oRKKm0fpITBaJz96DwEe3kNCAJIIALgu/ur/ySZ4tQHW1Ifeb1M/fndmJZISK+inAElcZAQrLa0TFhzoz+jzqikIoKVnGtup/+O8GUWi2W5uYpyPNT5PCQNpbhEO0rguoCZCSOOmshyxv8yDKwVYWu2L9nLmI9dG5Ct3X31vBLC0j5ReEzshJJiCqhuh6o0uPN0+BVjznYZ1dY/a+J5DNjSx1aq2bGVDWGvF9u/cavXVJZu9dslmpq9YpV6x8moXwQ3CJFg1Xrhw0Z49esyuXZ2yzpJbCbzpLW+0sYkRw7r+6kzHdm3dYnt3bbX9+7bb/lv32v/zZ5+3v/7CV+zs2UvWPzhgd9/zARsdHaCZH/fTXrHWgtOVrsdAOdUczMLUECn+HuHynz7ZrNqpY8/YyWNHbPeB22z3AdhBeBgkkTN5mIk+PuGDFDq3NFQkxsndw1M7jVUO3ET2AZQ1Ecu6IRX84ho06VLVEwJ03qOYgJVtJsDFOnTBFlFoLLZNdQ1DgJwzZ67RccNNWUNE4eYoS5KFkSKN3lmTZU7gnNTlHK+i0KH10qQLw0Q+ABHylF+VX4en5suFHZMO0/Wxz9AuedHrcI2PNiAoDUsE7U9lZsR++YMLbZmHPhVGBHOF2VVxfQ0MqYeVN50DHW8YMG1ec8/BYNSaS9hBhr2ScB2+pkQGWRC4jYOv7AgwWVcxr9XoJqIQfjuIAFjmtWP78N1iQkR4gIE147WFqJ+AOGh1B1ROAXkhb7/HHj51y4ZsnAgDWGZaJskanrwQ1hshq/J6fV7Pj+HXSGwgQxjnJuMLMZYpE0jom9UmXLF6FaVqnA1Vn3cmza+N4UiE3dMkhJDv+fgIvzWI0Ss2NNBvI0OD1t9TZzvCo47AGmC7XGaRZbQnns1mTzNzmM8AaITk5TUn2we0G559hPdoHrq4yISAwaEha6AMWMeZLvzv63PBMNoN79MLK8LdaB/qvJAwQbbANWzIHCUT2tXFY/T39tuF8+dtbWXNRoZHrNVZtS998UtcIOzavdN27NhqTz552B74xtf5PWlT7777bg/3P3XY6r/8KzflBXUzom3NAa80RJiK48FYgTFCqKyYWfhyzkXn9J0ALAHGYgbidyJyv9F3N5t7dd3FzMyXArQ3mss3+0z7nP7xu232Ix/KAJawgqRDYrM0LwhniM0CcMIziv6K/qfohrYXCMIzCvYqX0D6WJ4tHmPxhhC69glgp/EZP/FdiO/xPKZRCAA87Eu6LJ77t771LWYR6oRTkCXai5NTQaOTfqZJIZ+gc5NFTg1K61cB3qS1dTy9pYE3/ZkPxqGViUnvgQcesHvvvZex2cWlsnW6+qx/fIdN7LrVegd6MXUwdXuk2WPVlUW7ev6EzV2/YBNjgzY6Nkq6HqZ8oPpPnz5v52HjMDPHBpq6ft1279ttO3bvtOHRMbNy3aqlstWrFRsY7LWde7bRnO/rX33QLl64ZAvzbbv9DXfY+HgfGxn7RSkeFydrZgwtByZ/DMYld+IG6vLBOXQiqysEVwBZe285aLsOHPLmibAa71eIYR3IOsuRMkPrwbCLVqkl8RuSsRL4hfcnJgfZCRCoJKVkGBYOkbgLj/Mach7uwkQZjGccw8X2Mo7MwZ0KRxMwAlywsLQDGfwH6PDflZW2/vFMVzec9DhxudBQiwIVA06qLAaDBIYKoNJBAo8T4I/SezUihfPODCo8jcmbz4GE9eFaBbZC/TwDZFkdTweA2TkHKyyNkgMwN+LUSonsIxlNAB9k+7kWygG2b0uLDYQ02Sf8nmI7PotRjBpWDtFt+FOGoGKX3Fw2r6soXzNlo1I7FZosAA6cnwOwPCGgC+7p0R8VEkJIPGvGdYu0KIUTAEogULUwPWroTvi+uHJ1evb8F9h0h4d+/gTpwS6yfyfljFKGym09nKFTOSUHWJ7RilqSEtb7fXC/OPVNMmJ0hPeEEteyOUOJxZKPi+7DBuZqZHjAtgz1e09RRKBcscXWIrWYeB+gCCv0dsszCMVC+/32fQOo4jNfGfvz1t3Tk6Wf43owwAsEigFj2CR81sB+YX80EI6kGTBa+A7C/WSGVdkhniUuzFbX3PqBz0OXXbk6Z4cPP2WwiUD24ejIuJ07f9kuXrhgnaXr7GvQY735zW9m7UIYje75V7/xqgOsVyJy10gifRUYIeiLANaKmYg3ErlvBhi+E4AFjy6wRsXw6HcCsHCeNxK5F68jtW4osmXfTYA195Eft6VPfTwDWHj2VAOQi+jo+1qMa6wE+EHf1IIC/Z66wkaDIUM8V+y7Yb8DogO/yypJ7Jiyc/XcgI3FwgXvb9u2jfsD6BKWwWfah6JFfK5ibNF21GClAEkPtyYuz8ZRJpfS7YMt2CAMqNW9HuR0cBMo003VxLVuAExEysXtxcZo+xRgtZYr1l6pW7nabbsPvtGGJyfJPCFrsL9RtWaty84fP2oXTzxro311e9333eGu7qtrtGs4efI8dQZoNBqStVtW7+62Hbt22e69e21kBLYOMzYzO29LnWWrdVftzjsO2vUrV21+ds6mrk5bs2fAmn1Vq4CloIEUGKvIkosVLxmrAFirXaDl8S8HOZpITzz3bTt57Bnbd8tB23ngkLMomggypiqvqac2Zdv4vJMLhYk8YotQuisUErmIGWjgoK7yNip9ExMDAVawbJxwlIYf5po4AvQfmQ4MpxH7UtgtS/9XmCqp7ecTP8S2CJH5CWsSzgAM2zMH2vwOhNjMdEuZL/fJ8s99omSkKoy9KNyPrC1l54kl1GQKgMV2j37uIU/c2yiDExlnpJDChd75FAdl7riOEK63myZ3gTRdGxkkHQthNTB8ZBZRkBwTouvnvC198nYQ4nUiyYgEw+dmoC7A1/HJVAYzyDI3ZWdQRGNnuigCYrWhp/wt02PMQ6sCMc4SOphFZqJnmjor5fUKvX3wtxYYpNdp5SDH2+iScZ8znVR0U9e8RaDOsyjCAkI2rMEER7tiv2DOuCX0f7Eg1HPgUUowYpFhGMkIro3DxfiBpeLze54DQoF3Ap64ftlfuI1WVBLgPUGIYInnAb+sbWMjXv6jp5taLLxm6VgNoFRmTULcr9YCROrOZuI5gkhfYV6E/3BsmSrieNBOOVD0ZxbbkzWm2z7CzmVKGTSG43O8kHmI9sb9X1hYzBY4mhRcD+oNgkXo9AxK7qBuossEHn74MB3dL1w4x2Sdnu5BVscAK1yptKxW9Tqg+/fvtw9+8IM2fOKkjf7zX33VAdYrsWnQOCn2C2EzhAwRliuGvW5k0/DdAFibgbPvFGDdyKaheB03OtZ3E2C1PvFRW/mv73HwHywQnmlmtcarKFkSVgEIwnMiKxKZlOL7AGAIm2s8UGgQx1EpHHwX3wFjxTGgVCJDhfMAWNu3bx/BGuyXsB3Og7VSg3DAT7wvfEI9biPC9QgRpgAnn8jyUJZ2pMkqZZ20uiyCJLFi+k6635Ql0L58FVlgEJK/tZrThIf9PfjggxmD1VqtE2BVuswmdu61kW17rFTvNYw3jUbJdu/YYpdOHbfDDz9op448ae9459ts2/ZtNjoxbtevw+/lOgV0169PMbX59jvvtKmZWevp77fRsTFr1iu20G5bhxl1aNB5azaxeuunz017YdEa5W5bQOgJBogVIGXU/cOgHytgGgT6QIxwAcwVwYpxQo10ddbhK5XsxHNHKHLfs/8223PbHRk+UrgjdbSW7kZtyclBmpdEg5ICFmQqOnOV13+TSagYBAyucmlXtpuYLnyXafzB+rCDL7V9cogSL5igAHzE6vjk50aknpPldgIKVfHeRlJADrB8oNcqQSVjPEyZo0YWpw5NkJd08YxFhlErrkfymLkzFDgvDw+xZ3JyCB4qCwEqzA3BdCp4FFCCpoYgJitB41ojAFElD8iOIXN/p9u3h2bXPUdR1sbPxp8DLwfjgMVLorhxP8Ax+1AU60adAVz/KkJvst8gEgbzUc6E7I6fnL3EPp1p8skY4IMgdcVDa5n4PcrSKExFgBYZeTjTdhjHauWGn2JS0E5gI1myRaVhIiSZjSVMPPBrYY8ItpxjTrjse7/N4FaurUsKj3P8EBMfAEvPiEKg0heKvWEppKTOosdLgzWKNtLKNg2vo71YEsn8XpLrBRMd4xUE5FigkX0E493stdHRYRseHmQYbnEBRZtXOQgDSKG6BOxikMVJgT6Lg5ept8K5ox+6d1bHZmYx8KMEDuoL1kLm4CFe3EuE+7yfdzHDkAA8gC62gV6LYK/uXmz0zpqbs4XWIp8HCNd9geRZppi0MCaiWHSjp5uC47/54tfta1/7qh0/fpJegbVqjw0NDbPW6+raknU3lhkihTHkoUOH7J+89W3fFQ0W+sXLNRrVZC2mBmFBZMehPmGx9mHRAb3oXr6RIeerwa7DJd4AACAASURBVGAV/apSIPlyNVi43hQYbWRnkZqbpgxW0aU+BZyvtgbr2t3vtfov/Bz7DPqcAIvGbfRd92tzllaMloCSWK6UnVKoDmONvAdl0aA5BfvCcyWndhWChkM89oXnDMXN8YJFE7ZLAaBIolR+QE1tyC26ALDWhUUSFqAIpLJJL5vYcvybT3aJwWVCraf7EtgS9Z5ONhuxVgJeKZjD/sBgff7zn2eIcMl6bbmraRXUoKvVbHhsiw2MTVr3wJDNd5ZtfGjA6rZk18+ftCce+JqN1Gt24NB+O3TXQevtQwXvfrt8+QoHjXPnzlu7s2ytTscazab19Q9YT7Vm3X3d1mh2u9HjArJwVqzawGDIBHYrQ9uD6sgBmjhBuLpE06ahbIaHI8BkdZi1BJbCQxolWwsfq+PPfZtC9z37D9nuWw9mYRKfnPOwCcM4Ub6GIutwGidYiZAbB9gIPQjMwCSR7RqoywGMT++eFeYZY9LtEBhFNqJuvzMwHtaRoSdXASG0hpAfHRovMZucvKlj8kkV70tHJqG4wISDaQekzij4ybK0j8J0AdbAPKize3kjFGt2TyF1doWtBHbIEEnQvrqSZaCpr+LBc32VMx8I9TG2j0k1KhGwTTKmpYvp846e/AeOiXsmZgfAy8OXefhRrvXq5/iMgC8Lr8WO/M77+yHGR2h0ec0FypUoS0QGi95SFVIyBB8euMqyBD1jMRzMu9xeAaVcwICgP5er4Xpfgn4nzzSEI74DGb8FjHBHiFDskN/zAMAxGGZZsnHfPAnAw3IOzsJ9PxYHznQFAE8WWviOGDd9F+0MoELvschWFGOWMupstzCPpZFpGsqMJxRt6AyzAxYVZPabmYtg6VgWZDHKorPNg8njufP05f9VppXDQH/T+nq7rYGSSxUf9LFhu7Vk8wuLZLgkRsdA7uDKARcaGz5XWthgRQ1GCqFGZ0zLTC4AYMJ30VfpuVWDvxWkEn6vPSzuXmToQ0yWwLMOXZ952BwgE+/RRqTRoE6LGb/lEp3lr1+5Zl/6IrSnF+mWv2/fHrrVo89dvHjRnnziCRsa9swthArftXXS3vr7f/KqM1jY/8splZPPVv4bQnJwLAeA2cxoMwUn2EYFpAE2zv0PXtcwLV/znQCs1ClddQdxfRCWAwThPBHGhKhepqc3oxNLgSJE69v/zW9SvA4wxUzB3/pt1lRUyR8xXthm15/8AY8FnRq2k10EtGsbub0X2/il/k6d3Ef/x/+efR3gBnM6xl+ALc37Kq6MMRlzB+Ya6K28fzt77VUUWhlri/dl26DM7tSFXcBMCxkZSAPg4T38PTo6yjEU54Vj4n3prxTd0BwncIXtwb4xRJgCLGyYhu402RTZJTXcjUBXCow0Weh7xc/S46T7To9bPAcwWAJYna6mLXf1shgqBuF6tW7N/iHr7u23ct+gjW2ZsO5G1VpzU3b22FGrt1q2bduoHdi/w7Zu22p79u6xUydP2zNHn7VTp8/YUmeV5qRlUIkopgwRaE935jgNwedSu8Mpao3lRtasBLuCEtycIzEgFbRzIolJLyAXV7yRTSZWAaMf9gn2igzWgUO255aDoZVxoOH3J88Zp+CYJWdcJ6MU/VzjAoFrmC7ynFwM7vqVAFQJG8Q+wEkZmpLckwgrfjBfKplDgCIUEcwDOyCZFc8ARWcWSMI5CqDIIRydVQJEB4UooRQgJYCKgI4zEOG1FOyXT4Ssc+1Gm5oIgynJriUTBYXGJ/VaCmatWvPCumKO6HcUYNPbwjPtspChataxE3g5FhWIpjdRGLXSsoIibNea6X7h3JS5KEBMNgehHi104mEQk+JgViJreFu5CSz6kd8XT5JgG4Y4XYJ7gnm2i7N52J6AJbRNyrhzJjHMZ7MyPx6WBKATwKJ9AQqML7uEANeXu6C7tg3XjfPNGSlnelLRKQGW+kYALFl4ZKFuhcUDuWb6qACcAELsdyrjUw1gjP4b/9idaLkQ3Tbt396RyUa7Ls0XH9Id6Z57CB36SYXi19yOREa30HFFgWYCTrZZFwFVrVKynu66DQ8N2OjwILVs+B5c+vFidQewlQjdLS76sxyaP5bPgUdezY1K0R/AZgGYgtH0lXmZlg941nGJmGzwjIIJwzMkvQn6l5gBiOOxSsfCbGV1mTYrqs6AawZzBpCG81G4F9f74APftOPHT9lyZ9V27thJfRkOigytJx9/wtrteesfcMD4IwND9tGvPfhdAVhot5st9lyc7AVo8P5mZWbw2Y2KHwOEgPl6tbIIAZgEYnS+AD/Tf/kFhjL1EpN1MwAL39ms2HN6DAGsjbZVUehiwejvlMnKhP0//7O243/9XwhKzp07Z+fPn89CfujrqhDg7GyeYIdM1TSTEOFAMUzSM+LZkRwC14s5SYWcGcUJ9tejHT6+i6nC7wJd0mdp0ZZiGR1TDDQ+A1tMJ3eBG2cMQjciHU6S6i4gpgv0ASsN1azvwlw5FwTuKSDTZ/pWeh4+b+eaGv2txsBnKEfzuc99zs6cOQOy3tpdA3DZYybQSqvFVRhWakPbd9nozl1WbjQ4GXS1WtbftWZ93V02NtRtk5MTtmv3djt56rSdPHnaLl+5ao3uXl/fS2wdRpeKK1G/pVRPTvKu8eFEylV/bvLofj/hWE0NUCAHOJpTu+IaHgcHFDkZGKwXAmDtu+V2X1FHxpR7SXlpErzy8Gku8vYQrf/tehsArFxDx3RsMgTYr/sfZRgrvuft7wfB/gA4MJhDRwVgIDChfuCr/VyQiOtS3FysG40WwwyVE2swNX7vc52M6529zdxbycuEMFTHSTPEymKCkA/PlzN3PL/whXIGD1lRYdIZx0r7HVg01+RBXO31BhHeZVqwyrEEGNH1ZoRfiLYluM6sAFCeBYxQZuHglgo+gYEl8Aw97Y+6lzXzZIKkwDL6DjQ4/kJfAvPmlh7eTqDMYUjpzy9aBxMnQBp1T5FBWo3nSf0W1QqI02X9kd13P5KYNp5vBjqinwbAx33DQKZwLM47kxTQLsEF+ioIjRNOgSqvKECQ2h1NQo+aAKQKvTllFixS9A8CxNDuMewbgDj19/JWC7VhYiyaMZ6RYELmtixGzsc1hNywT50brFRwvl4/0xcp6JM+6DqUyzRz7L+4X9jXGk1ocUmjw8O2a8ekdZZa7Mu4b40aMpCM+k76mSGUjDqJ1sV7CT8ttCUAj2oRTl2fIuBCuM/rEIYfVpdPIgBOCP/R3gH+VrWaDQ0N8f7I9wftzHAjdH4U7K9E2BE1HH0/fQP9MYnBbb5j9VrDzp45Y08/fcROHD9ttWqTWr1Gt9c0RJH6qavXrasCS5cVe6OV7BePHLspgAWwtHTqFEN2aRHl9TPLi/8CG3P9jz5n8/fdb6XB/qxgsoDPRt8X+3UztfUAOhBKxP7xAosE7yhk2qUvAAa80pI+L3Xu6edgm9AGAFPVXTtYbBnHwPtgsmASimMjtClm6WbbC/uQ3qxz8nTWTrCCSMsA4XzEbul4uBcAk2gHMFn4Ps5LjN7LucZie+G6+n/5l2zbP/+fWbMXoTgALIjK0TcBogCcVHou1UqBwSqCJ/Rz6Q6lH8cx0dcBevB9ACz8zyUAXv4Ox8O4IAZLUTafT13bKRCGuU0sGwCZtk2TlZhFKCBUbCSBITFHKQAqsl7aVvvQwdK/dZIbgTIdI6XctA/tOwVX+AyFlH//93+fN2TNKtZZ67O1rrJ1Dw7bSrtly0stL/Lb7LVG/5DVUE+r3rCeStVGerqtu4FMn4oNDvbZwuJcTAwuboVWylPCMeCu2BoL73qmHlFtpGS6z5EsFMAsQFzqPkgKx6VtIA0Vr1fFlqmxDSAToQlqsJ47QgYL5XLW7yPqrykklIVQwpU6gG0OsMAyRDZfhG5c1+u6FQ/xpEV/XSisic11vT5xChDofiEMqCxATDDOnuUGkvLt0X1Vh5a+CcAHnZQTurQzkYovTygZXnIiJaOi6TKIPEyE8PaJxQEmV7ACWolja5i84r6q7ppCjgIbOGdMVpyMYxKHz1fG4IVKnZLySOHHNWDyIjiNc0/7vVY1Loz3sCiALh5iFOnlpBylgQRmcV7M5gow5N9B+zhodFG2l7XhsUKMzVI5Qd95fT+ANA+lMtMNRYcziwMHGxhQxNTomWRtyiQTBvsRy4lzARBd54m24iFe6Ya8LykjVNmO0Xu1IAi/Ny3o8rEjNmBZHF+ppqFgitGTcGFqzIp9cHwoJEZ4Y7l9goTu2bOE0GL4j2mxR9F+mIsSpEcpDIBYHiPui2sT3eeLzF3o/zy5IA+psrxTJHJgDAGKQu3GLeOjLMsFYAR9GvoaQoCaEOrQT625cB1aSALUlVXqqtDXlpaXCJ5Ym63hsgVMCmCamA1ZrVpfbx+tIMA64vnAvqGV0n3HtdHiAexWpcK6ichMRBo7V+vwEKpVGf6j5mUJGrBZnj8WSt96+HH7+tceskuXpimp6Gk2bHJy3A4ePGCL8/PWai3Ys88dsdsWWvYrJ8/dFMB6pRP1K/me2JONavS9kv299p2X3wK6B5VP/yNDiBBzOUAWSuOgD+7YsYMmo+jn6JforwJfWqjheQPQgj4Qz2gaIpT+kkXSY/zDvrHAkBAdQvYU66CvA9xp7BPpJB0XtsW5aS7Ds4Xt8V/b4pyoy3rssceyEGERNG0GuDZrxhRkpRNNkclKgVp6YRsdr7hPnwCdwgfA+uxnP8ubYqWarVaHrbMG/UjN1qDvQXo84rOdFWv299v4ljEbGRuyahWhAITUoJ9CyRJkG6CwqlbqqEXYndkSMCAXq2rVhCOTQuQh1sgnv04bg5mHKhQi88HfQYenukftOHBkWZZaPplgvy8cPWzPH33a9t5yyPbdekdWZ46AKNG2qc1y/RHi0RAWe/iOdf0wwVNHFK9YsUeUMEPeqZYqYzOz8iu5ZoiTBtp3BUJdD1mw04UzrtgoMgARs/Z7JsNK1bkLLVkAGoAKgXD5krCtQnjMQb/TIVsCh2nvCy5+BPBDB/dYvGrk+Yoj001lJqc5+0AwElowGcmpjzm74P5hmkAzPVewtwzJBQuFc8eESWo6shbBIKG9BGSozZF5ZRiUYuLiezxXb0vdKwdhaTajswy4LW4m6gCV4cGwciDDpYQCybeoFYN/kpdMQh8iIxm0ODR5Yj0dbHjoGBO820R46FTCcOmfGHbMPKHyDL8UQOM4MMbUokN6QPUH3qOsrqI/UxyLEq1nyqZKN+cGrzI09u01NrjfVLjlZ8W6czsa3WPv55HdCJ+2FfeKIksVIesMqAdbD1sFB3Pr2SodO3+mHfThP0OoykYF07a6wqoQAFcYe8CsN6pgaR2Mo90xUYAtdvayiyt43C/cw3pPPasfivvPwthhNSGQB4DFmoYLi8xaxP4wmWhCQT+CrsTHKV/R43jXr13L7CK6AQIjzI/tUdIH92doYJC+gV+77wF7+OEnWUtxcKifAGt8fIQM1n/xtrfa33zpr2z7xcvfkwBLtghFMffLhwmvfeOVtoAAVvXnfsYqP/ePGZUSAMJzA4sEgCuF/gCkAMCg9QPgwtiCBStAGATy6KNgqQSsNC+iz3sprWoG3jDuIBtQlRMUApSmKyWC8LuyDvE7xnhpufDc4zxQxkcLdoG5rkcffZQAKwU6RdCTHigbRIpZUIVwnhpc4CoFRiko2AhAvQg0JKtWnTi2AcD63d/9XQKsUqVuK7URuzKzYEPQXZXMytBFoVo8VnP9fTY4NGh9/U2r1gA2ICIG8MBkDxACH50w8uQECO1IntWYAyMPAyh84oyG0vLLtrIM8OHO0XhhpUeNS4jG/Xpd9E61VbAMnioe4SJbs+ePPG3HnnnK9t1yyPYAYGWC9dxdPWvTTMvjIRRn+jABuG8NJl+F+gSc3MxTGqzE64kAzoXYPtn73XDfpbwgrof3XD/FUEmcn5tDZlAu6sXlcW7sox51+DIgkflwSXTvoV0BNYYuwgeFwDU0KAQCBBslCrwh+BWI9TZXCBsZhRLbe9iGTBy0c35165gRHjfYDUcqzoIQ2Caha4+SuWbON/O25sonaS83p4zj0Mg0QsIRylRz5Uat2Vll45YCoB6CBXh3hhXCalYjkKt+khmaA45gPCMhAKmIHCQi24yas0iK8HvtAIdlYGA3kDB2ZHDC4JTbhNbNMzJdu4WXwASunawMw9ph30Drhzz8nmsC0+SA6EMJyMoaI2xO4EOVhvmobwsG2K8tr4+ILD8HaetrVOaLSgfdSFKgTUgmpnfvL/a1+Jnp4WhwKrYq7m92XVFUnUy1DGs9LO8h3jXrRkiNZX0gJq/ZYF+TwnS84E+lQRxltQAkvbyHM5W17hqBEvoSAKFCmaoVKlYROlEM/vgc599s9tAxniWsOstMR8e23Q1kJdZZrxKhR3yOY/b2Yrysclu0C4xNq7U6SwKdP3ueBqNPP32UYeiR0WHr7e2xy5cusoLFj733x2x6+rqd+nf//nsCYCFEBgE3GCuE+mDNgNBYKlLP+thrv/yttIAAVvc//XmDVcMLL7yQ+UuhvwFQAQQBPCGxA5YJ6M9nz54l0AKYwnOg7EJ8h+LySBDC+3hpG/wEC5Yu/PG5FudaEKVidTWEcJJCgAox4nMcF9oxPouJ3QNDhOu1COvBlna6GRDKJ/71eikBq40YKg1YXLWrsGoycWnQWzd4JpOY9glgJYBVrfdYuXeLnbhwzXYMD1ujB8I46IVK9KLBag5UOkMZlZItr0EICiFsLgzOeYNwVY9sPXdelrjcWRP6OtFvyCdLTiqRsq2VJJmGyPAhWAmHgozhCQZrjSxRfnTMQ88fecqOHXnK9t96O41G8/Z3ykDlRdzewcu8sJ6gwoZJmE6CdQ8ZOqMlRg0dSueO/cqviplGLHPiEwfvmUKAMfd5hiFW6R5GkkbK9WLh0JSFWVUkec3qUfeQYbpwTpfmikcLrY0/JB4WpC4lmCYXZqtQeJR5gTg+qdGHc8HJs1g10uXxN7Pw4YMk4Iw0e8TU0QcsN6QLVhHfcZbFmRIvLOzmpHip7RzGxv2PrLpIyfRem9lLQRztlJJYEewLiQPe1/M+wO+FVo+fBTggsF3xbEbuOrRRClllBwxAz4w4MjkUF3lZCdowwDA1I2EJplhehmFjLSI8RCaBnsK8rumPPp+U1iLAZEkWub+78znBSYRYHX+4p5bCzSonJHpdWrZougjBOnBjWDvC62nZG9ZIlMt++LO5SNyvKUPBBTPZLAQaiwfU6mPSxDpm2dvJ296Z6RQg6t6xX+RRTr8VROQqZcVbkIG3EEFS6zc0PGgTYyPW39vkwaamp9mOyAwEW4tjLCy0WOuS4KdWtuHBId6fdqsdJayQhIGQnmtL8DxcvzYVdhddBEr074l+AOaUfn811ErsJghm0fqZGT6X2AfqJWK8w3GXltoMQfb2Dllvs2Hz83N2/vwFit1hxjyxZYJlf770xS/bc88cs5/8qY/Zju077Uuf+Yz9N88e/zsPERbr8gFcIUtus/Ixmlhf+/nda4EMYP3iz9NoFIwqABL74ewsnznMVwBG0A/CMgEFngGSwHSBlcULiw85tOO70iCC3SKDHkJ5ZARin2DAsH9qbMMmRgsyfA7wpPFd4xXAHN7DvsGoYd84NzyDODbOR+wX9sn5HyHCVBvFQS1htDb7u7hNCsA0+RT1VHhfoEnaBg60saJO2Snd0nyFmQvqdeFwW/2d3/kdO3bsGAeH7Xteb5enF23LUMOaA01rNBtWqbnDc73asGqpBiULa/5BKYLQYCVqw2HSgg+NAKPKd/hEhpU8JjUHWRgzXYuRMzMKr8jxmsLeDgY/T3EG07M+PdRBCFkGheGi7THxIET4wjNP24GDd9iOfbfGpO7sBzsCQ5QhPqcRrE+QEuDpHlCbE6aVYtq4Al9VmZVwqg4tj+637pWLsb3tPaMKk6czIDgPXLfAD9rKsz1cVMw2ITgIzi5CT2vMOvPwHc5FxqFcPSh7K2GAmIkWmZKuBYHw2NtBRZRxDPWljJ4Nt3kyPqi9xpIhCJG5BxT2iXCLp/R3UaelLDReb+KWT/F2CPK9D3gcPncDd01OmiHIrRKHerTpcthBUIQerBwmUKbnh1+RRPUEEgUhvIfvnJ0hg6Ss0uz3XDSv1ZizqY6mMEGib7s/lpftCdGZG1OyfXINHUC2TCcVmsZPB0XG7Fodhwsm6tYCUAQARNjLgW7uiu5t7tfA1WQ41jMEG+7s6RhDdg/9LgTr3Fccx4GMX5POBe3MNgLwtZIhBKpFnzSTrq+L8G0AxlKElMXA0YU/0yfKTV/O7v78pd460oDp3vmixpM3vA3w/HghcM/mRBp5y/oH+mxidNjGRoY5TkxPYbBezsS4dFNfbIf32RptFVDjFOJ1gXW1L7KeAabQrpgU0A4afxAyBFByTZZnFnP1j1I6qJUIo+VWi+cHtgsTCapazM7OZAbAw8MTVio5Mze/MG8XL16xO+680ya3b2N48XN//Cf25392r/3UJz9se/bstStfvd/+4V/c+3cOsHCtYLEg3E5r73334MNre36pFshChJ/+Gbv0/ndnz6iYKAAXSW3AYgEUjY+P2+TkJMOCWDCAOTp+/DhDdPh7165dmfhcYT8AK2y/d+9e+mfC81LRDoEiieWVDJICLDxHeKaxfzBpsoMAwGMSSbtNMT7njdVVAkRk1DJEWGSZimxVkY1KJ2GtSNP3igxUuk3a4BoQ9HkKyAQQijcomzyDRfjMZz5jR44c4WYHbnmTXbo+Y7ffutN6BwcMw0cLvj0IZHBVilCShyqQpePMRJTJiME2yCQHKpjYyXis8rssOJyEQgUWefCoJ2hdefYeOgbpeQyCgXzp2oyJAYJh+HlQKxJhqNAUuQYLxZ4PE2DtC5E7J7Zwj00HdaFwAq/wR2LGYUy69Aii8NnLcPiS1u0ceA0S76peXH46mZcWthMbRB4h2CXfnTMyAA1k+so+oFObFULhtL4gBN4s2xJtAJ2H+pj8TJyhMmu3oUXxDA25U+O+SS8l1gAZVASFUSQZ1+oCcO9BzErjRAO2yFPSCVCyzNkovBIgEPeovYJalpE5Emn/WDmRPg4wixALGCgZgpLlkIdVtIHXDVSxZ28vsTC6d3S4D8DBB18hzfC0wj3T/fJs0sj4Vf3BLMwpjaJ0X3mYW35eYgtpu0GA6+AZ+jacgzRX6GtFwE4z1xDXk4FKSkFFnl7m4cU+kjmi58XfxQQpCUNjh7eRh4clJvdHy8N6qrHpSQ4OLvl5oktUGE+gyAENAFYOjhykehg/Lc7N5Iiok0hgTLbM2zFj7+jfllcawL1wpjO3MwEjmgEsauFSrZibh3m2qjOTeDZb7UXr7W7YxPiYjYwMsd+1mTnoJUPQl2emZ63Z7GX/60TyAQZyvNBmkEEoLIzQ7swM3KX9Hmb2IqUSJwOwV2C4lE2FPgqdFlbhYAoU/sDkMTM9xevBPpDFCADXbi/y+Z2fW7Bjx07Y8Oio7dwNQfIgQdY/+5V/ZrceuMUmtmyx15XK9pbf+4PvCYD1UhP+a5//7baAAFb7kx+1q3e/70X2LbJLUP/DeAuAs3XrVgItzK3QJuo5EADC39JiAZRNTEywX0PT9fjjj3MhoblGliWaW8FMKTtRWEYmp1oI47mQEB7PhWwktC+8R6nBjQCWdn4jgFUEY+lgmX5WZLi0z3RVW1zta9BKb3kKarD9r/3ar2UA69Cdb7Onn33eto9N2OjEmPUONK1ar1ipArah7YAjEBTAU7b/8D5yVsTDb5yYhba8WEiAG+mLYl9wGwyGx1khTNy+H9dt5V5S3jahVUkcq7OJJhM8rdnzz0CDddj2H7zDbrvjdUEyeIgC86tCZ9inwhzefs5MXbt0KRPQ8zwiA6x/YNBZJ2R/RYHca1cvBW6UJsmLyfYPDCVaKJXzyQtOu2IqiiGjzVjiILLbYFkBdiiMDqN+szM6YXgosTMmuQw8EEQ6+PGagRFlQQgSgl8I2qP0jcAVJqvnnj1qp088z8kAZUpuu/0uu+W2O0KH42BNYMpDoaFTSwAz2UrdXkxwnaUMYAosZK75uL8IXYb3Eu6D08V5Wal80ZErqMjahAZLDCh1QaI6VM5H7FfUkVtZCa8p6KUiwYIWAKEbRNsI6Hu/juzQsBMAOEEoKWW9VPLn/2PvPaPzOo5s0ULOiSAA5pxzEoMySYkSJQZlWRYlWQ7juyYnT55Zb3LyhHcn2GPPOMjKOQdKVKQkSsxgzjkDJAECJAASwFt7V+9z+oNoz7w/b623ro9NAfi+E/t0d+3etatKgCNJPxACBlC0PNHUdZvX9iopSUC+ovrCAEg0c6pZScAbADYiawVSFDCi506AEsVfzkQmebCiwa85w4G0a9CwpXpCB2PaBLzIVAXNIZO+Iv+Xkr1KphBYPfS3JEghzBealyS+10SsSzFtQsTaeVStuzNd8J6ml0jmxyhZsObGTqRAKMiz8rJS5soCuMKhGBtw47W1oVKCazqZt6qzM9GOoBvDMHCiJ4hqs4bGRj4LmCiwpJxrEVHb5kwY2geRV+hD+IwMblcnayhy0RUyuWOcigVDRvdmJDztwuID1+mwg4eO8JrDRgyzwYMGWkvLOXvsx4/b/gOHeU9LB/e3GT949OcA6/9b7PL/i6sJYLV86S47c8fSjDyDWoiJlcYDASxhwVFdXc2+K6CjuQb9FCAL4EcgCr+DvcL8heMgpMdxwh4xwMLxCgTROAdYwmdKmg3ghHNioYKxi88BwESkYD7VwpUaLAEEDf4MZkbuoZAH4v/tWxPNfzmApetpglcjaULTsZq8YvZK54sB1pCRM2z3waNWytDiQisrK7Gi4kKr7l1pBYVeQ84Nj2TmvjYGZY/SNmkod0hT4GqJMIl75JYDtOBf5YzL1rMsaLnoMoOrMUQwBdeft6cbWaFm/O5pBZRxXVpqD9p7PgAAIABJREFUNxC7tm2x3ds3M0XD6AmTkmaPaUvppvGZBMQSY7/1wlOXfVWL734gACywKs7wvPn841/Yt7qmzuZcMy/J4s3n1uOGvWncJW5GRwuRaHTjdXrqheKSEO0XwCXfaXBXeXLGS4E5CWkIQm4ht1Bgw9x1xhUMXFjMrK5oMddfYauv32DbN29MnmPM+Mk2auyEINZP9T4KMQjClETb5Kk5wMShVp8Xrea5owhC3LeiG9l3Q1QoE30GtzrKpDCnVsh3JuYO7dR05rQd2Lvbzp5u5H3Ou/FmZ7OkcQsCcs82rmS1ckN70IQMnae3uESXI94/dTpiyYKrGaH9YhrJprY5k6rxBSNNbZF0Scocb2avvfQ8mYh4Gzdhok2bMTOwOv6NWDH/KyxOOA78vrChTcHyUWMWaiQKBCYgBWMz/CGdlaIOtdDjyUKn5/sJf+t7VR3wW/GErjqETUt2LHIrh3eoBQ5ZUwNTi7QsWigEpjCMZUZPeh6P5J37s/j4ZdsGGYF+Z0BMOIbtEbL5+32r1mW2l0NiJGqOVZSXEmghlUNhQT4nbLC06Kd4b5jfMKHD4MiNyXqBgdHEGAQjhfPjcxgluqSh2VICXdRqC8aIwlwYhoJ8gjkyuO0drENIsXsZIhI9/UxTU6t1dFxANXSfUy2L6RugwRowoD/LBr2/YqU9/+xLzM/25QmjbP7zr/wcYF12Rv4/+0MBrOZ77rDmu+9IJA8YG0wfoihnpkJx11tKXPi8C6CFeRHfwfUHpookQgBCiTclLKr0neZTASN8LjAlxgzjBmwWFgo4Pxg1RhlDdlSAvG9eKQGuTHmp9BnGHQGWG+iUwvf5KWJmwipfXSEGQJzAenyv/WIGrOexPY9LVtFhRZmuauNK9orXSvVYMcDq3XeCnWputazOVkbNICIHuV1QyqF3TTX1WKDFmV8pZLqGEUfEIDRaHt7uLjRqewiuVDvQQ9r1cpW7id62ALCwugQlrzxEcm3QdUcxPxgPhGgrHQEiHD2K0YML/XP8AfZq1zYHWCPHjk8ZjujdSJCO43h+AkifwN98/kk2eVFxKX9eOI/J1uy6BYutrByrVo+Kajp72j599w1+17u2jzWcPO6/19TZ7GvmBhAWCt8yXXocz5ZmvIYRAcBiJNZFD3XHs5aWlTrjEowrVwWBxSNQxSBobQ3gwEXtcLHIRZubV+gGJAApgoikVpobcRxTv2mjbdu0IZmtxk6YbKPGTAyuuVBeJxhnB0PKYB6AARirjg4CYArfw8B2/7wL7PHeaMQCcwI3S0FBvudLC5EkEA0n7stQ5ofjICvL3n/7DTt14lhyj/ct+6pn8w5uKIFFGNDcHIj08T49IlF5ydg3sz3PFwAWRNkAeKUlpV6Sh+Jx1za1d7Qlrkm0adelIDgPgDABMAws8DGFe8eE88SPf/CFmR9GdukddzloCVq5HGTmDGkV9JwI6ydwVgkn5B/LK0jEpB7x6PfomrUgHA/JeQXMmAolSr2QMFgoP4T6kkn9Rhf5qdiz5i/ms2IgRdB58vy+yYWofiX3pMsJUheuA0I/XuBILlbVPmSZn8BU8R7FsCmTfohu1LUd5AZPPfuzA12A5k6W7+m0gvwcq+ndy6p7VVlZaQnHQ1NTc6K/xMIFWinoPJhvJwvFn5FaBkEJYTEHjWGuh6bjGdA+KHvD/cOchGdqYh1EXDPPs7rDRdvler2Tp04yErq2ro4pHzDvXTh/yVpbcV3kEsq3vv37Uf8CdqumptZKistszWf19m///K/W1HTWlk0ZY3e8++HPAdb/2Vjqsk8vgHX2rtvs1JJb3XUfxi36IvRUDOQIJaDwE31ZKRfAUmGMgpGCSxA/lUxXshD8jXPhvNJeib3CT0UUSqeoOp8qEs3FChYyYZwJ9CnfFh5MTL0vaN1+scSO0jRoUrqcW0+r8xg4ab+fBq7i1rzcvppgYxCG/UTL+YSl2vaXB3HYJ9ZgnW4qsKrelXRLIVyrtfWCtbQgdL/Txk0YbsNGDLCqXqVev6srjxMbrAMKL7NRQrh6llwsMOrwGtFQuhg4Wf0H/YTcXJjSkB8H8zMAnOfh8KSUalsIhmlEQ6QZS2QE1xfTOQR3CgwmcmBRgzVuEpON4jsJut3QoDxKcAOFNBF0uTCaLddeevonvG5VdY2VVVTawb27+Pf0K6+32r4DWDQYLq5D+/bY+tWenXja7Gtt3aoPE7B19fU3BEPo+hXeQ5I9HGbEn0UME6L/lBQUBqMDk3kIDuCAgCCagAU1zxxYMJt5KGjM56JLJIe18ABwPQu2h8Eygo+Zsz1wQf48dOZN9ett88b1SbebPH2WjUANx6TUD1JP6F14NGXav4IYPUQ0slhzZ6cV5ILNgpFHBKGXRnLtnABglrufL4nB8D5CrVpgQLhviPhbsfw1O3nCASy2Lz34DUaQuc4cSUMd5HBMKAs7gB+oaBavdkMPnRDbLuRpohYKrrWQj0xBBSnT5/eXU6Cagx5yr4SUnlM2RAVmZ9vePbvt4w8/4D0OHzHK9uzemdzzXffeZ9ARUnQOwB0WGAxagWYtGG71CbriEg2Tn0bidg+6c+bKC2eHCgVRdQIH0/5PE5wWg3RzRUERidsw7I8ABoI1dZUojYO3XTi3j1Bve+a28khIsjgqeA5GMrovz2Xh8aMpgxUlWA1spN97lHIkXAdubJ8X0sUsi75z5X6JC8QShKeXlrCOYUF+rpUWQ+sXEp5m5ZJhunChjW5Drqbz87nChmYRiwLm+Sn2JIpMWtpxkSANz4eFJ8YkkpUCKHLhB8a5uNgqK6vY5xpPn7b9+/cTNMG1olD49rZWO93YZHl5BVZVVWmVVRUUwre0nOe5Bw8eZBcuNDOSsLHxtGVv2mJzn3spNgk///3nLZDRAqdvX2InFi9MEnhC0C4tIOYqLtgj15xAlnuNnK3CPmCZ5MrDBTCe8LfSNUjIrnxVAlrYl+OCUbueG0vnFmvm0feQwfjiUfZQc7Ywi4Aax740WDFQitkrtUIMsv4noCpuvRhg6Tw9QVfMisWTs4CYzqfjNm3axGLPqluEhisq7GUlJRV29PR5yy+AgNyzIJ9rPm/FJUU2YGBfGzZ8kPXvX+c5kwJAwblJrbNgbo7lBe0UhPBwwSABJoyzaH6hVOlpeL+k/bMtOy9kzwZLFaLupD9KWMKwfCU7gsSZ2TDCnsxRuhy4B/fsgAZroo0ePyUFMSH3DtsjlM/xKKU0BxAA1ivPPMpdevWutV41tbZ722b+jfMNHz3eo8iysm3LhjW2d5cHCcy6Zr599tEK/l5dW2fzbrwlifCTtqqx4SQ1TmC+qNOqrLKKyqqQBiGI3wNjwKLL7e0MBT/TeIqaLvjBsZ0/32rHjh7i8w8aPMSqelWzfT2Ngrth0B6c1M3s2NHDduLYUbYPslHX9enLBIhiBbZs2mibNq5Lut3cG2+x6t61bLejhw/a2TONVlxcav0GDKRI10ufOOPHpgyrkMMH99uZxgYa2KLCAuvTr7+VVVSwHA2MXudFMFw5ntE8J9vaOi7Y6cYz1nDyBA1ZXZ9+ZBJwLZ41YkDefO1FOxPcg3jehYvu8MQMIbqfNftCygtgV7Tz0SOHrbXlHC1xr17VVte3L4EUWRBG1rkYmxQ5IsDa262ioorP1Nx81g4d2G8lpWU2dPhI685GoEAQhquSgBxzgdXDuT5d+ZHt2e2A/Lp5N9gH776TtOtV11xnw0aMTP7WeJROAu8V77SqFwqkGt2MB/bvo4tp6IgRHCcuovd7PrBvvzU2NvB5sA/eq4TciTsT0Zx5eZxEG8Co5OUzL44m1sOHDxEo1NTW2pChQ4Ne0dtVLxe6oJZzLdbYcIr6JLR/aSmu1ydNF6GAE5VGCpGkYsY07jmHod0CE4hruLjeL+c51tRE+Nx1WMpzhnfgDHikF2P7h4CTTs9tlZeTS2CFf2SK6nozZxZX7O0d1taG8kgeiYs2EbOGKEEGTyDNQ2ER+w7GFfoTACOAp+Yb9GWU4aEgNyuLWhMYD8ybYLDAEMDYwNghTxbe2YnjR+zSRRgulN6ptMFDBjKZ6cGDR+zY0eMBNXYSiCPJc9fadTbrkceSPvPzX37eAj1boGHpIjt26020KbARGN+qOCDiBUAHrBEWEYpAx1igJAXJdln1oCNZOCdkSJQKSglIY2ClOQzjSAALn2EMiliIqx8IXElnhXuIwZbOxwVhT5G7dkYD9AQ9+uxyACsGTvo+BmVCeT0ZK52TRi7cKH6qIaTa1wtBxMCKFSts+/btGdED+L6mbpCVV1XbmvV7ragEBhDTYJe1nIOLB0n2iqyuT7WNGDHIamoqQ0mQ4MoI2qA8Vpn3lTSylcqVxug8FZwNYddwTTnZEAoIw+iFYst8Xglfo8nX9RmagD1EHTOj9DPuSoQGa7Pt2raJEYRjALASV2woj5L0UNc0gYVQBBWu/eqzPqFhBTvlijn26QduJAG4Zl49j0Wxkc3nkw/etsZTJwyaq7p+A2zrxrXcD3/Pv2kRrwsDv2XjOgIVrbx7DpARo8ba5GlXBNZOzECWvf3mywRj2GZfdT1Xw59+/IE1nDqRcYphw0fZrCuvpa6G2ckReWfd1nDymK3+9MMkeVt80Oix423CpKkEWlvqN1j9Br93bItvv5eAbP26zzzLddiwyr9u3k0EAB7t5V+cbmyw1as+SgBQfJ2pV8yyUWPGu0srFNLFYdu21tvOHdsyzq/jhgwbYeMnTqE2ijUZs7Pt6SceSU4LIHHjTYv43pWUlswn2CnrsmNHjtjqzz75wrkxqK+de4PV9unDcwHU7929y9Z8/inbCOedv+AW27t7p6365KPkeg88/E3rznIXO8d1+Ma1UqGUTPjs5eefJWDBduuS223N56vsxHF3bQ4cNNjm3rCAv7vH1RsQLNeaz1Yl97Bg4SLe18cfvZ/cw7KHv86jALAAND96/32Cq57bjJmzbfzEScn5cYV1n39mWzbXc9fJU6bZlGnT7bNPP7Ht27ZkHF7du7fduuS24JLssp07d9iWTfV8v5fbMJHfePMt1qtXb68PGRg3rUYVBeugyul/98ClY14slsafUjwgzxX7TCIjcI1aGuiQSDPDfgKFLjB38Iz31W15OVnWt0+tVZSV8R4BZF30nu8ZpqkF8cANMOCMku1ygEVW7BIiFeEe7KR+y9PPePRh6/kW9jvMZ1gcsMxUYAXAkMEjUFZW7nVAUVz5dKNd7HD3KwT0dbW9raX1vO3be8C2bd/Feq7QvOaF4tX9jh21e97/0HYUF9nfDu7LEPu77rrLxo4dm7yS2GbIbvRcaMsoxoYTRkyJI+W6kfEV46BzS6cjA4mLy40t9iI27LGtUji+DLiiMhNWP4o0Vd+RXlOLD9k0XBfvLIngDXYCBh1RnAC1+Kn0BMoviPPGbimcB24ssS1iXNSouH/VnJQYHOfGlspWAiPa1ZWIu8FWIpEnIvYAWsT0yy4nzHGUiFvnFImAn2BDlZpIARlikHROpmUJ58G94trQPLFQOb0dHumK/ZEjSyBKwnKlSFA6BgGi+H6kiVKfTu249I/OQscAC+dVwlIlOwXAUxJRuRE5voN2S/Ih3DeOJ8BCHizcjACQLq7PYqZJv+vmfX5Nw8Dj72MQpnPHE5wGUewG1DV13rgh8GAff/yxff7550ma/HR05lp+YYkVVlRYv8GDbeO63Xaps40GBSvHS5dyrKO9kyJS1DTt37/G5syeYbm5XoRVwjUmWgQLxQi/fMtBiZmAft0N44Lky7UNBxFdBtB05RDcedSimzJ2TtZp81WqTxKOvtlWYQIHK4Ljd20XwBpvo8ZODuLZaEkeTKTcLMmgCoLl1wLAwufX3XirffD2a9wFgGvewiVB3J9lb730DEHToKEjGIK9fYsLxQGwrrthIVfiEGeveOPl+PVd9neArAkTpwZ3kz/ji8+lK9ex4yaRtTp79sxlj7950e10aSIRKAzB/r07bN3n7r683AamY9Ht95B93LpxnW2MANa0GbNt3ZpVlz2uX/+BFPCrKC/AxJuvvZCAGZwXrM/JSC911XXzyLQx3L+zyzZuWGdbIlH95S50y5I7mOB2xdtvkF2CUfxp2/wbF1rvmlqCrcOHDtqqj91Viw3MFd7D6UYXx2MiuPW2O8jAwATXb1hnG9at4XcAWNNnzrHXX34+Ob5P335208IlZtlpmg986exwKFIc+u/ZM6ftzVdfSY594OGv2ycffZi4CXHt+x74SpgvQlZyBBlsWGcb1zuDiHu4YtYce/Wl9B7w2U23LuZxF8632ovPPsN8TNjwHGXl5Xbs6JHkutfNv9EGDR7swKOr21a89bqdOO7u1UFDhlCIjcjRy22zr7zaJkxE5G2XvbP8TTJoP2sDM3PbnXdzYqeRijSl8fynj1Vvk/cW9FdM3BukBczXFdQN4qh8jDu540ZIQNcXW/gebDm2NOeXJ/FFkWgEz/TuVWW1Nb29HFMHGKw26svAJMFQYWKH/lHJj3HvAFisZxkYKYjcod+S8cf8A+DFmphZ2VYQSl/hdvFdS2uLJy8tCKCM5a/a7HyLp06BhhSi/Lb2i7Z370Fbs2ajfbrqc6uoqrTmlgucf68qyLXf2bcvAVjQpixZssRmz56duKZ7LsDFXsb2hYENofQQPo8BFI7vuRgX4JCIGfvgmWINj8ZBopuUSz5IVJL0FkG+gjaOUwfgGthHgDUGVzo2BmrSGEkKo/p27tqFu9cBB/5GpnL8Hp8fzxLbTrA9uHcBJnwvMTZ+V6Sb2ldudoFUHOeMZQfZGzCYqP+HawNgJCxyaBfdp9zFGlcCMQKqcsmxXweGCcfGoFPXFvAcOnQoxyDuBeBO7j7cF46DkBw6K2kicbySi+o94rl8EeTgCW0njZXegzRe0nFhPzyrwCTeCTbsp36Fn/H+cR/CeXEfuF+lc/B5rdSyNmzYkNQi1GSiTszBHsBADIRwwp5/9xwgOhY/e4KteLKLQVnPSVDnRNbVN998k+GVcAkKeFGUmV9mh4422mlkHy4ssGvmzrfK8krbsGG9nWbJB/hWi+kWaENB50ttVlxUYAtuWGAVFSVWUlpIwweWJp5EGGEHNiuUdZGwWgM+njj5WcjL0w2tVtiQqjJOP8AEp50+y7owPg0uUJtDs4TnRqFnuO5Gjp1IoTtXSqHjKHN6cp0A/jxs3XVsr0fAZsk9y+zlp91liO3WO+5ltBTy7Kx4w7UR4yZN48+t9W4kAbBmXT2XK2Osuj9+dzmZqEFDRlj/AYMIyg7s201WSxsAGtyKvqqD4DrXnns6ZW2wHxik/v0H8uf+fXsyGJppV8y20WMn8hng0nnl+SeSc2P/GVfMoSHetmWTHTq432ZdeY0NHjaS/WHHlvoMFyEOhBtowMAhdvL4UTsRgSUYJAAz5Wha/dlK2793N68FcLVg4VKyYmC09u5xVxncoPMW3GylxSUE4U889qNkNTNuwiTDP7y7U6dO2OerPqab7vp5N3IF99gj/9Wza3/h7xsW3EJggoi+l597mlmysQHUzZ13I9v0maceZ7tgGztugs2ccyX70sZ1axOAhe8GDh5C16C2gYOG2NwbbiLo14od36WJc11jBx3Ojm1bbd3qz3kogM9td91j9RvWE0BpW3TbnS7gDNovGPQN69baxvUpg/iFexg8xOYvuJnHfPT+u7Y7gCNcY/HtdxLcf/j+Ctu1YzsvU9Wrl928aAl/h7F//53ldpwu4nQbPHSo9aruzWNaznm7YBs8ZKjdeNNC/n7s6FF77ZUXrW+//jZy1BgrKS0hm7V+7doE4GG/a6+fZ+MnTHRaLmgksSDCxjEQGGlPWSAWS1cMtUZDsIJE8k4/Rbq68DA++fsCRJvmEI1hrsQRrBBEvxC/V1aUWRUimoI2CwaZxpbn8hJVMEB0bXR7xumigkI+EtgtulEQxBGSHiOy00GuM+nQ0KGYNELaEfCB8zOZLks/udgfRgOArPUcCtsC1IAFvmRVVdW2detue2v5e7b87fds4ODB1tB4lqlVFtZU2i9urk8AFlii66+/3pYuXZrYBs2rsQ2K9bjxe9f8L2MtY4r7i/s3jlEwkuwYzin2QwBIBj4GLto/tn8xW0UwGwBMzGDgnAJrMLYy9jh3/HsMFMWC4F4hpsY10Ub4HKwN3ieeCwYc+8i4y5hLTxRrldQO+KnnVBuKCYztMl30paX8B3YGBZUlKMf12D+imq1qF5xTjKCYQzGdMU7QNXFO3a8Ph26CKvyDGxpAB22Af/gdjJbAq1Ir4Hp6ZwJFehbtKyCLa/TEGMIVyl+FcYLrqb/je0Ue4l3iXTBIJEQlx2J4fS6AFvdTvu8YYOlmEhAR5Qj6WUxTPEkkU040eWTMipd54J7f6z7woNBavfLKK3zhaARspSUl1qfPAOvozLEjJxtt/2GsbN31hv8tWjSflPj+fYftwIHD1CtUVeGYaqurrbbysjI7cayR9b9QrBiGFgn+sDLEJMWGBPMloTprCrpGSuJX3Ae0MCngUrRRSOrJiIO0ZIgnvQT74cpWHNd5qT0AkbTYLFA+OtD+3TvswJ4dhnQDoydM5nP7JOxbPDjYXkE8y/D0rm579ZkU2Cy95wF7f/mrzA6N7eq5N9JVePzIYfv8Exczz7l2voG92LbJheK9a+tsxpzrPNooN8fOnT1D3UZxaVlg28wudrTbG688l/H67l321aR4Lp7j6ccyo9EW3XmvFRe68Hb9mlW2c3vq4pkweapNmDSNBmPd6lW2Y6vrxrBdN/dGAhAJoQ8fPmj9Bw5ORIdbN2+0rVEU4ehxE23aFXMS4/HcEz/OuM+ld36ZDAcEwctfTwW4o8aMs6nTZ/EZ9+3dbZ+vWpkct/iOu1mct+HUKVvx9pvJ57cuvZNMJVY+nOTa2tg3qqvdDbl+7Wre565dOxLXW0lpqQ0bPtJ5yOwsGzZilJWVV7hb7YN30+eed4MNGDCIuq+PP/rAdgfBOXRoi26HhiuL4CYGQDgY4HLi5Cm8HsAidVPBVe2GIo0SVj4pvK+333gtcQeC+brhpoV26OCBDB3W5KnTbdKUqbxHTbQAV7iPeOtVXW3YF+wd7mHEqDHW0txszzyZgv0xY8fb1OlX8L0CzH6yMmXu7v/KV12c2m32xqsvZzBccFMOGTaM/fPg/v32zpuvJ5cGmLp18VJGv2Gc1G9cb+MneS45BoJkZdmnH6+0zfVp1On0K2ba9Bkz07GVsMyui4wNirRXHhzqK2UnqIJLMNQC1Q1xKtR8GGpFitlWGzqr5fm66FLUealJ7DQE3nB+Cj8RXYgIVswXODXaD4ZARgJgCexaUQlqDLqhh0sRTBVmSrQNDWG3A6+2jnYy7DCunOvBqlG3dZFRhmC9ZHTAaiGICHowiO6Row3awx079tobb6ywl15+ne+7IL/QKirK7aaaSnvos88SgIVrXHXVVXbvvfcm7yxmqjS/xQCLc2eUDgX7xOySjhH4EmhhsAqLVXv6DWwCQPg9NsSZ70L5/ZwF0fuQCwz7CtDErFIMMpSsVYyLmCY9dMxm6X4RFYr7ZDRnTg5tHs6vlBy4DyWHFdsF4473DhZFoDseh/E965n1rPgpkKDz4hoq+4LvYsAkRk1ASe8NwIwVQoK8R649gUpdB/eoen1oj7hQM9oTz49nRr/G34gilGsPzykWU+5DTp8qkRVS0Ih1EyD2MZK+T7W1nhf7aWHCxUQIZoP7VSV34nPGIFrXFtuFn7hvJaROXITxCxHCU6dNJ4o0oqenge/5t086aV1DDZCe5+p5XPw9XILQWwFcoeNgmzB6nA3o188udpmda79oew4ft537IKwEwuyy1nNNNnJoXxs4aBD/bjnXyuiWXr3KrXdNpVVVlnFVBfClkhyY0frU1YZCqFitekmTtIxG6rP2NgkrW4iNE3cCouEAlCBARpQcNAoei+3zK+oZ5jiDFTJEMzN86CAcBKBrw4pxDzK579xqo8ZNtDETprheWj6GCGBloPNQkgbnfPUZjyLEBoD18fvLKcTGNm7iFAMA2bZ5o23f4rqW+QuX2tHDB5JUB0jZMPuaea4PAj0aZRbns4R/z4doRV3r7i/DfRSE/t3d9kwPgHXn/Q9Zbpanbdhcv9a21KeRfxMnTzP8w3O+/PzTLu4OYOGmmxclbU0GIRTQllGDwD3jXFNm2ITJ00JB5yx7/Effi7u43X73Ml7n4P69tm71p8l3s6+81oYOG8H3BpfUu+94Cgts199wk9XW1LKY7XsrliefX33dPKur6+O5hpDANYBxH9RuW2G8lr/xauLmAlhcsBBhyc5AsFfA8MMdtyt1fYFBKi0p4/2QSYoiJZd95Ws8ef36dRkAC6zQLUtvo+sIm+4DF5FGgf0tKkCuMf/j/0rb6YqZs230uPFcSb7wjKf9wAaX5a1L73CgHcTqAFjr17qbEhuM/dI770mMkwpx7tq53VZ+8F7a3nOutiHDhpPRhM4LbaRt4eIl1rdvf/75+qsv2fGjKYN10y2LrO8ARMNm8/PXX34xOY4Aa8ltDFhJxifxpEffos3A0q1d/VlyDMDVtBlXJPtIkO4TaBqIoHaiYaHBdwMVp5Nwo6OUMj4H+sIozfauYANns73eJX6K2XCWzBdLTAcR9sFZANq9XIcXskWaF2eXSni8DDKMXElZqQdkZGW7FAK6LQjj8zyqF3dGgwfXoiEPli84ZchgeBDcATE7+jXO2XSu2azLSxPl58NFiAzvpbZz5z778MNV9vEnq1iSBEmBwXCNOHfW7n4v1WDBsM2aNcseeOCBpH/iFwEovZRYrqLv8VOGU3NfzAYJCOEnhf4scF2SACyBjZg10jljN58MstiiGGDrd5xD7i+BLJwLxwA84LrS6khH1ZOoiAEJjDPaWzol2UyBCdhAnEelWnAtXB/uNByH0nGq3ye72vN6atsYMApE0CKWAAAgAElEQVQk9Hwu/C0wgWeRexTPKi0Y9sHzgn3CeaT50hwgcKbrgZGTPgnnlL4J+yGFAuYagSt8Brch3dghJYkypgucqp/GrBa+w35oe5wD7aJnw08BbengxM5xhIZ3iv3A0ktDhn3wTqXz0374qfeN7xTpiHeC6yfFntVZhUhj1Cs6Tp/phXDKCsgwmal+yi8xaPtp+2of/Hz99ddtzZo1duDAAQ48DPx5c+dZr7Jedq6pyXIL8iy7MN9ONJ23Dz/dSg0AgFRTU4NZe7Ndfc2VzCqMh0TB0/LyMistK7aCQgdAhw8DtLVba4tPOtWVVRwQRcVY8UF7pRxEaa4nrWQU/QMXWKrJQluA4dJKC5nSVZdNJVlUQiOwUaEQMRgMMTMBSdnOrZts59Z6GzlmPKMIva1dn9FTI5Ios5TwMDvLXomAz5K7l9nObZuSRJxDho+0GTOvtE8+fNeOHjnEc99x31esft3ntnvHVv5dU9vH5lx/QzJJJTUWo/D29rYL9tpLz2S8zjvveyj87dqS5x7/Ucb39zzwVSYihGHaUr/OtgTGDDtNnDyVAAuD9LmnUpYDqQJmz7mG7g1OuioWDCMUDBP0V5ujKMKJU6bbhMnTg4vG7PEfZgKsu8J9buAzexQlthsW3EqwhPeKlArvLE+ZkWlXzLLhw0eTuXvx+cxErsOGj7DxEybRVQLmU1FybiTcvL4A118Qj0P3c98DD1FrxrEXkri+/tILGUL7+x/6Go0rGAkwLpvr02SqCxcvpYtsUw8X3qSp08gcadXlpVoYBZG0H40U008E3U9WFrVfK5anzNwti2+zyqpeNKQvPP1k4p7Es3xp2UMEcGJPwF6BqdMGRgjMlFaE+Bz9dvWqT2zblpSZvGHBzWQ/ALDgAnzztVTrN2vOVRS7Y3v9lZcyXIQ337qYbj88G457/eWUhRTA8nxgIbGqGGRmMzcycju3p+8dAAv37IJ/Tx2i1XcSPBIGYTLeQsg2NEqepwzPmObq0wItAVhBSsD5jKkgfGPlhzCumH3eKSwf83z7vnLSub2OZx6TKMNdiESkmJuQegFuXyzSlK29qLTY04SwmHk7F5y4ttKmgJ+j6ynkzwLzCn0by4ld6rSzTe7mkwHFvmfOnmFNV4a/FxZYYVE+E6mhZM7GjZtt374DdtvSJZabl0O9XevKlUw02jp6pP1Ktvc3CNy/9a1vJf1FYELAR7ZA4Ck2kPpdbIF0rGLYUsaujf0PxhbvUkySDKpAiD73d5HmPZO9E/MkGxnfW0wQSMuE8+OcAA8qCixdT8ZkGP7AMwoo6d7wU8coRQFdvkEnpag2PDPeiZJsQk4DkCJWKwaNAgK6hxiM4jPcg/6pKgCug2fA+wc4OnToEJkyHCvWSoWR5cJEu8XaMF0P7yJm6JAgVJF6aEe5BeVyxHnhIkT7YD8cq9xU6ULENWRqI70b7If2x7tDjjZhFgA1gU71H7Q13OJqb4BVtDPOoXevPhaDes1tciPiXeBY5czCOclgiWmKEWzMPnFyjAqrxp3d5xx3eeni2l+d72eBMB2LRkDR5oMHD/IlooMcPnyY1+3Xr7/du+w+a7143i6e77ITh49ZVneX1faps3ETJ9nf/dP3bc/eg3bw0DErryy33OwOmz59so0fN9r69q2zE8dPhkyKrpXqyuqy4pJSa7vQZs1nz1nT6TPWfQmrkS4rKi7iv/4D+tt5Rtd4RnJjKgUY9EyBKp9RglWWVwmlcgL6V4kOsVhKcMg5E5N5YKXiwYvrQFO0ffMGGzF6vI0YMz4RMZIFk9ZDbkGfGTJQ+otPpi6xq+beaBdazyeC8do+fRlJ9/6KN+3UieNsiwWL77SV776VJBqtrqll2gZFMsEYFDLDc6ft27OT/+BS7Lndw+SZXr4EHfCFHhqsex/4WpK+Ai69LZFbD1F3iApEKD5yRmmbNHk6wZdWLQAwoq41cCA4r1+fMihgryZNmeGGz8we++F/ZNzq/Q99g3+/8xZYpTT5J9x2iJI6c5lnw71NnDSVtm/F8jcydF06OZipseMmWr/+AxyoB2EtjOijPZJ3PvAw8mAp/1M2gdmjP/rPjPscM24C9WYCZvGX0DQhjcTmjRsy9E9Tps+wydOm09DGqQFQd4gTRTgJJgTqjEKWczA6iLjDBhfkwkVLCYowgdQjiCByAc678SYbNBgpERzAAGBJaI/jr5g126ZfMSuET/vEjbHy7ttvZrT3yNFjKN5H+oSeGxglgDQc19NFuHjp7VZTW8dDjh8/RgCmDQDrlsVLA/hOXQMQ0W/busX279vrWdOjbcbMWTZz1hzmoOIYDYCMu0SxJQRfcrEiOq9DbYyY3OC6Z/SgAydVA0gWsIHFIsAKAUIAuTR2LJYNd1Q2WShGHAIYRBHM3o6+2iophii5iJIJgggF4oT0LQ4UVQPTJQotLR5okazEu7pYsBlpGfCgOA8MH1gElErC/aN0jgwadIZnz562goJilk0CO3b+QivPd2D/Ydu9c7eda262v/iLP+WxJ0+dsg0/fMTG/9v37ezQofabhd6YAlgxQBGDJZAV2yW9KoERMRZii8UoYJGMTVFgcDHFxlWuHIGLmOGRnRLg0t8Cbj1dbbon7CcgIzAAsCFNE4x14rqN9EM4n9yVYj70zDofvscGAKEoOrwf1OEDSwymRH0S18F5YEvh9cH+uI/4/nF/HPch158YbVxDzCCYG7Qj9hODh+h9gDeAHDE1ADDKZo5roR1wDwBn2EfBYxr7uBcAJnyP80NIj019C8+i96PFDe5BOkAAZ7JCUeAYzqk207vE93FEoCIP9cyKCBX4Rl1DPAvuFwAJx+IzRSYqAAD3qQACLpJC2Tb1k7h0Douko9izogg5jwQ2SgM//qwnfasOqn1iMKUBEh8fgy98jk4gMIWfUuGrhpAAXU1tjd157wNWVlpkWd1YUZ23wqJiKyottJKyIhY4XbFipe3ZA2B2wnpV19jgYf0tOxvFa9vINhTme/ZteK6QyBKJRXPzsbJDYFWntbW22ZEDR62wsNhZrdbz1m9gP6urgZA3TKIomKzCrwJPSS6hNDLokvIJQSQfkhBmhVQOzFidq7p7OWRytDpWCQ6IaNE5kQdr55Z6Gz1ukg0bNcbXshjIoYCy2jvuXFoFo32fe/yHifm4FtGA3d324QpnJ+D+m3fDzfbCs49TZA5B++xr59uqD1cwZQM2fHb9gluZEwzXhUFa89lKO7BvT3Lemro+BGjxdveXHyYzQuBsZk89mgkYvnT/V60L2cmt25C7auumlJEBgBk/cZoh19Y7b6WRbJPARlGEn/pAKbhkzUefpOAijNM0jJ841aZMmxmMXpc99sj3M+4TaQuwLX/jFTtxPFM8nbFj9MfEydNt6tQZXN2jX73++suXTeuAQ6ZOn2mjRo+lcfaBmGWx+w373LfsYc++HkA7BvwjP/7vBfG6JbA40En1BDdTZ1xhAFl4ZxrTLANzEaVN0uS9cEOlqj6zZyGiDzrHvn378dwch9lZBHgSpuP6I0aNtmuum5ewcwBXsYvQdVrTmNEdfVyr57deeyVDS/XT2hqfUxd1xSy+w1defN6ORlGGAFi4P/T/o0eO0IWoDeAWGec1tvbv3cPcXufg2kIUZkEB0w7EoA6pIcBiyeWsSF/9LcYvpLAjyEbbyA0FNjs1zGnKFCXx1PG4X7QJ9uU8G5hp9BEK6FkeyisDxGyYGyIXm/u86u49MFYQv0NXWlxYwEALAOsuMqPZnDdZSQGpHS60UWuFRRpSL9Atc7qRxh+arLKSMhptRPlSWH3xEhebVaHmGw1Ve7sVFRVYS2ubXUDpJYjpCwusX/9+dnD/QavfsNFON5yye+6+zXIKEEDUbg3L37cJ3/menRow0H63zAFDDLBie4Pv9HdPmyFwJYOM+5ExFWiAAcYmATrAggAWPotF7wJMuo4MtICGfgrEaX8Zf32P6+kz3DvaDoZaEYL4TiJozdvxtXD9yzF18f3FIndpl6SXU7/DfeLaSA4rsCK9k8aG7Gpsr+W+VNvX1ECP7PIC3AOeA8FlsNkCILgfsVQO3D26D/sybUhg1uQOFLADq8O+HtgsLZoFTL1vh/JUYZETg2kcG7tbY+YK94rnEqAU+6SoT11LRZqxP9oQYBX7qr4gACz6DYNCQnLT2M2svoV7lfsW++l9yy3KgIU4D1bcoXuyT+r0+hm/fLFQ8WSZuCcC2sQL37VrF9kpACpRaT0Blc4BHcmw4cNs2hUzrLi0nJNPVle3lZZX2KChQ5n8s/HMaQKzQ4cOW9PZZmtpdvRZVFFOoTEmJExCJUWlnh+GCSxh3LM8b8wl5KDqsqLCIjt75pydPdNkrS2+moMIGboDiDShdbjYhUnLRaic2CBg5yTpQAJZzJHVG2JULjFDCQw9D0FnKAHAgclCrnD3efkS1bMTPYpiz8iFxZp64ydxP+Ur4oAPmcg5OC91huK3vjpE27/wVCpyv27+zXT5PftE6q677e4H7MWg0wKIGzt+sq2ETisALOx//Q23cAWMiMF3l7+e1NCDO+eqa+ZZ79q+9uwTKZDDte9d9rVEz4sJ/okewOa+ZV9zrQUBViaDNWHSFIPQHa65d5en2icCrMme/gFPiIHsqxLP14PBsX3rZtsUcnjhPuAinAQNVmAMHu8RybfsK9+gy+zt5amoG8ddc91869W7huctKvQEjskErNj7YAQQgQVN0U5EsQW9WDwGrp9/k9XU1LlBy8uzR3vowO7/yjeSxJvKmfbIj3oCwa8ThFHvo5OH3FmuQzPbuDYzgg85ouAm9GT3zpIyhxPTh0SlYDijOkOD+3/2yS/WpPxpAAhJQe/+0rIkp9O6tattfUgVgWMAsPCPAI+Fsb1vvtbD1bdoyW0MXoAGCOOC2qTgbhN7g3O89PyzGQALGjDkU8KGJLSvvpRqsACwFt92Jx8OUZHvR4lSR48dZ0iWCj0b8ntpA5DDP7QFjV9grVTPUEld3QiF/0BcHlz2yX5IF4DgF2aCx7jutA7mdEtLPGEO4SWUkDRotjwhKVxZ+NLrOfoCiuoxFu7ysW8srA6AA0kn9FSY94YOHsg5DUmUMT4KCosYUY05BZ+hbA3AERhrPB+MA9x9+B5zICI5cX2wtywXRTYNObQuMb0MQCSSh3Z1dZAJYwF5ZJHPL+T9njh10o4ePswEt1ddOdMKixBxeNGa3v/Ixv7rd+1Yv772hxVFGQBLRr2nvZBx12JdAEQh9zoOP2HYWPctMElis8QyCMwKEMdkgYy5FiLxT/QDsTgx6BL7F2stZS/RpjD6AFRin/Cd3EZ6LgGydEh7mon4cwEG2VcBBLUBvgdgwbPrOACa+vp63oP0SspnpbZUO+l6AEpiinBuACyBUtwfzg+ABS2ThOY4l8qG4ZlxnICV7kVaKrnS4GYUwyhBvlglsXBx+wuoxNgDbSD3Jb4XoFW74nhJeWKwK0CLz+TCFSMGtkkAFucB4EKbSMuI58DCA/eOZ8PnYKekN9N+YOd0beAb9um42HMMsPSgP22CvRzLFXcWNKAYKoAqUIwCU/LVxufGwM4vLGV0ytgxY2zI4CE2ZOhAa++4YFk5iADp4koM2ZqLy8qtuaXFjp44QVTddOYsgRKYIk5uefnUtrjbzCcg6qOUQyWJPLjE47yGYBbLSCDbM1gsUP/QN6BTlFeU89pej07nRVmYbAI9uggZbZeLyrYBYHk+K21pFnj/RFF/BEiYjFX/LICIXdBgbdtEBmscckshujH46plLB9EdIfu7gIc8GT0B1rVzF5C1WvHWK0kk4W33PGgvBvfd7KvnWr8Bg+zDyEUIgHXtvJtoHHft2Gob13roPraZs68xJNJEdujnnszUWH3pga8Fo+6atCd/kslgAWCJFdhcvz7DRQiAhWgviGpfeCZN0YAIuzlXXedgKWTK1mSjOnBbN9dn6LkmTZ1Od55PfN32+COZ0YwPAGB1m9VvXMucVtrmXHUt3W6kzrPQn9zNh3esckaKRsMx+AykwsED+2z9utUZrkWI5WfNuYanhnH6Iov2C77iolbPtSkQecPlpe2e+5ZZCcud+Cf+NGbtKLXCOprZtgk5qCL3HQHWlGkZLmPvIw52eJ4QnMGfqH25c0eG+Pynjfv48zvv+bKVl5Vz8bIBUYRRmoYp02bY1Olg+5yNAcDCtdauWZ2h1UI6BSQvRXtLJ8PxgPEe8tKh/V9+8TlmtdcGgNW/PwTwzmC9+tILyXcCWDjuB9//TuIOBGt1/0MPc/QBXMUACy5CB1ihRJf7+1wQSwmAs7JSRgmZOsDyklWxmz7VTXXbRS7KwtsL49vTNKQh5JjgcSGvMOABL8ki1/UEBFnUF+G4zkvW2tZhlyj58ujpAf36MCcVxwYWlzk51quyV1JC5MKF89SignGCUWBdwotIO+FpHnAeTzjqCwJECCLKFgsZ6sy4IMQ9+vNgLvSSUKiDWMy0OIcOH7KTx4/b4kW3WG5uAa/R+O57NuZ/f8cO19ban1R7JQcwWL/zO7+T4TXRC4xtj8CStDOwHWSvu7o4N8OgKV0B7hn74dkE2HC8+pUMtvbBeWSQRRjExIEAFoF/iKYTS+Nj2tsJ56VLNbiYJACHQRaIUYoBMR5aGAqk4XwxYNM1BQYFjvC5AA3ADsCBko0CUOE6K1eupL3FBgAme6v+BIZGLjT8BHhg8EJTE4Eg2Bu1lRhCAAa4AfEPv0sgjmuIFBDg0TMKT6jNpNUC+Me94z3F71xuUXym54dbEgsptCXaAteX9gvnxzkBdMRc4b7EeLGPX7jAZxJQVlSg/hbbJRcu/kb7YEO7aV5CXxOAwvmAbfAMeFbcN8Am2hLnwTXxeV1dnbsI1dGE0nsCrXhC1nc9ARYeBkBq586d/Cn/L27mcoAKD1JVWWHV1XVWUtrLLnXn2imUHDlx3CZNGGt96mo4YSAjMFme7CwrKCq03rW1dqap2U6dPm0nGxrsVEODNZ9tskL4Z0FP5hfYJRiekKlYnQqaB64EJPRNonK8ajxWb5hszp1r4erszOkzHByg3qsqq6ysrNIudSJ1vmtJQNEzRLkbq7uQDC4bGiUvUYHJCABIbefHuGA1WUmEzNBBiZX40jGf7thabzu2bCTAmoAowpBhGvlpMHlm5/oKE6tdun2gtwhyEXSK559MGSzUFKzuXWfrV39qBw/s5T3Nu3mxvfumu+Hm37zEKqp62UfQZIVizwBYV6IWYVaWrVr5vh0LYnjsP/eGhWTEoBl6PmLK8N2Xln3VQYALRb6QpgEAi4Lu7m669TI0WJOmMJ8UvnvpuaeSHFnQA92y9M7w/tyYaSKU1gvnQqoGbf8dwHrwK79AA7d16yZb/VkaRTh+4mSD7omTxMUOvkNFygFMSdjN9xpyA8EoAiDDBfXWG68kbJaytWuyf+yRTLD54Fe/6RGmrIHoTCaiE5EWQRvSJECDSP2fSql0d9l55EAKWdG3bNyYoX8CuJk81fOaadIWIKU57plCJSuL4vaDISEnJlzkjNJ71P4Qk8fJQOFWGzMGhcgBVNdnAFVop6Ch4gIiJNzFs26q32irPklTX0ybfgWzsmtCRVswEzlY2VD7EvcMABUDrEUAWAMGsN8fOXzIXo2iCAWwTp9utGeeSIMl8PmS28Fsma35/LMeAAuasZkpwArjVPoobwPlr4uiqUOC1jjtgkcpabxjjnDNOt+xIgJV4D28D2pPur2cjvRfCdBgslUAGRRkzne2uuuSXehAoW/PcYX3W1leahUAUAUuoAcrWN2rmkE8AErYB4tFnBfGoQVlcAq8JiEWNZBGwPj1qevDeQVs/7lzTWTs0O+Rx+/s2WYrKiq0ivJS67zYYS2tyB/UzoCDM2ebbffuPbZ3zx77X7/wTfKmuMbJt5bb6P/973awurf9X7XlbH+5CDWOZVTFVGmOlDsGP+WeQv9UJJ1H7qaZs9W/xVjERltgCvuIOYkBj77HvC9mqye4wufSGOE8MO6wcYiAk9YIx8uVJcF9Ov+nrmW5l3GN2PUVuyB7MmsE8mHDvSvqDvsBhIB92bt3L/9B4yQgAY0RgAPuHWBA7Yx7Rhsq/xTAwZAhQ/hc2AQsdQz2EyMmQbz2xTOqPZHmAR4rZITHc2IxxHll5MhEA4Z3um3bNu6D36F7ApiaPn06j/mXf/kXMkW49pe//GUbPnw4cYXAHdoZAMsXJ25TFIEpsKdoPtXSVL8QIEK7qf+IaVPAAc6J94K2Q7uizfCeoW/D8+EaALfoi/gO7Y3z477UP5M8WJpECUJ6CKZxofjFYh8gtZihwkUVzaCaQUlPCL9UVFRaYUGpFeQXWW3fOhs/dYyt/mST1W/ebccbzjKJ5C3zr7SB/XuzdiAElJc6u62itMxy8/PsfEebHTt+nOxVB3JUsQTEJTt+9JiVFBezjAReIoTmTvOHZX8WQplzXVSOlXJIh8AItCjhHwdYiDZpONVop041cHLKtmwryCmyqt4VVlJWYnkF+a7jysVq8SIBFuqGWVeOdVkalaXVqF6+N0OUuiJEHHKSCQWPZWiRPgEAiy7CUV7sWVnlEVGG5xZzxrpsnV3WiRQPKNrajWSVKQN07dybyPzt3rXdNq7zSK+xE6ckKRnuWvYw3+9HK95KNFXIg3Xl9Tdabna2ffTu8gR44dj5iLTr048d87133sjIeH7v/V/1xwyr8yd/kqkpuv9BMFi+/kdx5rh+IITpcAViRv/sk49sX0jyidMtXHIHjYW3ZRcFuIjEw8SPe9+wfk0GWAPIACPmE+UX9U8PPfwL/Byao2eeTl1jcA0vue0uGnkUYvYV9EVrbGhg0k8AeHwG1yCAX21dnyTvF+7theefpkgfG0Tgc+cvSFbcTzya6U598OFveDh8EIrjvGCSkO9KG7RO1143N4Nxagi1+yoRpdJtHkUYpW8gwJoyjf2T41kh8EG/4yv6NJUG2u8nP/yvJPHmkKHDbMHNtwTBqZeIwj8kho3dbWiPG268mX0T7sG1a1KWE+BKaQ/EzuCamKCffDQNwEDfvfe+ZYk7Bc/d1t5uqC+I+9D22ssvZgAsuAAHCGAdOWwvv5hmjSfAuv1Olht6+YVnk3P069/fltx+F+cFgDWUBNJGUf7MWUFAHkZqYD99UhY/HPQ2QV+JvkFXGVMh+D4wFppDNbbJdIUgAy6GWAczJB0OkzzSSogpE/MXsmv5wowLC2e+QER2EpDBTexFt8+3njMmXy4pYjkcsg/MtJ5PNt2Z+Utkv50ddPc/mQWAlPNY7bcwxQ2eq/lcsx09dtgmT55sF9pQSPcC50QA/sL8POtov8CSPMh3BlfgkSPHGEF47Ogx+8bXvm7dWUic2WxHX33TxvzL974AsH71V381YYFkUwR8BFZksGBUYcgZuRg0PjKIsk0J4xdpeHoCLBEDAi7q2ziX2CKBKh2LnzLqcjfS7RpYKzEoAmVPPfUUA7T0d2xTAYIAYGbOnMkcT7HYHAYb70KsnMBNT1dkzD7LTaVIOgUoAAgABGgxivtXygEttsTOSJANMAK7jkzualPcuxhA2TFcP74urq3IRQCcLVu2MDH45bZf+ZVfSYDKCy+8kAA57QvG7Y/+6I/sgw8+sJdeivITjhrF8kq4rgC28m5JKyXAx36fjxyXXmIHAEmaMuybMrTOFqs95d4FYMbvKpuEnypfhDYF0McmzZXaAz/RPwXQSVxt3LgxkXboIXt2VH2OlAlgp4BM4ZrjKqilhcAKL6bnVl5eYSNHjrAhQwZbYWGeDeo/yLZv32cnG85abn6BjRoz2j75dINtqt/KbOrTp060RQuvsbzCLOvO6rbzFzutqaXdcrJymBPpzNmzvCbYG7I2wd+KewAwAshxWjeP7IqYB4SZk/6G+LPTi8128/tsaqewMoQxgq5JDBPWqqjDBcTccLLRmk+3UpdVU9vbavr0trKKEuoaeEyICPRK91ExXdQYDKtwIWesCn0d7J5ECbV5nsBkoB0ZRbhlo42dMIVRhL6Aho7D3UKYbEHdd5BlyQnuq5Qhe/HZFDTMveFm1t6DvurD997maxozfhJzYMF1eO38BTTCAFjKlUUN1oKFvM7GtavpJtQGwbmnU2izt157Mck6ju+vunY+73XAwMGcyB//caamaNlXvp6EoQNgxcJ0ACycF41zprHR3nw1dftggCDTO1YGSCcAzZW7Dq9lQyLKbVMEMuAigwZIKRJ+8sMe7NFXvuF5yrq7bWWUwBPPgJQLiFrEKgdsEsADhMNgP6ANxAB87uknOGiRmgFidrifjh1D1vD0nmfNvoqMHNgHDLa333qd+jJt48ZPtMFDh9mBfXtZ/gWMF+7nuR4pEWbOvtKGITdXltf8Q0maqupqW3DLIr6f+nXrvgCwpk5DKSivtegarJBGJKQREPDCvQA8vvBsmnYCx4JV0uQsQ4Zs+MvfSNNW4NivfuN/sU+uW7fa1q1J0zTAPQgWC23MXF9klZ2dQVb2HVGKhFGjx9isOVeyDffu2W0ff/ShtXe02/0PfsXyAqB97aXn6QrUBqDUv5/nyDp69LC99EKa8BYAa9Htd9I1+KPvfzc5BuJ2nLOgoNA2bdyQAWSHDhtuo8aOZbki6Mu4iXUmbpKPFuDIXf8Jix/SOjjACsApACJKA7J9gYc3wQLwiXs2XYigjbGQCy+KZWvc6LuLEnMW5zEyZs5o5eUXcp4Ts4aEn+gPyEsFpgugD5osLAQwF6MgM1bZ6MNkwrKzCYAItqFNYSh8M9OU4FqYm861NHHhC+0VHgQgDYE6CI45B0lFS6tlZ+faqYbTLA4N49WrV5VNnjDe2jo8XcCFlZ/bhO/+p53o389+v9zLkIDB+rVf+7WEIQEohYsKm0TMitICwFDkWszoCITx7UTpgvS7gFJPuxQzuHqHAlcCWjqHwJWMJvaXYF1RZji/tDfY/+/+7u9YK8inCcgAACAASURBVPe/28aPH29/+Id/yHlG55JLUUkwBbh6AkKBJLnDBHIEJBQpp7YRsyTgL2CJ+8WcKgkPzjNo0KAMgHW5ttX9CivAlQfwAWD3gx9kyjHUDlgQ3XbbbcQKP/nJT74ArrDfuHHj7KGHHrLVq1fbs8+mCyC01a233kqQKJco7l3esZhNU/QmgJH6Tvx+0d5xn+EiN6SCUKJvsX3YD/eLccOccMGtKeYsDXLxdkRb4VxyQ2fV19dnAKxk0jAjmAISj1MnxCxVzw4ErQhYBpS5qKztbWNGjLLqykomm0PkTGFxoTU2nrWLF7stqyvXLnV02zsffm47d+2yovwsW3DDNbbgpmut4WyDNbW22MnGM3a6GWGYWVxdgbUAZZ9fUOjMEyIcCgoYWs1O0O3ULwSbKPvBFUSIyCEVCN89Sgcg4ke6AxoA6D2igslkp/IIg7CiO3Wy0U4cPcX7KC4usl7VldanT28rKAI97fopukGyodvBitInWWV6FouCAe8rgxAJ5DRP4h7CMQAlmKjhIkQiUCQFdZF7mnBQAA06Mb7wUKgyn/lwfGJ87sk00agAFu7juafSz/H+UD9w0rQZfJXOVHkUIQDWvAW38DkQKQimKt5q6/ramTONzPsU1+zDPvhs4eLb2f6P9QBYyOukp/8CwJo0NSQHdWO2Htnct6U5ky43YS294x66d7dsRrHnOGnpVLrJNJl+EWB9PeEkIFZ/7tmnLltQOr4mAMPESVPsk5Uf2O5dO3/m/ImJ7o6770uEpuiXKFYcJ7eMTzBi5Gi7+rrr+RHYleVvpGkqftqFltxxF43nhrVrerjnZkRZyXG0s6YE+UpYq17YbbZu7ecZ4GjOVdfYyFGjedl4hYfJ5PGfZGrubl18m/Xt188gcu8JsMBgyQXkYwEAK8s62trtsZ/88AupEno+J8ToEyYjA3s3owjBSGlbevtdZFKAaQC8XsxgqpzBwsO+8gK0W+lxAHEAWkrToMhCnRfleYYOG5asan0i5n+jMe1/ZxiecAJf8fsii0YMUZQIimFElAoUugDeF3N+oMryiPkF48RjUesQoCNofcRwoyQ4dH0MDgB4BQALjCwYXgAoFGIGywT9CEo9we0KQygXFn7iGp512sX5wH8XLwK8QTjvlS0AdnNyUKECzMVFO32mwc41n7NzTefswvl2prBBDkLAeCQ77devzjra/W+0QdmuvXbNE09a4+CB9q3iNIrwt37rt5L+AfYEi1kYO5VOAdsjeyT3U8w0ZbCEyhsW/RT7ojlAC4ZUXuDMrM6ja8ho4r3AQMNw4hiF+yvLOT0eQaqhc+KzngAL4AAb2hmuu3i78cYb7Td/8zeTaDXagBC5ByABMCA9lPqUwITcYTgGz4Hzx+wWPhPwkwuQ9rHIC4DrH0ALBOwCD2LW1L/VPpxJouN8bPi8AowAcPXOO+/Yhg1phYQ5c+bYnXfeyeeDfAhtiTZ47bV0fkNS2mXLliWVWvD+cZ2XX37Z1q9fT0Zt4cKF7Mf4p/eBfQDKpcmTyxTuPO2Le1SpIbUNzq9+JIZULmgAIwaMDB3Kvog2BQ5SiT6MGbQf/kkGhTbAOcG+4TmlxaPbP2aw0MiK8gNLhYsJUKlMTdw5MJgwwQNU9e8/gOAFAAMrp5ySAps8brwVo6I66t6hblNnO5PjFeQW2rkz523955vs43WbrPX8ORs8oLddd/1sGzVhrO07cNAaT5+2Y8eO23lojsxXjAowJzUYJM8QsPO7oE8BiEK+JrjR2AGys63jkmtpmPgPYMpAnefBegRxBJ0oCXvlyCibjBiAzYXWNjt16gxLRgDk5WZnWW1tbxs6dDAnJMbEZeNnp2V3R2LYUHNQL1YTL7M8i91C/ayk3lcXJza8dLBXDrCm2pgJk5xKhnAfYvegT4lX0DBccF8h/Brnf+bx1A0zd/7NjIxDR0Depzh/1eSpV9hIpBNg8sW3MgAWgJkGGV12e70un7ahw0fazDnXkMWKz4n3c/d9D3K3x36cyRx9+cGvsm2xwT0IgbY2pmkIeaY0KaJcDsTwsSAS++MaKLMCxgur+c2bNmYwWHAPTpo8NWEQH/lhJpP24Fe+7sDDZwmuyN99950v1LvzaxXY2PHjbfiI0dQ5wK2y+rNVzE/V876wP9IHXDFzjlVWVSWRTWIvwJaBheq5gb1auGgJ98e7Rnu++87yjBp7OgYMBFIxUCfV1WnrALAigTnYI2RhZ6AHNw8OgJEXkyr2FJMwXGWNjS6KxYbCx2A8/N1Hed+ys+3FZ5/O2HfCpMmGhKAAV3GiUXcRzkwiA8G0hIBFMkAAOG+98WqG20/XBwCajKSzU6aG/vxTANaAAVxUHTkCBit2BTrAgq09eeKEvfriCxl1B2FQFt9+B7Uky1/PBLIAuSgDxDEr9JOSV+GjAFijSN54YepseCiHRSmDRwOSzQ7tCd0UwW5YnFEoH/oiAgIYIIN5Igjk+e6S9Cfdvm93FxksAC25kcBGQjsIVyH0VigKjfqLMEoEZBT+oo4gsrB7AtEG5iDrZh1CFIM/cOhIookDk9XUfM7aLrSTMQerD5kG0naAEeu82Gm5LJGCyOhcwyKvtKTYDh3cy6AluPCHnW20O995x5qGD7XfyPfGBIP1y7/8y0l+KBkujK+ehYTRRwV6NJfy8ZOcZN6v48UAvndvhpe50XwS65u0jwCKzh3LYfA7DDjYCwmhxazpnLq2v74s+9u//dsMBuvVV19NxNJwn0HcH2+oViIWRQJpnCd2hSpyMI4gRFvhvSoVA47VM6l9AKwYJRoSlOJepRWS60+AQGwd+oTaQEyZAKTuO3bLot2AD9BG3/3ud23fvrS4+i/90i/ZlClT+B7g9cJzvf322/yn7ZprrjH807X0XnEM5kJF+6kYu3JRoU+I2cQzYj8I9KH3wrvSPQH4KMgAz4EoSem2BEzRBrgeWC8ANNwn0l0ATOu+lYIC3+HcOJdyeqF9CajC/I25hWkafvCDH3QLVP20XFRqCAwWTO54qX361NnQYQOtsAA+8XzrU9vHujtz7MSJU3byZINl5eXahIljXRRs2dZ1sdsKKUrLsyNHT9iadVvsvfdWWfvFdps0aYzNvnKq9R3Ux/YeOWEnjzfahZZWa29psbLyEruIhTdpea8u7xlXvUwBVnhaRWACwSoLUTZ0a7DHuyaCtDPYobAiJTALAlwXkKYrGUyOcoswSiQHOp8sO3xwP8tyYOWWm5VvEydOsIpe5Zabn2OXrNNgz6BZ0oZJEp0WrBvOh0nS3TY+eWtF65E4vqKQ3x/uu21bNhJwjBw5lsaSboRQIxHMXEFhIVfjAFeI1oH7AJMz/odcUj4BZFllZVUC3JAkkJqB0D4oewKXCa6N8GxMyGgXfIZVb7w1nj5FAAZACPccXKb+LGZHDh+0pjONBmYLiUy1NTScTIwSfgEzJiOP1AD4JzsG1wz6lv7mOYKbBiwZEoLiegAuffr0ZRg6J0/zNAPe6T3LNd4v2kd9A0LoFDBkUVCpciaagPGzqbmZ7QCAk5ubTzYW2h1cBQNak7jeFyL+mrmKushagvjXuzoUQg59NJ6A0dcQlHHo0EEaffRLADJmTEf/DCynJjQAH2i6MHlh7EHvgndGQxFyJTU1N1kbI1fQh7sIjrCf7lGrNWh8KP5kCgE3WjDQnmhVyRK7WZ5GxYgxnuhKDUYKxjhN0okoniKr6lVFVxOMrgohu06ijMeh32OBJQOGFClePB0TVTPdE3BNoy9XV9dY376ua0POOgntARyY1yu413v3rmGOJvQVCLhxXxgHuF+cp6YGk6SPfSyKjh/Dezpr5RUVNnrM2DDejdKD/fv2MbJuwICBVlpWkTDMfr8OC2VME8wVJRdOGWvNITDueJcOsuQiFqPi6VkCg8BUDqhO4Dn6dC3MI2CkkE0PD4k5ovOSyxvwYNCAgnVyZsyvgzZubmom6M5nQec8Bz35+ZyjMffU1tWRrfAcUtk2cuQoO3L0CPsw5AYI3jl2/KS1nr9ADRYMNLRXzDfUgZIlKNYbijx3IoEsEq0iMAEsPubNbqbIwVyUjUjEvGyb2N5i39yw2c4MGWK/VeTzIwAWXEESXUsfJGDgc50/m8acjFesvZIbUGNMY1l/y7Wn8+inxN8x86R2FCsipkggS3/j+gJTur7mO/zdE2D91V/9lU2cODFxh/7iL/4ik2pr+7d/+zebMWMG3yH6K94N3tETTzxBI79x40ZGpEG7dfPNNxsYMc1r+H7VqlUJEwdwMG8e8tP5hnM++uijCdgE+ACYwfsUYJSuTG0mNyPePdx0uAbE6AAmcB/iHvD+NJ5jYIp7fuutt5Lr/8d//IcXD29vJ7ODa4Lh+q//SrW5YLggYMe7kiYNJwBrpAzucB1CIK/0B2p/yJY+//xzsmJ4b+hPaOupU6fa1VdfzfvAc+G61H8++SSvj9+x4bxz58612bNdfgJsgXtQ3i8ch+dD34h1aTgnAJ9ykaFvaLGd4SJcvHhxtw8ijyCJN1KVBcVWXlZh+bkw5Fhl+SQ+asQI69O31qp6VTLTL9xy3d3IEXGJFHMual0VIiNxOyeBssIy62rLsm07dtu6+q22dc9eO93aZiMH19n48SOt/6B+duFSm+07eMSyugGEUIwB2YqRg+qSdXpuAjdAnYjcY/chm0PKk3/KEDjAkmsEDcQBFSYtLx0i9srLkFArElaVODl1TmE2ZQ4bvKTzrjlrPttiZxqa7WxTkw0bPpguw+revSgEhXEnWxFqzMHQy6B5jS8vGI3/47xwnSYpG2DEL3lup53Ig7V9i40aO9HGh2LP7CyYXLkq7nJ3Iv6h6CrCd1HqAAL/EP3hqzUvF+Kt5QOOSDs46tyoY7Wcuivw/NKZ4JzB15nIUGJAojbm+0CusZCd3o27kc2MBcLUqYRitpzQ2FauI/HBgKizUC4ksC4+Ubjx8pnNH0bvhaA0RCbiawfanptFTGFmZE7Q2vWsThAMhZe5cb88B1XixkG7iSb3e/V2SoMppOML01t6DulE4JqGK5ug3vfSMZ5rKazE/QF5bU46TBuRuqV0H3KVox/ghF6g3BcdygAug0RjHTaBL8KHEOiRTLQBmGuyS4wWcreFwsZydbNclMZJqL0oAM0+laTVcEChCc/BRBrRqPJPXBLgXes+BXGCBMBff0iXEGo48rwhfxUnQ7V1KMiriVH1//g8oYYimabwTikVyPbI36SfJXeSpmiQIQaP5J+68FzPi77HpL+MCPR3hnkquc/A4KZJhj2dTKLfCkEPPIdmOo6JVOvjsM8XVARxZLMcOONULNqFdoRHIdcTi0JOASB5+uxZ5g0EcMrOySejcbrRw++RW6upuYULuo5LF8P8hPkwFKQH847IWncAJuwo3x/nmiyvINDdbX0H1FltXW+bnZ9r07//SEaxZxg0iJaVCVxAxwFpZqSwQJEWH1owyL2nPiVGRsyVxMzqv1rApAvykBIjjCucDwYdblQYzDjKT31aCxONKbEt8TXgIgQg0faXf/mXGQALDBZAk7bvfOc7BASwwZizAL5+7/d+LxFTpx3Sf7v++usNYnE8D97ZN7/5zQQw4Pv//M//JCDDtnnzZvv93//95BQILFiwwANv8Hx4Dumn1X54Jrj8/uIv/iLjvPF9AKR94xteDQP7Q0oElxlK3MXPjneM8wIcAfzBTQh91WefpXVAAYiklwJoQVtA5I5/2m644QYCIS1y8Q4BlJ5++umezZP8fffddxv+4VnBquE9oI0vt+FZ7rjjDrYFFnyKbMR7B1MoQIpjxajhnvHe8c7UhuqTyZw4ffr0RINF/3dZBXOnIFoO2hYAAggu2y+028XONq8H19ltgwcPJ6VcUVlmFZXlVlJa7Gs9Tly5lpuTZ6cbTzKKhQkOs/Js/fqdtnHTLtt36LC1tLdZTd9qGzqwxmpqelleQYE1B0ajpKycAM0jZJBDp9u6sepjsjsXeMMhB0OFB0RjexJOoxaB03My0QaqOLADvhr3kGmPnXathCNUrxlIQW5i6GFgOy0PGvRsXAdZrdvs1MkGRsz0ru7FZKR9+yIbbI4hk3uy4g25k7wTegRQvGLyayNvVpicu40ACx/s3L4lAKwJNmFKSNhIDOOAxOlIT1gKGp8UMyIJmSPGMzyz3cmouaGjUeU58Lx+TzxHEO0qCirBMQCzoWAqp39GnqXdM9PgewJWF+B6gkXlLvNruAZFrhMdi/OpDZRV3JOvuvHye0uNM++DwQBy04R9ovtyU6WakKF70zB4ssSkTQKTKNcVAI6zCYGxCOVOUldOCrZCAJiDpKhSu7dhqm/gvQTwx36W7QkFoZ+T4SeoisAT7rGzW+49B2MxKKVBCVoTsbQCWIx+DP05SU4qYCMBdo/79YCRqHRT6GfxSp0MTo+6o1zzRLnevGek6QnivwP+SCZkTwIVABaZ5MD+ILcYBN4sMxPejPYLubz4/DTvmBcCuIlAlboC+3vQ2IQL8weBLBP9ek1Mv+vAIAeA5Y8blnFxjjoB4FAGR7DL35/3PCwAdR0HWL5Yi+9F507GU0ghA2aZi6fQj/zulJvL35MvyKBJgCQjlOXh2HPXIhdUYMzB5KuaBFjpwgKr7l1tu/fssy1bt9uBA4cM0w10pkjTwFX4RQRkhLkR5zawZjks9k6GA8/PhMout9BCinN1jjP0kF8UoMjzyKF0QQ5uPGNT//OHGQALBhoMlsBUzA6obeKFXAzAtDiQSykGZAJPisRTNm+BLuWt0oIrvr50ODCwAnG4B6VaiEGWFh+xlkcMZU8NFoAKWCdFmMUAC8YboAQGHG4luKT+4A/+gAwWNnwPRgos0qZNm5LJ9+GHH7bFixfznSBqEcyRtvvvv5+FtNFO//AP/0BdFDYAnH/9139NotzkVpb7k+OKgQ/n7I//+I+TXFq4B7wvsEUxeELqBIA1bGDt4u+Smwm/LFmyhOwXrv+zNmifABjfffddW758ebLrtddey3vQ+9uxYweF8vE2evRo6sCUAwxpHgCC8P4QUKE2hcYMmi/c7/PPp9HHALp4hwDYYNvAZilfGNgx9A9cH6yVCklLRiXGlXNJYLzonl6yeHE3czmUoNRCMV0rEHLnFSDtfQH99BfbO+zs6TOc9EgFwxWWW0zAgXDg8vISq+pVZvmFuWRTwOJAv9Rw7KQV5RdZe8dFO3y8wV5a/qEdOX6aBrimusxGjxhgOfnGqECsfrBqwq8l5WWWk5dn4GLg9y8M9bm0XmROoACi5Lv2CHRkaHfdFN2BYaYFQPQIptQKE2kGJkmTmDqYdBJMpMfyFJ2WmwXhZ7Hl5CCJKXzOLZ7jow1J+HKtd68qq6vtZR1h9S2D5BMeJkEBrMBCcOJzQ6lBztplnWCmsinu3rEViUYn2vhpM5J5uJuir5BPR2AwiGq5AmaOFwdQyQTFgshu0II14cTpzFb6HXM+hfuBO4LtFUT5LNGhwACnq3ylHFyizhoEKjWwZAw+oDYCDJtHaXoCRQe0NCIBfIihYhuEcHQHqg4Q482fzUsRacO7jCdAMUHq8FhVe5ZsZ/28SDTeQWDGGPruACthyjIbLKkrl7ShKq8Hg63cK7ymxLMAVFwAwHC52xrjihFQobCws2yB2QNzC+0B303K4yh8X0BIEWvklANQTlipgBq02vO2cDaEhiwwOM5ypewfWZYwJsh0ggkLpZLUjo4nnQF28KB34XebGEoORzE7EoqHtUQoZuxjxPfzun3+vPnZcKuH8enD2v+j9DHhzbM1g0tcwC6pnRkFhYRDw6Iqdd/hrB7hGO4DC7RQwsbHTgDqgVVx0O9t6YsVP5YshhgrjJ/g8k+ePwAksTOagPW9M7lYxwXRdUhy60DdHx2gOyupHYmcd1xC+JgLLkwALI5fpBeBdiU3xy7SbSdWM8cGDx5kmzZvtffe/8jWrdtobW1wNbrMo4AFqAGgApjCnMkcf9Cjuq7MQTHu08v24DMEHXFs5SKdAfIGlVi/vrXWp6aOOQab3l9pX/p4ZQKwYPSuvPJK+9KXvpTBaibMZ1QXL5Mtd+OVjPnIdaNQfXwvLRGMoMCRPlN2c+wXp1pQ1B0Mq8Cc9w9ng+NNoI1jJGQx12IE+wHUAABo+/GPf5wIo3HN22+/Pflu0aJFzPEEkIPzAVgAMGkD+3TVVVfxnqBZk0geoAfRevDe4J6/9rWvJYxXnz597LHHHiMzCbClDSDjuuuuS/oD2gTnwfsAsAOwQjtAHxUDtl//9V9nbipsSKEAoIUN7fvv//7v7HN/8zd/8zMB1vz58ylW/9GPMoNkMhoWQVcjRvA533jjjQxXI1g7MFj0qhUW2l//9V+TMdN9/PZv/zYBHN4VjoXsCc+O50IKKbhhtf3Zn/0ZRexwCcbv4qabbuJzAkihDcGu4v2jXQB+0VZ4Zmnj0O7SxOG6aDuBVs2XWT/43ve6mfspN9d1Pl1drr+pqODJ4eJrbW2xE8ePW3u7syMY1Lv37bNeNXVWXFRohbnZVlKQa/0HDrIsuAYLCq0U2iwrsQP7T9je/Yftzfc/tl2nThgWiLVV5Ta4tpf1r6ywQ43HrKi8zGr61Fkuonvg4gpiTtwXVvLI/8RJOMy11DLRYPvkxohBltjwKD3kaMEqyr93oShdGwFdaiXuq0qnpF04L12EGxZMeC5IdwpeLhwAEbTRqROnrOFUg5elyMun0L+iVyn3hbuQDE5woWhVyuzvnZfoMsBkDVGoXAdiOnCv2zfXM3HmuAmTbeT4SQlggjbD8U2asNTdnfgQ33lEEQw0Q3hDvi6PnMwmdc98PJ2uJwrLbt4zgLFrwDzPCRNpKpeSSgwIpDCjsOcbEyOEHFzQ1wjIAmAJ2bvhc/AgI61OqGdx4JVOagmrGJg/vSvMsXl5Dgbxu4NlTz7KfhLcej5R+rDCsYmrLNv1a3Q5KAu32IqQKwrHoA05wYeRyUoAIarLT+osILP5g2mFuJn5zAJjEQyA0kEogaaSCuK8ounpnk7ciKmgWe4ufYefHiGburDpkg4GX24nGSaCN7AX6N+hbVOD6/XzsDnI5whJtHvsUQJ+kRuFgCLkUqIQO4mocwBFAXcA+Oh3ru1JAX/CekRtq8nP10nKxeftK0ZOriI+e8QSok+L9Yjdk3Kjku8OLHFisAUU6fryq+P5c3N8TtDmzKCnU3Eg5ekTPCGoAxq45XVv0m+KaSJICkZacxDmWXepyU8aWPSQNoTzVXhvjndDIXfkBQyLK+v0BJGUCIQ5ge8Q4C7MaQS7QQvGPnLpklVWVtjZs+fs449X2Wefr7F9+48wCXFJcb7lZXdbFwAaF02YS3Ith/+wcMXzgjHstO7OLGtrRxHhHJYTGzRoIPMFAoTBHpSWFdn8edfZiZOnrb5+i33wz/+3fb+gIAFYECIjXB8gS/06ZvbVlgK72kd9VX/LPad3JbAjqQuMHcLtVUpGfUNFiCUO13gQAE7GYcQq+1gQE59q8jSHxUwYjH8MsO655x7eIu4HgnYwJNgQYQfXlATXAG499VvIFSXXHUDT44+n6XcAdsCMAXAAbL3ySlq/FSANEXgAPtgAopBXKo5AVDuBYMGcpFxaACsxGwWAqPEFxufFF9OyVGDbxowZQ3CB4/F8zz3nKVMARvC9Fl1ob/wO4PfDH6Y5AQGokMJBWdixH1i3999/PxmHYPEAgOD6hPvyT/7kT5Lv4AZEG+P9KSeZADT+BgiEq1QbNGnKBg9XLEoLYRsVcm3hvpGYVOV84FZEGynBrPqqSgHp3auPaD7lPPH80093M2ll4upwYaFPan5LmOTOt7ba2bNN1nyu1S5caLeWc4hO6LD+/fsxTBuJ5pCHpaqyjGxOSUGJvbF8jX302Wo73nDKWtvOW25Ogc2eNdlGDkeiulw7uP+YNZw9ZSXlpVbVuzeztXO6Dq4/rIqQYBQTNG7PKepQ7y9wL9Qkhcze7i7LtUKAllC6gvcvNkFi1VDLzVkVzxyNY51pcGCCqDLm1Qor09x815qQQcJgQbbe3PykVA9CwWtr6qxf376kEcmiIQ8N9GMUlHeTHWQkYHi+vAKAkSB8D8Jj10eZbYPIfXO9IbJu9MTJaRZoioajkPvgCnWTIBDjmcWhx+HKKgiNxUa4Bgi1GYNYMxgKrf6kyUI7CGBp0oExURFatZe+w4QLd5b80KLr0ZZ4bnwOYJSd46HaCi7QxJmAiUhPQ0AT3ns8AcqoeA9Fv3Ew5P3VDWHCWIaAAoAFrDjwDIjWxIDm/qHtE7GySiqF5K80ygJy1LhEZU66XcPnBtNd1LF7SexCzK4xAV3oi2gjTXpgWQFIvH0zWSd3P/jYBHDFmGV7EIB0MpgkAeqBNcT7SRYhF1GY1xPhaXw7U5iCQU0QKouCvsvklsHQaLEgls8NYXAdhnYHuGIgR0SVkz2MgLqYz9TVE0qvhBlQAIpCe30W0qnE7CKZoAA+6PpNmChfNKkvpC7v2PXroEVRZupbECLIcLOdAjsl+lf37P3GMVLSHhHQlD5QWfo5n0ZRnG5UA5uN4uEhgEIMHFcO/BdYG2+04OxHkXqjrsq7f+j3BF/OKmFM4dmQ8V/Jk7EbxOxIVZGbh0ChbPvRI4+R0bqIGm8oR9LZGaoX4B1mc27FmL3Q2szM7VldF61PTTVzG44YMYzgCsa7uekcmVkAOBSY7tO3xlas+NTWrFlv2x9/yr5XkJcBsJYuXUpmRnNHAlCDsF1/q096//fFgEByDMp8PgmBG6GUDt4ViAKNc4z9OEFmLKjWedVndL2eAvDYVRmzazKyOOef//mf/0w2B4YaQncAE/VTnBcg58EHPfoaG8ATziVBfs8IRAALMDA4Fm6x3/3d3000UwBfyAQgNuzrX/86WS65VXGfsQ5LIBTXBVOkDfeI82puBXAEgNQG1x9YODE5cHfGIne4GjVm9axgwAAWtaEtwCiRyDD+jgAAIABJREFULAkFlsHkffjhh8k+t9xyCzVSYJEgvBeIww4AWwBH0sypveTdAkMYP8/f//3f83kACnF/ApMAbwB7yksGbbrbrDxetyc7pcVxMncEgkcMNX8++dhj3bgRGJ2U2fFJIzHkXJVCJY/svi3Wcu68dcGF1N1phUVFVlhSall5hdZ1qcPKigosu7vbDhw6Zq+8tdoaW1tYN62zq81mTBhn1189w6oqi63hdKNt3rIXYXdWUFxIDZbDENfXiNWgy5FCaeWV6XS6OuizfOIK+UiQsRh6JKeCEmBFoCDGK9ROigeQXCaYptQB4RqDgSIRH9w1NCYcgT65MjEgIsXQLk1NBKCdF1GbCbm68mzAoAGk17X6JbVIcOFcHOfF8M/ZtJTFALgigzVxso2GyD1MttS9BHeWBrhT1e5SoisoFIvl55EbCuyZNGZ0T4UoNA2AVCvlhi0xvsH95pOIr5D9TfXIBYSivqGungMjBwW+qnbDxRpzwQURT5R+D6m7hiAt3HvshkwMSkIABLdIEPLL3hAkph7EZFKmTi0ASxrXEPDAJ0JNE+m9MNjx3PEqlgllwzsK78/b3sEjeDS5CbXaJUsWielpMOgOR8Z9uH7charUHezn0sZF+iIVBgfLwmsF9lW6NfR7ujIC+4OHh3aG2sTQ9gC/Evom4yncG92IwdUsd6T6pL8nd605c5QafenhHKaiFGdI5JugmixflMTJ0MMCw42Z4wOC2zALxm5hsOVss2Ty8p3ELLLfcDB6n1V74MTef+XS9O7gfT5lqGQ4NAELwvC9h7pv6gNiS3GMnyFw6tJ0atFHnWh3IqTHcWIpvF8EWUDoh5zjQtFoicL4NIn2S25dH0vYVLib7yjcvMA020u6LWkwJT8gaMRCADX08uzM2XP20ssv2+Ztu6zlfIdVopQOU894Coi2jnZms6ksK7Hy0mLrW1djM6dMsgGD+lNfhbI5jGQ2zxOFfo1I8YEDB9j3vv+YrV270TpXr7Zvt11IABaiyuDOAYuFn3q/mpMTFjKqSdeTPRI4Tixn+EXGTgBCKRUwZhTFBuOsucf7YMqAalzE41eAW/0O7iO4vHqeQ+Ab4CZmTHreo/4GgweAhOg8bHBn/cZv/EayOwAWhNkCyzjnt771reR73APSIADc4NrIng62CRvcr+vWraOoHOBDzFe6qPF5EP0STA2eBW0Ft9t9992XXEMAS22E88UAa9asWXbvvfdyf5wPaRr27NmTHA8tmDLDazED8XoMniBgxz+lUsDBYK/ifRBpiGcCQP6nf/onW7t2bXINPLPSUSh1hYAwxO1xmym5K84PJvGjjz5KXI04IfRz6CtoB+WLA0inN0iu/4AhYmZdfUGgXc+a9cSjj3ZrFS0xJQYgDva8OWlmYkzW51oQSXfeui8i8zC7HNIUW25RCYFPFl7YmbO2cetO+3TdHgP3lJWLaMBcu+na2TZl/HDr6mq3/QcO2uat+6ysV5UVoko12B50dCVDFECCUBwrNUxqgZFBCLL0QnQrhXwnYJXIuNBllDJXYE+oyQqrda8OHwo0B02Oz76pixCTFY7RgEMNwgRwSEOCSva4N2ZB7rATx0/Y6UavzYUkpIOHDLLiYndFSSPkIbDBGHD21ypVmhvXJqF4sVyEoyZMEg4LhsXBTbyactDgkzpXf4xWdBeaXAbQomllKIPmxjq4woKmSwZFLjQHPg4UfICGn3Ahys0YdDIecOCAA8cl0ZgBQLkWyl1TvP8kf00QOQdGxMX6LioXaJFRpYELVkWfiVVzTY6/WxrPoPGKwajaI1k1U2uiKFJxgWbt4Z0nK1WJecLQFiBP3AOBtRQzFAtpnW0Jxj47JwCskBspidBy8MRak3Jd8XZ8v5SKdtaI7y2MQRfwp6VxaLSox0kjsvy8IU9bYD3YbxgAFqUQcf+eD4kgmBcr5wY9Qq7Zitj1RmHZGAC98IIEFLpIS4f5IgE4qYtMXJW3kVy7DuT5LKxe4AA4dUnGtUUdqWl/jg+MAWhypPcL4CoGJbHxo4GHGzVx7TqgSfuOPytZDemjFPkagWi9K/UvB1g+PjGfMokoXMuhhhpANiQNDLCI2y1aAMUTOO5ZNTI5JsNDUNYQsV5oy5x8fxdk5i9e8sTMkCcQUOdYWXmlvfHmm7byk9V24OAxKysr5ZTkncLBb1lZifXvV0fPxKCB/W3qBGS87029FWuu5iHTer4XC25psfKyUhs5aoR9+9v/bhs2bLLyPbvtT06cSAAWzg4WB24hhNIDaKjvxsAm/l3gKwY10kapncU24R2JCRGzgmvq+xhAxO//f/r7pEmT7Nvf/nbC6rBXRxo8gKQ42SZYJBhruJoAPpCiAG4ubAAEAFEQoIMd+tM//dPkNiZMmECDr7kS54zBAkoY/eM//iOBI54XAAUuuTgPFU6GVAnQFgl8KmEqwAraCjZJIA0sGdxm2pCOAeck656VRVYM96sNqSPAjOFd4XwAO9JoYR+wR3jPAnB4Z++9916G+w/6KvzT/IZ9Aa7iKEJEI4LBwtaTIcTz4ZnwHHDt4XjcL9oDIPOf//mf/6evlueGHg7vS/ULcV7ltRLIUpLXRO6ReP3SuZHeqCcef7wbhpcoXXl4wuqPRoe0q5djQfQgsvriX2vTOah9KGJsu9hhOdBg9R9i+3cfsHXrNtvabdutuLzazp2/YCXFRTZh/Ai7c/F11trUYLt27LCtW7bZ4cMnbNCYsVZVU8sIF4xouFgS8GTdDBWGwfZEe34/jMZgoeMcB0FiGTB5QeNDtJkWxRQbI/G6WCpN1+zAPLdPpqRrkYg0KtCMNkB7eO4g6B+Q38tX9rg3JPlE/pe9+45YS+sFLxRdUc7EZ6VlJdzvXEtziPhzjQ0YE5JiSe3H1L0lgDV2/CQbPX5i4v8n4A0TsYwl2k0AC7Ojr7gg5HaDy6g+ar7cwOEzJCJUxJncrwJS0sCxPQJrh2eVceH02+10fPquJGpWxmsxPYFVCwabhUER7RR0f97eaag8zSdyfcH4BAFyDLA46QaWJmHeyDK60dCm8xBkhVUqjS3fdVhtRxoyaPrEnGoSB8DS72qTxI0ZwIcAityMBJiR9sptVSZjonvCVwKtcmNo8tMzkx2D20b50+jWwkLCXdaOWfwZ6X4O7lW8f1HmYnOEi5JnilghfKZriFXiPUTAIZkA/x+63gTI0uysDvxevnxL7pWZlVn72nt1dVcvsoS6jYQsCQMWYpkhwgQgYxGIFjAeIIKYCYMNQ4BjwmEGw+DwGBN4kN1SL1pH7AhJtHpR70utXVVdXUvWmvv6Mt97mW/inO8797+Zll9HdlZmvvf/97///e8993znO19khOJ4ZDoCKPi9QXZbaIZirOH5gNWKh9QKEbhAsLOVHq6kTpDgSNYhBfB2MB2jOJ5TPOcE42AwkwjbRfgCWK4octDgGrUYJdk4coeXEoXhrkXznxXO1xjixpMAK9iy0EoJ2Ome4NlSP/vjWjC0Cn16v3lfYb7J+9rBYrw0DwVQwm+1OdEzgN+lcGeE/wGoALAIXuBovbrG8AcGiQAIapTC1Plrf/P39ndfe8YWMEdVu62nVrORbUO2d/cue/jBY3bHnbdxwdk+Pmq1AHItaEkDUGO8XbpyhVlcECq///3fZb/9O79rp06dsf1Tt+xnXn3VFm4/bI+//7322uuvJm0mFl+wJAgZSoAuzVEOutKGTLqVAEw5Q+Umqu61JH2R5kiOrdANPv3002me0JgWQ5MDpXwzos/i7yhIjLItapOAoJ5nZMFB/6TXb/zGb9A3SiErgCyAFr0AMhHC2wpeALDgoaVzA/zA/V4vGHgCPCh0ChAANgkAAWwPPJ/wQrYmBN+URyRQD6PZKseDPKJwbSjxkwOshx56iBomHBuGm/Cc+oM/+IPUBrBTOBfXlFrNPvOZz2wCWACzyNpDH8lEFiL6PIyI68cX7gW0TtDNQYOVa73AYCEkiuP85m/+pp06VZRuw3WmzWVEFKQJkz2DGoz1GDYQGh9iB3H/0T9oB8A/3idCBcdSfUKVMlK4WYAr31Tn46L0ucc/i9wTTk4yF+TkEmwPdsBoDG8y2SWEHNbt9OkznKhg0dBTr9nkrUl7+dW3bWp22W7Nrlir203wKmWzHeOj9j0feL/NTE7Ywty03bpxg3Ws+vr6bfedd1vfIMz9zNot33kwhTrYDRrZxeSoXTR2YVjY8T7FRbUr5aQWTJTWNvcZUqjAARQzbZLRqO8c3afKwRbOi9+BFfNQYWE2JvEz/o7QqSZVsFkYvzOz8zY7M8/q88jGw6DZPjZKv6y5hSmyXlyIWx569ZCn79plPwD26uRxGI0+wLqBbH9W8iSFRpTJF35XYo98oohQajBTYm4wKLpRGkii8NAPJcASO34NME4c4SUm0bHamQtEpdHhhBN6ISzBzogpGuqsg8ItAKvUz8Q9V21Gvz7feQNQ+ATo7IbXTkvPeGLVUh1I+KOlcGsYMUboj/0S4yFRvrGhkBGtxg2KnGjcaLFM3yOkpeLhaKdM6VwAXpRL4ViNbEtnHPKQhHuhMUtMhE6pxN2gwJz3kWdAarwjGQRtkRUHjgkWVQ+6M4mFDonApuPgQGCBn+diKaAXGVOxYamgpif0j4FI8L3IsoxC6eVguDPLFBiCKmtUgIRh8hRedDDFTYYMgyN8yb4CK8L6oWxp3N/CqsPb4+CnAC4FoFL4juFAAJ3IytuktwoUqXlOu3tk0gn04uy5z5cWYQFF9B/uv5hB9avCMISDLOlVgGHeY2UV67mI+83kHYChqI0mZtnZOxRzd6kDLp26UdmwxLjRRolmw3KSj3tO1owslie3aBwvLi0S3G20NmzyxqS9/NprzAzfuWOHHT50wA7s3WM7to/ynBzjYEqaa1av93LN4HiAYezSsl28eMnWWi378Ic/wvvze//XHzAM85HhbfbhL3zRFm47bF/+8Ifs5MkTNrcwF5Y0xsUMQAugBX5Jaa6O+TiFW7LCw/nzhMVOBp15GEdgSe8VyNK1a1xrDtNnfbPh9Q/1XRYLeF5oWh0O8ZqF5K+EzyLrLgdY0DDB0FLZh3iPwmr4PBZ0gBYwgDmAwmdg8aBzbwVYMPwEeNP9BJslUAWdEVg29D8E3QBJMFfW4q/5BPcU4EnACyAKYE8veFQhJAjwi/kNHlY5ywY2D/oogUxYJ+QMFkKE0FdJF4U+h74KX3pB8wURO9oJEIZzQZCf66wkZAfQgf1C3r+4Zt1jMVc4H8AjQoc//dM/nc4FQ1Po3PB3mdvKBBXHwGdUikfa2NzjSmMT16GwIeeYzMJGf+MY+dIXvtSBhsjTwsM8Mah133R5Vo2n/ocuZt1sFoU5uySAbNip42ft2W8ft7WNkrVKZavUQRkv2j33HLQ9u8fs7jsP2be+9qx12bq12g26n+/Ze8D6to9hFmPJBUxI1KZEd3AHiqxAZHwpIxAhQwh1k7+L/6zJDQ98JUS+XDiCMvfdr0/YaZLjHB2/JUsQQlnrUOTO+l4RdoHvC/sgdEZoWwpjhSjLM65wDeu2srJmc7MLNjszx58Hhwa4C+yuONviFgm+qEpILwE/bhDA1ckTb7rI/cjRInRAv1UPBfhNlZOzdtSZN02ACSYLIAQb+iOK89przITkgpst7FxoGIp1pjABpVhACzsFX+R8B+ghQZ4nwBKZL/ceTP1OBonaOTlcO/shQMaFJAKoPvTAOIC9DDYjwl6+I5ftRBwrtClJR5gjsLRUp8hHhA8Lp22cCyyWDBXRJa0otCv/Li5aqYWxxiOEGQwwmF3c6wJcOtMHoKIJQGBK5q+4l84SA6j7g4p+52KZmCmwP0V5FoACFjPP9GEC3MlrKVtkBaR8H8UVPoCJbyjI7BD0hhGKMgBDgJ/CVi4LysCrCwKdVQ3mFOwgskmZtYpQqIPDQinkDGV6KSSWjcFkk5Ixf8W4C6IKfZ7ZPfjmEP3iG578hQ0XTskEBOmwZMcRm0afGbwSg2N7D086AE2UF+8jFmJptJhF2vawoeYg71+1EwBLYFEDMdzxM+aaDHOWaYkGO7One+VSAs6DoXULBL5pcs8ZGIJqaeyw2a1UuOBQwxlzJPsrwp7od4B0sFfQVuGrVPZnFgk/LoVo2UaXUTOL7ofcohnhI1STgI8WRPSPP/6EXXz3MrMM/9nRe+323/33NrV/n339h3+QmlUYU7954k27fPUKOwVzPEAWMuugLdJCpk1FzmYJUPhz4/VYXf8V/mMx9nP2Ss9Kms/j2VIfKaohcI3PClwpDCRgpVI+3HCEbAUAS88ZsvDyECEYITFYAiJgffIXzEHRNvhb6YXPIGSl80ODhWPr9clPftIee+wx/ggrArCAeqE8D7RKyOrDC2FYMD9i/NQ36DO5muva4a+lFzRLAFReYaNDYLOVfYM/lfoXAEvhTxwD7BlqDRbz3zpDhHn4D9mB+MI5ZDyLbMW82DMAFlgsACyAL1yfXgCZAKMaD7gnGE8Aa7heAFG9AKBgfaE+xTWJncK50QYAXlYuiDGF8aWIQr75EvuZj1X8G+fHZ3AOAizsjDysIaNQ+AGFmJmzjYdskKbLyQ8wCQ9lpWwzM3N29u0L9vKLb9mla1O2gR1tuRwx51X77g8+bLt3jdnIUJ994fGv2mpjmQ7v43vG7egDD6FMPN1/IYRF7B8ASynM3RU3rYPJHbVZmbRUXjMADl5n0IEBLhrmphIQhBR7M0BhKR2J+p0tA1iS5krMFNgrTZrI2smBiBZR9ItCHMrQYie3UTIC/mFzNj+/wPOhpMjhwwfddRlGnNaJTEUXPiOpAOfGMQGwTp2MLEIArABxLjaWpktGor6TLGIfmpQ9pELdRyyWAE5cAGNhJOuzhb30vnTfLmdWxMb4oq6XWKVCjK72hKk+0ruZUeZMlLM9RVo8F7FYQGTIqMHqCxz6PEoKZYumFjfXkfnip1BdESILGwOxL9HoPMSUWFoutg4uuLML0IoQCF75jj9pvQTwsOgJQkZtOJIrWTjHfdjce8s1PYXwnUA9NCPaOfvuOIJawRhzoQwGjwxsdnyxcmL9fNBmNhOxKRBYyFmfrffTJxAf63w/wsR+U2I9DzNWnsRBrsx/fTF30CpmTe3WfcV3Jj6EWJ/hS7KXAdKYWOBeaRpfvgi6238BKos+zHePeHb4uUheCDyZdGy6Xr8/RbKGxo36bqv2K50jymgl4TttGDIPtjAJTaAsDEQ3AzC3GdEcJmaWm1lpzrjJ9XFdCNt9A6JNr7OCIfgPtkft1zwh6w30HZ5FTPxMXtLOR88gN25d1lOtWw9rmnYb5t9me40gCgCr1CmR6SpVfF5AhiGKTYNNpQ6rWmOtwnPn3rHf/Xf/3u6775jdffed9vG9u2z013/LJvfttRd/6setr7fXBvoHbHpqxi5PXLZXXns5ZVEi/AaWAeJvMP/oN4mNBYbEOCkMpM2mwJPGWr4BEfjRQr+VxdLPWqTFQorVUIFftQX9KJNJMRxYUPF3AKrcFPTXfu3XmBEoMAbTUIAdveQnhQUdrFNu8QAWR+wPmBpYDOgFQTlK7KAtYLqQwYcXdFG///u/z5+hT9ILIA4gNp+/+axGBAW/x/VD5yXrAvwObulcV6tVgp7cKgLAB6yjxjuyA3OABTYM7UEbBU6gr4K4XC8AJ2isJLpHexAezBksjAcAP9wnuODnuiqAUgA0hYbBiIotRLgUxbThNK8XACLeI3AJ5hCJF8iG5eY2QJcAu6IGOQjPWSuNLXyeLHGUzQFYK33hqS90KGpMu0rXCoDRou8PM/pggsetejiEd7HW1Xq7ZCdOnrPnXnjN3jp51rq4q1mndxV2ZHhA/tGHH7GR4UFbnJu2L37uz2xxedGGRgfttntus2PveQ8pZS5sYENaYSsQmXC4WO6istIqmAjlr4RJxDNYwkwvhN7M3MN6FLs0pn0zfTkYOtYoQ3aMl5khcwY9UUadY4LHjfZsLQd/RLEp/ISsi0ryMQJw6aljxxfMDb2aKiyIiowElKJYXlqx++8/xrAjzrteQqKA2y4wPClfr1bbTp14gwALtQjvuRcAK0Jssch6KC0ADb15wt0+ZlgxGhpUmDwdDHpqf19PD7V11IqE5oXsXNJtyczUdVzoa7ERaXKivYXrO7hwMuTjzuME7LFrdkZAxwPjlmmSBI7S8C9qj3H9Dn1W4h+TWFx6K2d28tAAQ3SqCZmFt3LGL50ug+3oMxmUMkyc1RxLE3BWdkiLteu3I/QcDt96GLkexgLsoU1ZCBQCbzKGYRWSvMh8JU0TF4FZsDQ4L/7M9gUYwiZECzHbCp3NOvyyPBsO3zEeXavnrzwEnCbdGB8cb5GZp0WJYXSWIQphdZzb/x7XFUXM+XlHDh6mC3BEQBYskE+4/pzxmuQ1xXBW0U4chuVnYmzqPtLhvtj3pFCnX1sBIhLYwVjQ7+O+OPMqu4QAtQG8/Br8nrEPk5avYKeYvBKAXGwu540IG+AYeG6cdRej7nYZGrNols8tYp+LmqQaG7wm6bKcmo+wXSQPiPkMwMQEkwj/Oonvlha+afIQu2sO/T4BRGHTh3EEPWm1isLNFUYpKBHp8oxqeGBVuvHMlSmBALjCRoSleHp6bGpqxr74hS/bX/7F39g/++mftqNHj9iR1SUb+N/+NRmsNz71z20bZCU9fbayvGpLy4s2NXnDnn32edalxAuLHXQ70O9g8YauSmzB1mwujTNuMrYkcOhvAhD5Qpn/LQfoei50PnyXo7eeA4TUxJzhHuJeypQS7dsqwlbYDuMQTBeAEUJtesH889Of/jR/BDOTgyiEDJGph7aDvZLRKBZzvBf2DHAoF5OFYwD0oO/wt0996lPpPAjBIjyW94fXqaxtAlkQ5SMMpxcAIkob4T6gDQJQYoPga6WakmCwACD1wvkAsNB3AsTPPfecvfDCC+k9sHoA+4bjKXEBbcgBFsAVgBgyV9HHOK6YN5wb/QRgDp0gdGLQeEELhz4AoPvzPy+KuiPsCd8s2TDg/qPdyGqFfhD9A2CmuVLzJO6fCBW8B+0VI6kahupPXAeLRH/x6S92aNpJUCIfEddBOZPhE2elXLESM12atr6+asMDg3b5wpR969k37KXXT1kDHju90DY1ba2xYvPzS/aeh+6zR9//Xu6Cv/XNv6e53ej4mB264zY7dMdhG9s1RoBFPQ8mdlDtEJjXPXTl5Sx8YvFFRZOwdm3OOEDM6WxI7PKZMO8aJGcC/OHDdfpk3abpHqrA05STNfxa1EJJPC9rBY6CSM9PJpLSdshDKHbj1E9AdMaNvRedJhpeWOBubWZqzgYHR1l8eWT7qPUOVKlFq0QGmDxwMCGePPGGnTz+hh099pAdCYDlk4KzXXlJlyIEweCBhwUy12uFo7jQRIixWnZ/MU7ySoeO+nVaFGgNEAwTwUdklSosKRCjiY0O8wC7YOdigXFfKGnqwoKDbfTabARHUadNDExRzsYM2Wc6t0KL+pzujY+NsCOIhd3F0g58eAtTOCbCqqg7qILgYRLK92UCZ/exzsJNQpJZeIETciG9ZohKDJYv7CUvfhuLvsTcyY8qdpCJCQ2GB6yuQscOIAtTVzFMqWBwp0OjW9f2+Bd3++GTxf4LbeHmfihCtW4gHDXnAtTCRDTXeFFsHxolCcGVJapnlL5RtOaI7MWyi+1TLbvIiFQ7ZeSbsv8i7O3IsdCq0WIiFlBlOSf2xm+wg6DkoVeAbmdCPTjIMRyASLc2kbKRTel1Iv2+O4iWfxZMjT3kmetVmQCEcFGkctMHL8u+5PwZbuAK0/tiXQj2+X7qtTRiI5wdmxvujBGaZMarWae94VUrMtuOIknB+83b4ewfjYSjlE1RnoszI++VMBslFiwMDV+msvXWANzbKLfBZxtVdOolaPWqhj0dPdnW21bvrfM5P3XqtP2bf/Nv7fChO+ynPvETdvDQfus5c8KG/vffJMB66+d/hkx+dwXVDDq2urpiCwuzNnNzxs6fP2vvvnuB/a6QoQTQAj7FPdnMEuv3OWulz2zVcOk9CgNqkcx/r+Phb3g2kyEwzbddlygmDe/JQ8lwCs9F2AhfaTwBnAgY4BwIY8FcFFmEOAbCVSilg8VZfwcAg64JGqwcuCD0BdCCkBm+9ELJF+itcN1wb5dtAs71R3/0R+xbzQN4jzyetNEBkAKAQdgRLzAxCNviOLn9BEAh7BUAYlAcGeMNGZJ5FiP0TxDCow8lqkfYEkJ3vQCc8CVwhbEO1iwvY4MMQoAi3SvYLGwtu4NkCVhdyMgVx0Tf437BQV6/x3lhtQEwBbCM5AJcM0KZYNzQD8o+xZhQeFAsnMYJ+lGid/SnGEx3CjAC19KXvvBFzqycKCOVFyEkX4s9HR6LBtOI16GtcBCyvLxuX3/mJTv59rs2Obdo5ZqDLzyMcPSGuPuhB++yvdtHrbG4bC++8LJdmZ614fFRu/322+zgoQPWO9BnzWaDjfFCzJq4ZCfgExuL1oYbM4FLACUNWk7WyurxuTZNjHzIIgSmRYATbYTOwLkoA09GnJpsHCj5RMjju+rYGT6ESKUDiwyechW7VGi10AduBcHU6Q0YtTZscnLark3csP6BQXqf7N63U7Oooi0pxf3kW28Yvu479oDdfeS+pM9AQ2BFIc0MXaKxuPIVwnBZKXhsx3e+4YfEAUOdVBQzDqdsB0TudURDy2xRkSYFYEniErFagdmStgdgz3fdXsyYu8bMsFMLj/yZeJzQvGwCtUlHUdSKdBZBWYqbC+TyejKfErF7Aq0CG65jCRF+BqDQp5w0ZZTKTUWV9dWEqxyoFuaQbEt4UvnQKOo+KhyQ2JOMgaQPWB5qDU2NCn0nAW1ocmT86iu+/leowdK4TgJqHw3SC+HaCQqYKkeexN+QjhWaoygxpXA8+tN9uuIZCLPM4sMFC1eY+XqoSeF6MVMeivYhyr7yilfQAAAgAElEQVTOnONd7B4livB32oxEaDmvWCCAz6zRDPq6YC+yIOM5iPlCYMKZvEjsKN7C86bYP+YFyBXC7oTFi0NPxZEX9yx5XEUiQ6GLkj1Jwd6RWYlNgm8CPVHAwWKRfMM5KEpNKQnDWbui/90RPwBfxwXxaL970xWlhWi5UXaR9hpMfkNvRuNZbTIJgB20cmMaCS8ct23X1oKR7+tDSbSiViSuAV5+yEKenJqyG9dvWLu1YR/5xx+1yclb9uUvf8X+8A//H/v5X/gle+TRh21kZJt1vf6Wjfz6/2FTB/bZ8V/4WRvs72Omd6u1YStrTVtpNGytsUrd69WJK/b22TMpyxAhQyx8YDDAXuRMlUC6FupNz1rGaAk4MPwfX9oUKgSphdLHa6GtQn+AzcgzZbl5SZY1BRDXwrs1yy0hiS3/AHCBHgjhQ7x0TAAU6IpyIJZ/VA7wun6I6JG9iZeE8WLrAHjgBq8XwmUqlyMGVa7m0mfhO/yuAKAA+L7TC6J0hEJxHoBPlKZBpAbgLgdYAGpgIwE2ENHCdzBvues8woNg3Xwj6d5cCEXmoBHvwZeeQbwH15aL5be2E+FT1ErEvQVgRdhRoPE7XRMYMFhOaLObM6IC05w2Y2zp2dT7pNmTUJ4A66knnsRmOcTHMApEJp/bHBTUqe+KQc50l6tW7qra899+y55/5Q27NbtgGxi0KHTcgkt2EzSADfb12yOP3m/LMzMsKfPKy29Zu95vff09dufth+yO2w9Z7yBSRNdcsxGWC5ycw/+IACVMRlW7nWGKTLHvC0VRG4xzZ9TkEgig5YKykeLBoO0D2YdgdZTmRvoBYCo8pHyb7LoZn27dPRsicOrRvMOpBSPAAo3Y4mTBrB9m63khZrjfT0xcI/AADb9j5w4bHh3xlPRYHBVGArg6dfwNu+/+YzQb5SvWRfWRJhSW+XEUlAAQQ7z5KAJDoWOAZYgdtS8g/s7ESsDVPhy/U5JDpKcr1U2CXBmWOoPg18pMQ0zgvK+bfZfEvmixIdjJ0+V1n6LtmQY5MWjoLNf7KGwqdjNgdnJuL4ooO9uj2ot+z6SL4T3kIuJ9AYDsYS14/FRSuNFDWMGeiknMQJ0efrQLz4/CXMoQ1ITIsKqSLmJSyT+jAtcpZKtFMDFnAp0O6nItWn7LlTnmoBbrd7B5HOKFL5Ub6DpY5PFk2hnhUN1rgdbc6sDP7VIC9A83M+l+FjUnHeBGQWWFqDgYPMTmrJ8PUEjCkz7OH2hnpAMkcREUKFDGMMB8CNITsxedoWdDE6LGvIfsijFBdlcPTYQN4c1HBpDj1McyJlufZMNzLsLRBSsXNQrFnKbQn18fnhmNPYE7MgrE5wUDSQYv5jfcF21a/NZFbcAAWB629fPivtPuprubUggBLISf8eVjzeUYKVsz/FrxNwjd0ZdIgunv70vmxQjt4z53IYmpWiWj8c6FC1ar1u0HP/5DduLESXvyiSdpAvk7v/PbNj4+QjC9/sobtue3/0+bPrjfTv/iz1lfX92QadpoNG1lZdWWlxvWaKyQ6cUGvbm6au9cvGALsbjLmBQ6G5hmaoHbukgqrKffK6Sn+65svJzRwt/yECD6RAJnub4rQ1CfF0PpQ3Mza4y2yQuqWD+9RZofkHmHxRxASYAOf2fmcDzjYFQQJjt//jz1UNiQw5QV4UJ8Hi9cB+5BbmcAIApBuxZ9AB/osHRcMGXw6RKQkRgbYEAifoW+AK7AeAFs4Z6CFUP/I2tQxau5bqNiwMoKQRbCoWDbqPUrlykwB8DCPaQmqVSyZ599lhossWgAfAJ9YgoVRtQ8D58svAfXlbvxox4wQoBgDBEqxb1EPwFc4bximXBcAFaI9NFnAFro4z179vC68H4Aed1/9a/usZwU1I952BD/Fmul8QSNF+fdx//b40x5kW4FkxwAlmd3hTaIlNmaDQ5AXb9hy8st+6+f/YpdvTVlkAFX4WEFKrXV5INT6e6y2/bvsQf/wT126vgJm7hyzY6fumgDY7ut0rVuR+48ZPcdvdMGRwZsYbHBzCtNWKpdptps2EEVruMx+cQEXIQOA3/Erlbp0W6Uiot3yl676uR3Jf1TsBTUDXGnirqGmEgdJGCS62IJk6I0CX6HMJusE7AoYdLR5AV9E/oC7xMjxJuMCWVp2VZWGlbprvHmYuBBVOqLrodkAa6gw7r3vmNksfKHWTsovj+yXfj3CA1KO0arT9Vyg/dULHwc/NzNqp6aU9xkb0KjgwHDRSB23ap/5+BAE0aIkTOheqH7CDf+DOZxcKbF14+RL8iaGPHgaZHke+TFpaLFckfPDCHhx6N2+aQXoeWwv8jRpoTCpKQjBO0sZWENwTAnd/KRSRkMhh54TQ5kKpMPm+t18uvY+qDKPoKTfzBUrSZC8q5lU9vJXkTpHBwjhZxC74SJQJNo0rhl4A+fUfjOw0jSawUT45gq7kGYsqbixwKRHl6S2aj8t7hgh05JruS6bp+ApO3xsB0goOvyVM/PAabGtN9jz2Z0djmeZ1+VihCdfuQHi/Y7TnObFbEASpThRKji6PJQyzYVBSMbYN1pa2+bjEnDfd/BrGdR5pYpCl0KICokKU2W12vUHOVt9UW62BA4eC20pARvkfSisYa+VMjeh6rPTdKJcszHnOfPNp5PsGqxiSqVrF7vKcKK3DR5b0Nm4WWOXHyPfgfj5cVtq8nAmOCb4vuOvXvpsl29ds36+vvt0KHb7NWXX7fnn3ue68Qv/8pj1O2ugqH69st21+/93zZ76KCd/RePWU9P1VbWGra81GC2dWMZ/15KfotMbKpV7Z13L9i58+fZPoUMAR7AnvyPXgI8BYD0eQ5fAkgCBWIcFJrC/Ay2CqLnXGuj51vs19ZMPNzn3KZBxYCldcoBYX7uYmO7uTwT3q/MeICcrbUTCfgjXC4BfM7IKWSJ7wJOCmHmTAz6ENeM4+OlzDolF+QbRvU3rhUAR/olrCUIswEA4v0IF0JQDl0W1jWwjviCZswBfXE/cCz8rBAswp2MDIUVBtqO4+vlG4Ym7xHeg79Dc4Xzg8Gbm5tjyBRfeC/GDNqgItZoH8KhArU5e6k+RpvEeGrexe/yMLDaqPeiHfJwk78c3sMswic++7mOLxpRl6uriyVxwMLgAfMdjlOmo8PDduHiNTvz9iV78ot/bT0DfVauQiuFh7FGQTfCiIP9Pfa+B++17nrHXn71Tbt+c8ZuzazZyPguK68v24NH77B/8PD9tm1sxG7cmrbl5ZW0gKBj0CHQRKFdiJVijoVOhxlCEQr0CSTEsdF+n49LniGXvKVct5XvOnEMitrJmilDzhflXHPiIufCDgEEgDMYSH7spmYrlYDZ6FitjoKZEvsGBU8Gx3eMGJT1nl4OAJTVuXltis7KqHA/vG2b3xAyZOt24q3X+XXk6P127MGH0qBI1HSW3aYBIFICwn8yMQGuGNKI9QjvxYJOQAiPLwKIWPDYz4XeAJMrlhR8hgOdTB1q2fnkTiCnun0J7BSLJyd/pcM71ceB+t+xT1lxXYFHLcYKM/p6vLkGoK+FRcguLURZEWhNjtTJhAGjjEC1MIopEsvJNkcpIQADjincbxVEDxpb/YKHq5joXFztmjAfC1zkBZ5icc/pZ/RtSlhQuaawr9DEqIdZu3ImHHQXFh1aRCXuTu78EVKl83BMzGIVpRXjApB0ST7AyYQAdMd40KTuodQQFNNKIDZHmVZIz1oWzXT2MAG6oqqCLzLFuMDP8GjzZ9lBgiZEjptMSwdRdoyKYGfFJgSrzVAfQK8XfNcmTvfCsWCh8+J9FgsW90tALdmhpMzD4rMJYCXGKmPVeXwH3Ynt2CgAlodKs2Lz8TMBXGwscoAl5lfZkhL+U9YQoDtOxjGHckk6d2t9nawUqDI9F2BroStbbaxauwkxfjcXJWZzQ+ANT6xdu7iI4dxYoLq6KlxAmXXYi2SZln3tb79p166659IDx+61hx6+02yjTHZq+ht/bw/+pz+h0eg7v/yLhil3YXnBGqswHYZuDglOLRfax3iDgH5oeJtdmbhir77yyn+XZQgfKZQwSfNh5n1YgFkx84WfndgqPbO4JszHMihVsWCBMj0HeXhRgEz9iu8Kt2kN0iKt5xzn+04hyhy85YAG14X1QuFJgTQVqJaJMNoiRm5rqEoAIg+LCuCo7Tljh8/j7/KBQhsENDXXYa7C7wTC8Hms1zmYxHsQLsR3tFvADevJVvCSF3jOGTz1i8a+wA7eI6YN7cW9A7iC9iqvHahsT3wO4FchYIbNQQJVKql4M9qJz6Z5K9oskC6WT+MqzY3xvOlcSsDA39GHYLFKn3/q8x3X8VRsaXnFlhsNIsNtQwMEIWBiMHnjzZcvTti3nn/dXn3ztC2vl6zeE4st1I4b8LxpWm9v1XbvHLEHjtxmzz7/gk3cmLO2ddvI+AEbGKzZgR0DNtRXtSpSgXu32coabo5TbFz8IXpPNDl2Lj0M2WCOSt4zwWBpIcDOy5kQnzhqFS9FUUxozkSRrYjdjIMD31WD8sZX7v6OxYvAjKyOh7xU+FhCc0zO2G35ohflKFjUWKwXdk2uQfJdTsOdlFFosrFq1yau2ezMjI0A5Q8NMX0ZhaqRcHDq5HE7efwtO3rsfrv36ANpoeFCK3G9T51kHPnQx05epp3STvHhxMIR7vbsgwiJcsAjqyvYK7JH8WABbOL68Hn3FypCtgQOGcDUxKKspFj5st2zD09KeEkQ5pqW3HW/0FjF5fBz+YTHn3MPqGA2JFBPICQKZ+uBAGD2B9aBdD5G3LcJ9ykEzrjWaoUPMHd90S9cxGT6We52UJy1xcFjsaAypBLaIU4SQb1o4lC2orMRogbD+iGMPQXS1Ac+OXr4LQE3AZVoCz6jskk8L8ZwiLwFkPMJg/g3HPYJSqK+nnbZeq+POD6AHnZEke0AQRggeH4FZPy8bkvh4asIkySDUNkuhM5I2W7QIuE/hd7U/kx8TtCaJy4EMJVGDnMKy9PI4DYsELSIKbQvIKrx60DcmWqCSozxYF0lKOeCxo5wb7wU5oznUeMh3U7v8EjE8e8yz9XzhnHEeS5Cx0USiPcZbq+zn4VVhc9v8XOyKvFsYg9ng4H1Ul0aA7gPWAgAoAgKAMLouxabgXI5hVXwOWyaVxqr9LrCXDE4OGQbpbrNzVy3Y/fdY3ccPmxvvX7c/ug//bENbdtm73vkfTY6vp0SBMzZq401W3v+RXvwj/+LLd15u53+Xx+z1mrDVpeWWAVkA/exVLLm8goLU3OjwQQnZyDQNpTfeeG5Z8ks4aUsQ2SewStKYzTN91tYZIEwMSN6jvB+LJ5K7xdoFVj4TiyRmIwcDOXn1f3UGMgBlj4rUJSzTxrPeXgS14rnCb9D2yS29vvnX5obNMflxxZg0u/yEKkAVj7fa+Or82hDquvLzweAhRd+p+xAjCecA5/H77Sei23HGBcjxc1bltGs+UXn4vwVmzytRwrTCVgJGAuIKiyJTQDHe2yodd26Z/i9Mj/Fiqn/FUrEMUhShKcVmd3YLIv5FADDcTVW8TfgJ6zzBJhPP/U0ZhMOaoArPEyoit7XWydr5I1BuKhiL7/4ur3y5mm7cOW6Wa0H/qC+0CFTZR2x0RXr66vYjrFBu+PAbtYbXO+q24ZVbN2q1mVrNjZcs6GBXqv19Fu5Nmjt9VUyYAI8NGrMLCMwEaWdq1LLfcVNi64zNHILR1jTd4sKwZBJUVggQgtkBmIhBLhCGjLOrYw73z0GSAv2R1oRDw90UWfFUBqzSKJWHDJygpHJDSdZe2zdU36x0uBGIoPw6sQEU6MFsjw0YHbm9Ek7feqk3Xv//Xb0vgc8pBITNcJ7Pmk4MNEijlmYGUEqm0EtjbMDOcByxiLT46TQZ+6l5QOU2aNcyH1yV3YpFzc64ns9PE4oYS4qcJU/xMUDFOajAnn+pmz9TmKcuDuR5p8JC9MimbyZVJA7AFz0k8K7Wjx1FgfIvmhpIcUxaaYY4S18BgygNAEYG04N+y6P2izaQShkGkWnk19VXFJ2aQ5MnJnRooB2JHf0AEnUsoUmiqAwwCw3EKH7EdsmBCEmKE38oYlLHYtrDTZWdgh8jCQGDngnDRbDYworptCcsnl1IQ6wdC0KVzG0HGCDUgPVFhSlFc7xxSLk70+7VgCpvPvyPgzdlo/haEecKw2jSIzRXMLjJg3e5tAorzFp21y/xLB6HMzF9kXGGp41sriRtcryRDEfFFq1ItkhCSfjGthXLPLtDvq+oLgZLfVgcX3ep/qQ9k7OsjMpiXYZvgDoefZjaw7DPITNQD2NaddGYhyrcK1vkrAJhHs8gA7aBTNR+FsBAHnYbIWWDLhulDHprvXZ4tyk3XX7Ydu1Y9xeeuFle+WVV21sbLvdc/SIDQ4PWU/fAIXrAGitF1+2h//kT23xztvt1C9+ytYay9ZYXLS1Zosm09SDghWmkbOzlhhZbtBbsKjH33rTLmzJMoQu56Mf/SiZNS2q+aYA/y7YPgea0h/l4AW/F7Aqxq9v7MQQ5ayUWCGdU+AE3/VvjWl81zG0AItJ07nyMJnAExgftBEMDMCEAIcDbgHloggx2iqmJr8WhQnF/Cj8qOdNQCFnq77TdWwFiAo35ixYDopwT/A31UoUmBVji2vDdaE9ACS+ySgSRbQxUNgN14z3AWiDtQKrKmAkBlHXKBsN9L3AoNYjhXh9I+hjQoAKbcWx8Rn1s4Cd5lJ8Bn2qfsPPCIHiGOp/9CV0XqWnnnyqAydfPGAY8Kj9xwwUhB+o44AfSq9dvnLdvva3f2/vXLluy82WVQf6rbPRhtTSujoAJ122vDRjA30V2zk+aLcf2suJddvoDsMcNHHtpjWX56xW61j/4ID1DAxbpwwfCfeh8YsHJSltiV+OLtJ3+DLZjGK+kR6b6sjyIDiOZ/Bp9+CLvy9qROz0kAqDzWC9HGC1U0HZrc72siQIjoEL0/LKMsERBjNCqQineNaav8uZKzwIPmhceBrmpTFBA2A1lldsoK/PhgaHqHcAe/b2mVN2+tQJO3LffXb06LGsKHKHxxHA8l28g02GG+DWHrFt0sGwgIhQi4Mvn7QFsMBcObCU6Nn/hmtiWQ32jxtBOrNR1BrkkVR3LgZrfpwMq6TFQnYAAgo5cIx1MgE2v52qs5ixjxFy0/KKY2iXlLdPWVpiD2RVkJcE1s4d/ellWiI8BdEpEja4S0P1gZYnNkSZI+jtFE7ydZ7xJoJouYq7s3++OBYsqhZatD1paILd4iQVZqSccHDM0L75uPVom0CVrjnfVTu7lGdcuuu671h9PDI0GiaobiBc4EvfkISze7JLCI+yhInBzvkulmMqQLPqJOLzmJwoyY7MVJerbwbNFHDLTZxp8UiDzwXEvvj5YhR2HBGiFtAs+sJHBYFrHNOfXTcijv2Vh0EFIiXe43wXG6/ANsWGwrVOtDuIOqUsXxMO7H79Er1Du+ggjdcbwNkZ9wI3+Zzn1+kZgTLedUZeIVyFqzlWyGJhQwdNqDMcDAuTRexYB5YKZK8AzOFJ6DUOmYCAkC7uVaYJ0xyxAZY6Kl/MzczbwsKiLS5C61Kxufl5bryxqOzZu8927d5h07duGcoKYdS8c+4dbkZHR4dtbMe49fT12eDQsC0szHNxrZ08bY88/oQt3nGbHf/0z9gaswYB2tbpB4gsaEQHFO7EhXuNyXVa9yCKAo0YntubU1Ms4Ivf4ZohIYHgGo7hEDfnc74YiJwVQnvwhb9pcRaw0IIrMJRv5AQuchAjgCKGTAu4z8k+jyhsJCAMYIXFGF8CV2gfwALCgVikASIQ/sS9xWIPgKX5TYwTju3rTndiuBTeFMMi5grnlEM6fifWXeAC5809oZTgJJCFc4qZEsh0jbavOzimvMrQTgEnFUtGu5DFB2BESUqAGum3pJUCoMznEpwLbcP58W/8XWJ6hARxXMpYAvDoOmHHkPe3nhu1Ff2rNQPHVn+IrUL75Q2m+5jXivVnznXL+CzCgdCg4YX24p7hi3ovaLCwkJaxI8fiT3ZljfW7EK8HxYyNxle++ld28uQ5W0ZmXE/dmh0E/ozsVWcdu59um5m6akP9Nbvj8B778Ic/aMPbBq3VbtrC/IKdO3vWKh2zRmvNagP91jO0zTY6zBcKIOUoX3QoB1DoXrCb0oDSgqxdGwd5sSkN3YvffE1muGlYGF247aE0amtioaagPryuBOpQ9oQTHyvFh9CZ2UQeisSEwLITqRiyccdWq6F2oYMuNykMrxiKoX0hUbgJDcfkPzs9ayvLyywhcdddd7JINHywXn/tZWqwjhw5ynbI5JELrGpFBpXK6w3GSotv2nGEOaQmEgKw2ClikvNB7cAtAYzoV9+hh90C9Ry+QqQHnd5BRe2zZO/g70ohjfQZX1EKdjHClw6uwtQ1qxcY1VD8vgarADDrbt+bPZ/04HrWWZG1k8C5TFHJMgXjFiJh7ZxYUSBZRPgEwqzRmJAVVsHv6ScTtLE3v9D66RgK6Th28TBMDoR4DWEaqWeBE0r4eKGp2hH7RqG4riQIpG1BAYYEdhTS4mLitF2Asui3GC/UIsJIMkCJe6whjOXjIYVNk5mqmBSMX6/yoMlL+jNi7wj5o89Y5zEmVmerI8Mwwot47rnrpuml28TkCxZYdE78mZWGiG7fNOX1HYuNmexfMGwZksjfF4Wni1BegLNkUivSOEK+AXBk6aEqBArZC8jnflS+2Ib+UOFbemYVVRE0hniWuG4Xn2/OUCPjGk77nY5bjYhV9T6Fv1+LIApAC/dttR2gDF5p2ByE0agYDoy51bU1m11YtOn5BVtcXLbmWptyBoCabdtGqadBtiCMRB999FH73n/0Pnv99ZP2rWdesMuXr9jR++5lkg51s9BODQ1ardplS0vLHPMHFxbs+7/6lzZ/2yE78alP+j3oDm88gduwSZFFBcbU9NQ0N5/IxkY/Qq9a7+tje1966dvJKwpgBPXuALLQPjEL+AwWfizs+I75WmGk3GAzZ4McqPtLz7BCeTlrJXChca9FWuN+KwOkuVdeUJg7MOaxIGvsgx1UNhqYHYCuvC2ac9VGfdd8gnMK6Kj9Mu/EcVU+RuwL3ovMO5xHIbOcTcJx0W60T4BFoEJMEX5miDnCadKI4Wdcm/RLCOsKxOFYuD6NQV2XgKruB96vdqHt+AIrBCE92oxj4HcAWdKWoc3QhOn+COz6Rs9BKfpE4Umtkbl+SoyfrgnnwTnwpRfOC5YL7cOx8YwA2AmMQtgPg9XSl7/0JWqw1sLlGxMchJFl0nH9iNDbtZuz9nt/+MekcDe6S9bp9ge71MburGQd1AArdWy9uWJjQ4N21+H99l2PvMfePnPaLlw4Z2uryzZQ67aDe/dZbXi7bdR7DJe7sdq0DfrOFOnOKpyqi8MDyjR3aoV8AuZkLdo/NC/afTjgUW21mBhDVIqJDwAAnYkbn2t8KAaNgsbcWUgnEvUKN0ru5s5MRPQVFsFu1yvQK8hK1lheTizPpiLZsdMggETadIAa37k6IJubnbWZ6WlOvDt27LCrExftnfNnWIvwzjvvSrsVMR6keWma6qEEDpSonYj2cNfWdKEqjq+HhYt1yaxehdGfX4e0bB7qKO6F+soNXN2KotCAOLNDYBejLt+5CVC4OLjYqSdGUgHAEM5r4LKcjsKXAUhUcFcgiNeasWne5sgW2xRqCiAVY4b3jI7zCGw5Q1WA3WCbEAJioVdP8EgFlMtOCwPsO0jGBgQOyOENJkC5Rf+Bu+PMjuuQNIkkryPVAE2eSw64ivHsVQiUfeigUnVD8+w/heo2C9QV3qLuTCHQaCvvRQI6ITyP8SFWhItVzlBFaEu6Kz5tMtVUUeLkOq9alYXbOdm5AAYOBJ19YekqjaOw4KAPVbJ2KNqnTFc86lpcaDWT1Q3ktishljBdlSBfmrFgGLTG69nSJoNAIJhCB7dFgkYIyvgNzKfXJQ2mOpg2X6ULx/zUVmpDgkWP/qOVS5YV6wzc5tp6iDA4SAVQRvkr3X+fA1ZXGs5WBetJf7kwkEZTkKQxODBoa2stm19YsIXFJXv34iW7fvMW/bJQlBpMPiQTSHSC0zoWOZiBwnF9+/ZR+97v+177xD/9UXv8s0/ayVNv0xT6/Y+8377xjW/a22fOMSNw185xu/vuQx5yL5ntuHnTfuwb37Jbe3bZ13/kB91LsVaz3ijsy8WaFTmcXSXwWFygkB7BcoqkmXXpcw7muVq9ZufPn7MTJ46zmzEPIyP7Ax/4AMumUJMa1gdM8NjiW5UDpHRfpLOMMJ82NmJ0xI7lOicxO/kCr+PlrJfCXAJe+I41SAu9mKX875pPi81aAfzwL60jCo/lYAHnE6iTL5MMRf2eurBfgm+dH98VvhRYzDVfYpMU0hOLJjZQbZI2C9cjhgnHVj8AfOH86jcBQoVK9R0gRuAVoAq2DMrYFNiT8F7jIL/X6DvcI/UF3qNQpEJ/MnnFcfGl68+1ZQCIAE0KA+I4AHK6DoVCAcLQZrFkpaeefJLuOABJ8lGpV7utXoZYq9eWV9r20qun7DNPfNkqKJ1Q6WKxz412xyqdiGnbhrW61q28sW695YqNDQ3Y4Tt3W2Nl3d69cN7azYaND/fZ6LZBG9q730p9g7aOHdha25AXKANA3Ag30/Pdm1eMD7+irm7qrjCh4cHlmfEgECRoN+z1tiRmph8MwZjTeQrziQoUO4CJjOLysKWg5xVYLel+6NDeRZE4C2NHQWrQ2zGH8tjdZAlA3Tu9jbWWNdZCcOosQhFK8AAYtFy+88NCipAhzn/rxlW7eeOqHb3/Abvn7iPhjO4TSZH159AGAwh95RO8sxViDzCw6GlTd01d8sqJsCEX0Agpkq3JFgnqlCgLcQNOAEqGX4Itww43sUahQ1FMjAtjlOtQCAsLnp8DjFBRRw1gRuwN9YCRnq7O3RwuCgbMn40wXEEAACAASURBVMgUzgT4JhAUCSABdBL0ex1ALD7Qe4QU2CmKWHDZNiUChM8R2R8tyDIhzDInuasJvYwYNk6wyR9HO+FictzMYkXpklQ4O8Tr0mNl4St8TkaoAia+C4xszuTP5OyABOcKWVOomZXyUTs9XFaIpb2On7dXk5Umee3vlaWLVPzEcEVbHaB4IFYhYQeUvvnxZ0L+a7naSuFrr7XIexkbnZSpF5YLvkD6zdZYQvas+p2LY0S9ea/l00URdSR5wPOJO9tMwynjtdh9yYiT+kKVZKLG361cuCkDQyw/NLjfk43JtGmss5j50oUYj89OLOpkoLSpS274US4oNj0APdRLEXi6Rk6idcxhK8srtI4pQ1PK2qZl66p7WBXzAOxhVlebLGczM7dgSysNW1pu2MrqWrjQY+PZgoyLABDPNxmIWtmarQZNQx955P1wh7Oz507Z3n277a677qLR6EsvvmZz84ucn0ZGR2z79hGrYlNSrdi+yUm774/+xKYP7Le//eF/YiuLS6w8gPuF1AtkN2JsIMmHGxsYLlqHrAA9wxjJqHCDL4CpRXtqatJeeOH5lGWIkCHK63zsYx/jRlVJUxhLmqu0ydMmRsBe4z0HOVs/h89ggZZweivAEsslACewJWZHYCVn2XzT4dnXOfMlhiffbAmI5ABLYTW8D8+41jedC4u92214djmAitqD44jl0rUowzLN1ZH0pOORTYywo8KRCneq/QoV5uy72objAFwBnKh/dU8EDHVNYPWIC5pNMkQINeKYYiDxeQBGZSCKzcpBpzIVc8ZP7UObMGYQ5hNrqDZr/sTnkeSHsK76UNmLCjeLyQIAEyikbu5zsGlAOIAaCTzwuNklG+irWbtVsomJGfvbv3vRXj55nLsGOFtzqqAK1ocm9EprzYYN9VRsoF63ob5eq9TL1tfbb7Mzk6jrYMMDXmeoq2/QakPDFLmXMDmXfMLV4KevUJY9lBZwTmguJies8Rkm9ASxGsRukYtIyt7yybQoZwJtVNnakbrtNL+zPIoM8PKSgNYn1lLZM7Hca0q1w9zugeE17MpoyeC7cYCZRClHLTVM5piombHWDZTq9QSxe8QLE+L83JwtzM/bLGLvy4u2f/9Bu+3Q7Q5CcXyYgFZdx6UXdpzoD3o3hUiQD0fobdBVcGXWoPOIhS/MLugt0pgdYCGkg5BkWLHGIpAmqAgJep3KWCDDBV5eUgKXDpLi/gTgFDvoZpcBoDPDSOpeAizhXuXZna7BKc6psCjLIMW5xMxo6aYWiTUsWwRXahP6MgRf3o4AaVJhFcxGWAUE66aQlJeOwY4/MuoyMLTpGtWu0L5tNrdUNmUBynx4Rxg1fNnEfrkHFTQ6hSEomRaFiAPcaAKW8BrXBAkAdYYMJ/pLYVw9Ur4wZEkQweK4OD8LV8phvFOUpPGFwhMF5GPmYw3XGBqjCGV6/mOcP8C4s6N+S3IfNHZfAHt+JsAKwl2chuJnTLoENuH7xWtWfcxkGOoZtb7wdQiwlLzi5yn+TzAYoJrX4JJDZxhdjsh2KiQoxozgUACfYKzQEbrTXZFcgLMVYvzCSgSJP4ntlYN+ZJri8C3KGjgqAuACECHppmblLmijMEt22eyCs+IwdJ6fW7DZOey6PVsc887SygrtETaoc2rZanPd6j0DCZQ1VpZsoL8H213Whd2zZ5fduHLLxnaN2LEH77W9e/fY+XOXbOLiFYaZt+/cYTv3H7TGwoyVu2s2MDhg96ys2Miv/StbvOsOe+mff8Lm4DoeLP7cPJi0Res012xgeIRzK9iq4eFt1lUJKYffffrS+SbPaOuAG1JDTdV2y7797RcZ7sILIUOYTMLF+9ixMGnO9LxbGaH/EWuk51BMk0CTMsZycCVWK89Ow+dlignNUD43i7lRpEaAIv+9gJdYIoEwXr/sPMT2R4guB1taH3BMgRoAAoVJBRIV5pM+Sr/XxlJAS8ANgAbtBphRyFPC+WJV8n+hnWKj8DmX6TgbDbYIv1Ob0S5GlmQ83t3NeynhOQxMMYcDDOEL9wHeV7KywHHlSi/2T32nn9FO1RkUuwVQhBAz/objoZwRwD2uD6AKf4PGSqFAMKv4QrvAagGgSTOncZBkEI8//tlOyzasVjYrW7d1Om44OTxSs4XZNTt96qp99c+/ZbPtWatW6qH9QWkFsxb1OWAGNqyxuGA7R/psbGTIhvr7bHZ+2ca2D1qns8asPjBEzXbHFlaaNjCy3bZtH0OCNycqpdzLKFM3lvwODTAjDFZ2hE4RJ3eMHk4iUNCiFApghVRwk+HOzCyiCL3AGBXUOeof4vd+vij0KjDBXWgIW2nn4EJwBAMhVK/XetwjKLRabuHQQQ8mYaPrt6LeYfiaoJ10VGZpF1ShD/oyQA5o/Fs3bhJkAYBtG9pme3buI7it1LpttbVGY1fKu1j+BsJWuNt7OKW94T5WrhvzfsHP6H/V/PMF2e0FPKTqYmSZnKJfpTtQRs8mUJN0c7FwZPYXYh7Q7yzqm2mUtOikDEbhpFw4zwwrhWJw/13Qr/ClHloP2fhyCKBTjcLXpMkZcnLgmGopssA3qgy4volp5AByCWT4YpwnKSTmTXquiDopbMTJA4VuQ7hJhpSLazHN5EydL9JibqQ9xK61CM16eDtEzlzrI/wZbBDBRGTN0pgS9e/gWYddNYB3mFHmhZBlilnuRpp0mN+GP5QDuSjSHWL65A+WGCmBMc9CY7OSsBr2LG5iCmCM8S4nfLTVxe14fxj1IkxHgFH0kQCrALxnLxbmmAJ/GJMOOjY498CHLgdj+LsDrKiDGGExgrBglBTqS8eBpjQ7Lp4ltiPqW6qVBej2+Q7lb9zZfMPKUW1C70X2HVnzYD5xLiwiYiLcGqaoJACbFbywySNz1I6NGMNivmmSNIJ1U9c3bLXpdi3OCAII4pnuWKVao08VNFq4LWffPkNWCoXmF+aXCLBcRI6svbbNzE0zqWAd0oVmm5qtkR17eH/b7TWbn52ybQP9haa1tGHTV27aBz76QTty/900cX7zzVPWWly0of4B23PgkB2895hdPP2alWqDtm10uz2M2oWP/bytHj1qZ3/1l2126patLi/a4sKiXb96kyXEOmtLNjA8Zmur6Luy7T+wz7bvGraNTtstRtob1mmadVV8U9Scm7V2d9l6+vt9wS6X7fTpM6len4xJf/Znf5bid4EljaGtQEBAR9lnAlMKNebhOC3MYlHEEGn84l5LOK4wEz6D96W5IpI2BKJxfOmPxe5igVdWmkCJ5mW1r4ggFGxzoa/zOQ/HVfhLYTlt/nPGTQAuDxfqfNJJ+Qats0mXhX4AEBFbt7Vv9bMYMPQJACeOjWtU+wBqRALob+hHMG7yYZM+SjIfXJdAlRhACdLVRzgfABCAFIT3MiWVWB19rNAf+gssGQAVXN7xe4yl06dPE3Qp4UBsmJhIXCOAltg/HAcMaunzT3+h04TH0QaKLjshhAly++iwnT83Yd9+8YQ99+Jb1jOCApESJvrOwhkSX+DWW2v28X/8ITu4fw/2Gva5J5/AjGuVap0POOi9sfEdNjA0aHsP7LexXeO22nZGASCHaF1ZgbGAU6MUPkxey8ypdtLkEWZgppsE5WDTYoeuHTDWD4KwmKWlc9hgBhVS8z18huOkbDqW6IHo3yd0TIgQ6+MhV1YdwIoXhna/LCxcpE0rbt+AmwpwAWGo66UcNCBxgOnBmNBgdhoCQXznwx9aivm5ebJZEL8f2HvI+vr7bHDboPX29dj0zFTsnN38EjtHMWZY5DhwooYc9rj4uafek/QkoP6x2KZlk5qQSAxIpI5n8sgAMxeya1A566d6bSEyjnCGQh908o6wIO6NKGWJ1BWSFBOh8Jk/7B5W8ohbUaZG7uH5rqQauzSZeyadW4AjsKxgqABseWyxH5EZRno9vLCUUaeiv5o4lIEpRs7DZ76Y4z0Ie+i6JFAmOAz9Dq9DPycOycMx0urkWYxpdxvZb2ifFggVOPcMK38G+HBX4WlkDDvjnuqZ4jjF9iCYmDxUV/g+YVH18ilaWBTq8gmlcMt35hI6ILFizkYyDBmbHz6/0deggBnipD4Ifjl4dhwguU2F24CwjxVOi5Ay+z9LqdYClJg4gdDYxWNcI1wvICcQTSBLYCh2yOc6L2VUFJLPFy2NgWTESm2XPL0CGIfQ30Gc32MfQyq75bo+jU0PwXoR4ULe4DpOsffMSA5JBNog/yCJdasVFGR2vQzGBdoPnRQYIWT8oQTN7OyCXZy4TNsF6K46GyVrLLnTNUCcj10AvwDZZMaa1tuPFHWAPbOFhSXrqZkN9vUya7DaXbOj9xywRgtzWdX6e+sUuE9Pz9jMzBznpT1791tfT9UqPX1W7+2xAzPTdufv/Qdbuftuu/mv/xUjJEvLC/Znf/FXNj09b/v2H7CPPnyfnbs4Ya+cOGVvvXnc9uzdZR/7+PdZb2/NViFQx0I7u8hC1F0A30tL1oVs9P7+KEvlWdoQQL/00ouc8wCsHnvsMYqNfa9SFO4ViyXQKwCmZy5ntag3zsp5SVek/pf4WYs+AIPc0XOgJnZD39O8ktU+VEhTcybag/VDYG5rSDIfqwIyAkAYMwAEuhY9NziHgIzYK7FlCr3mTIyAVyI+goSQtg3Hz8OKeTvE2nEuiPAlfocxiOQDXR9lLuvrLLcDVkvtEfOHY6Kf9VnNubqnApX4LhG7b/DcbwttxfmV2SgBvu4l3qc2IhwIgAVQh7agDfgbQJrCjfqd+hjHk3M9wCY+i/aWnvjcEx035FNattfJazVL9vqbp+35b79hEzenrWewzsrsvqn1cBT1Q5gk1jesp16x7//IB+zAvl1mG037zJ/+v3b11qwNj+3kxI5dCkDbzp1jtnffHhsZH7EmHm5MRkH/YwF0Wn5zsWdnLSJzCe8VTcwbDQ+v0JCENmIdaY8hdicdH4Wr5flDrRWBjdPstD2IbLli8o6wi2IWCO0hFBemhwA01YpTr5ik15qrNjDQzzChsskiVc7HWyn8k1CFPmXu+QBwwb3bLTDciDBjq82bOzM1ZZVyDxkrUPRj49tZH2xxcYGLDuh0DG7S5wGqaCkQNKuoSj4kofFgCDAAlgACB1rUDVR/OxPmmg+xRdol5EAo37FA/0btR6TlZwr4lBpdlHApROjaIZElTAVuAwKGyWxiEzzuFCGSCDUxLBQmqUizjYrxHtpS9pyHYcks0OAwrABCgyONXiGOlhWCYkcOKnzBd/0PlWZidXCPs2w5jSUvUh3vDVuNfBKSfQDHZyRwYEz5lfl1ciGmnszDWxKe6zi8H1HBwL25cpG0C8Db69I4KTJa0Ehgi7m4sAxMIR4vwqR+Jk8uiH4jyPJsNnkyOb0fPl8RXmRx8qiDiGPk4EH33YG6Hze7vYn1UShYlhbabDHgFlYibnPgdReZKBHlkwSwOA7CRFS6K+7go4g53cuDfXRmV/5v0R98fnwj6HNHZJyCSQzvLt7nYBilH1NGpq6VYcXkFebH9gXVPc98QcS/lRRBB7MUzkXb8Nxv2zbC+qazc/MutsWitbBo8wvOVAHwrK662JnXxnkHQMttHDCukjwDflMQkUMDa2DXO9Zad4uZ7duH7PD+nTbYhw1kxxaXGqzmMTay3e4/esTuuuuArTTXWAYMocgygGa5aqvNVbJko5ev2Pf+f39lU/v22Qs//uOcx8Z3jtnrx4/bO+9eJmt12/gIN4q3Vtbs2o0b3LA++sh7bHRkyFprq1F02BNNSkvLBOElhIkGBthPcIVHsWn07bmzb9viEuQV++3nfu7nEsASyNLinbM3Ag856MnB1lYwJJ0OGXNYHIUZqEJcmse+E1Mk8KJz5uAu14xJvI1zKwswt1sQu5XPv7Kh0Gex2Of6LwE3he4wNvC7HPwpjJe3XecSoEtjOTZNem/eZwJX6iu0nc95GBID/KG9YgQBjMAeIVMQLBM+zzknMhXRLnwG1yOWTSFA9YHK1kjAr40iPod/AzhBIwUApL7G+VWIGu/BMfB+hR7Rfgjh5V6P30NsLzYPfxeAQ3/jOiCA51hFLcISWCg6Cqwzfb+/p99OnZ6wN0+csdeOn7EmmJd61SVXEvQyU6jshaHbEIl32w/+kw/b3j07bKO5ao//6Z/auSs3bXzvIStXqtwJ9dW6bM/OUYojh7ePWitKXQBQ+aLq9DuBQnjGkB7nAgUmKRZKFkf2CZC7ZtXM087SrWL48iXRf+QgIIhDmC6EwXLEVjHkuFMCElwkw9MKjA0mJw+JuIs7GAQ37oMVRHeELJ3+RygQCxZAhyNlF3PH5j+VBOFAlKg3wkNsJ9KMV1bs1o1pngdXAxR95J67bHl5KVkHwBhWOiXuzMKZXTqdWKYzXyT3fIqAVdJgaQLC9eJ4GDTM4MhEydrN6EHauhMEW6nEBOlx/EFRONJDwtpVJbF0hPPQhk0TT6SlO9Dzz+nBIxAMawRPhvTxAfYGNSzpqxNWBLiL2ol66GZzeJCLHEGbQNXm2oY+lrAgubFoDtpyYTX6nNmqAZZDcJPAWOrjqJfI40aGk9g+9g/rwUWGJ2v55W73DsTJkAQCYr9Elhz6Hf0l4bVrhjzbl0Asigj7dUhfFo/2JoG+g6XCp66Q0zlD533F3V+I9NnHNEpVMkckrMQmh/cwOTgXNgQMZ+tZizEgo1gtiARnufZE1hThaM+xk4U16e/HPiqeYTfaDB1bWG1o94raoe0AmKlrw09McwlwFQFkZvSrBZL9yUzKAvQTMObx0NgEehjY+xbnpxljGwk+HqrWmMLGCX2NbD0+1/GccMO5gdpv0zY5NU0d0+zcgi2izmkDDApYq3WzFsYFwjrQVeKwCEeGH55PbATtGF54dpGJWKt2W/9An9V7arawtGittZa97+FjNjo8aGVr2StvnbFzb1+28e077D0P3mfvfeBOa1nb2jQ+5YGsU+2nnAHzVv8779hHvvwXNrl3r/31D3w/wSM2ipMzM3bp8gTb34tFbmDQGusbtthq2/zcrD38wFHbOTbCtq+uNsj2VwHUG3AJ71gLVgetdmRyd9N3C/3w7sULnB8FsKDH0j0Sq5GHwXKgJbCrec2Z21hLImydZ9Vpsyxdj1gQ2S3oOAJi+p6H+gTe8F3Zbminwot6xgQepJFSzcO8fWBWoCNCu3BdKGCsMJtABj6P4wOEydYBx9Lx8rYJwHi2/OYaomo35+GYn6TTkm4tB6Ji4fA5gCT0BYAI3ov3QdCO60dx6XPnzvE9YJyUVID3KFQo2wa0SbYT+DvADX5Whp+0YehLHAeZpgj7iRnTWoNwoAT1YEFRPBr9gOMh9CePNbQJocKLFy+mDEyxdzkbiPMxkxAAq1Iq02bBECtHfalqr331q8/b+UsTdmHiqnXX4Z8Cr6tYfJLjsJejILjoLtmP/c8/YONjI9ZcWbKnHn/Szk7cIsCq1OruWVFq2q6xbbZ//x4bGx9noWiITBkcUC00CsZ9x4/JEJXViagRKqQJ4bp1uIv2RRK7T2TOMNQUJnuwPvAcNn8pnduF29idrbuRo+c58T3uhRU+V2F54OxUlFcJlC9zQe3+pPTHRAnmyBcW3xFAF8OHhhQljiWGwCfVWq2bf3OTwRikkcKN0F8N6cvd3XbhnUsEWqsNR+EPPXAs4UuCRTBpTKd3KhthSbVb4MrDO4XODH0iqwAsQEpBd91ZUVsLx86BjTQEzqIgA1GFuj1ryUvqOAuFtuI7Jm4uHKHJSqV+4n1JBC/OJo2FAnzoQdHkJsDDnVSW8ckI03rbSzFldRZpYsu0dw/PBDEUENwXRl+cJaKPbEbtKWI8pZ3uJiG6PxdauNOEHZm5aYbmP8JAMguDBdkS5WGiliEYhtgesK+zNHOABrFUzs54yJ7gJht/0orJr6kLEyvARcZeJDNWNk0u2tHvNMf1IsQEN/ysM0TO4jkjRFZPjA/7wXfFzKxFVi9DYQkSBjgUexisVcowcb0kn9MQi+MpxbOLixMwV+WGAmAWMgO2jZpLyA9ih4XxDqYtLAy40HZ1cRLUrh6WHMgvzdlG6UMdzDuo9IWlsHBITKU0jbSeKeoiip3i2ItKAGuow5fuVZkhtmZ7jaw4LFTYf2CyQ3PXXa0yMQfSgmYTWVgtu3HjFk1AZyH0XV62xaUVW12DvULTmq0ODaLLtGppc27vYWkzT2LRtaxzZ+0bCwaRu0q2fWzQBgf7rdzdsXcuvGOLc8v26PsfYTmv5cVFe+blN2x2at6GBoftnjsO26PHbrN6jeJJ20AGIy6sNsSJF4Cw//x5e9/jT9v0/v32tR/6mK0sL1m9XmH04/qNSV5Hc6nB8B/E+2s0cV6xh4/da3t2jtH0Gs8uun19fpFTLrVqvX1248ZNMgso4YOLgPj40pWLtrKyzEXxF37hFyh4FxhQiFV9L1G6FmyBl83PbDEfYtxIiyNgoHlOmz9JKASm8g3CVkYrZ7P4CGaidW1iKSlZW0veUbhebLTRZpxTRqrSBylMJjE+AFYO1tQHYqOUCScwqZAk7THiK2ew9DmxYPg8nnGcj3NVEAr5ZhzXxjJxmT+ejFEVsQAwBMjBccFkvfHGG0mQL1Am3yutSXi/DEp1jeiHPJwpFgvf0XfqT3wWgAsWDAhXXrt2jSFmHBuAC6FCZu0H64a245pwfXjfmTNn2E5cO0Abaw8G26h7VHr6yacIsFqYOMu+a19vlew//+ev2PTCos0uL1l3D3yxyjH5BIUfFdUx0PGZer3bPvFT/5P199VsfmbavvDUl+3clUkb3rGXOo2VlSXbua1me3YM222HDtjuvXusXKnZ9VuTtrIWk02gUYp3EacFHdhA+Z0+F3YjhotdUmi/cDFglaoUQnsKPsXsZMKKbDExCvjOenNgyVxdH6EeL/jJnUKwaQxrZEV/tbOBsSJF/Q2UL2hYX59b/AM1Y/JjOCesD/AZxmEDGCJFmqAvtCU9vcjUdNfYRDNqJx9ibNzgxYUVW1xYsMWFeYKAwYEBltbp7e3xrBrcM9KUDm5wzoIlKBaEVBgWbE640XIBidASHefldo/0aC5qvlCQNcIcij6MnYx8spKOBH0XAnUlFODanIoNCwWFACMU5syLp19r4cLuVEAOW2vpYBxcOaBTcItZmdBftVRn0EM4Yt90HABQpdpr8tTuyifbyGSNG+QgMauXGMDLGTF/kQ1KIMOBtWhj7QLFdGkn675l0pQV4nYt3Mx3JRPnAIv4QG7vMlYNgKWwGnoWIRVqg/zoBD6i+n3S2zAG9ZG8GjooMLAcO0wI8Pp41DoFgACAZh8Eg6mJU0ybF41GdhcWcNl3uAbRYR88omRZoKxWZOwWpqPyIZORq9hNL1njsgW6p5NxLUK6SesW4I+u4PHssq/5/IgJ3GyGC7SnUCTGcj7pd9dQBsfNVVnIOox0k1VI3HcmSsSY5TyxabwUGYBKYHDNGz7jz8/q2mro5BwYY8cNLQM2Vcj4hcaqXvWyWjQCnZuzm5OTzPxrtdatsQJwcp19s7CITLwF27V7DwXuE1du2rXrU9bbO2gDdX920Y+youFz1PRnCcXp8fO2oV47eGCX3Xvf3Xbo9sN25fIVe/211+zZZ56xB47dbwcP3mEbG1129uxlu3LzlmF7ik3MrrFR++6jh+z23dus09WxhdU1a3dK1lzHdVaw+7PhiSv2vie+bLMHD9hrn/wpz1gvuY/QlcvX7NKlqzY3NWXN9ro1Me9jY1sq2XsfvJ9rBcAYQptrS4s2OXHdExy6K9a3YycBlnRJuA+Tt27a3MIs7X4AsH7pl37JDh04wPtDLjAYKY1l3BOsL7Ix0MKtzDccU6aaCovJuFTPuhbeHCAp/JSY+gglihES0Nqqy9LcKhAjsJZrmQR6cD6Om5gjxJppftPco2OoLZs231G2LT8PrlOAMzcUFZPkm2YvkCywgnajHxkWi2NKN6hrxH1S/+u7kgrUJhzHs4HdpuPll1/muRSCw7lxDtwvtBEMl/oBfSGQi/fhOCqhpHunKAYE6Ajn4YXzANyh3dBR4ZhitXU+j0A5aYAX5TszM8koFmMBAFLtx78pcn/qiadYixAPKihhLHYX3r1mf/wnX7EOJh847lYBuiiEcWpcO0NUF6TLa5upvI/93E8SYE1P3bLPfOYJO33+qvUPbmcpBHxu7/ggC0EfOrTPdu3ZZdhRLy4sWxPAAIMEYTXdhAAqcCSGlwpYKwjTcYFgREhBtj3brRSp2Zice2o1a4ObAkCIXbRuGHf7LCeDUKiHGZX+jgkQ2jPcCOyW0GE4Nn7Gw0oGrlbn5IfwCx94lFyIwY2FSBQradJWDAoIk5HKT6+i0IyF3YRv2gswqJ23HlwcE4seMoMw6YO+n7hyxdZWGyyrs2PnDhsZGQ7tjPtZETRk5TfAhDnAg/1FZN3F7t2fzEID4nXvinpnLkr0gqL0vIJFRmTr4aOkmlVUO9XgcnZOC5eDiSIURCZKYeYojSSQxMnFvE5jmgRCGE4QEIM8Zx0EksBaKvsM/Qg2AhlOAiECyNisK9FBi6wYGU1IHv4KvVLKBIssHQEkF2CFp1PBWqI/mHYcIJq72xTaBCCLLILog0Kjltk1cIH3HXtaxBVX9g7lWJLZKhYOJjYkSZXbBHiCiCcKsGRTB/q4gqmj4WoIVhkt4jPBKoi+IAlAKnwd/kwJDDP65hSR3u9Ay+cJ36B4YVU3DXVg6WxkoZlDGxLIRn+TIQ+ZXeiQAl2F+NUnOg9LejsFwjjW4twAFNh0kQUSMy5RWcwFuufcRKCgMeaa2IHjOJQfpGLPG6zXJxAq0AwtFkFpHNs3ncX91FjCRQHUYC7R86PNQg/81NhvHT5reA8mfbBV2JHDMX3i+nWr13tc5tDasPnFRVtprNj6hlvFfM+Hvsduu+12e+f8u/bit1+269du2eD4KP2x8IWqG/Cgso11GxzoA3qPmQAAIABJREFUtcGBPnvwgXvtwP49dvjwXjt0237bd+B2+w//8b/YSy++bGfPnrP3PPigHT68306ffdumZmZtFuLd2phtbKz4Zq5asQPD/faxRx+wXePbrF3asOX2hq0CBE7OESj13rhlD33+b2xyz0575ke/n5nB8MCq1Prs8uVrdvrMebtx7arVUYsOpbuidNvh226z8TFoTnvpQL84Ncn6rZj3yfizVh/Yat/g4l4hKWji+hVugAGwfuXTn7b9wyPWvWtn2gQIUGvuyEOEOQul8S/tkACKmBIB6xxYaa7TOfRcaAxoHmKEIxKbxBjpZzFfZHEz5pprUYTT1BZpmPCZPLogkFWMPf2mmI81xyqcp/di/lK4S6BK2i/OrbD3WFpKm0n8TqyZmy87y7OpKkuQJ2L79HwopChAizaIRcR7EC5EOA+aLIGsHGABEOH3ufZM/SeAlQNM/BvsEuwVcC6FT9EusIL4wudwj3X/iTHiGrWJRqhSG1j0LPpETFwOskpPA2CFKyzEh3ALfvWNM/bk5//WQEt316tmZeheQmQZtD1NPqMMDCYYAKvHPvWTVq9C0H7Dnnr6K/bupRs2vmMvkeLQ4KB1ddZscLBuO3ftsNGx7ax91Vxd8zT1KPpZKnuqNSdYTBsIN2BRDPdtXChDDgxXQODu2Td4eSpzN1N53brAd+NCnQqnoO0KUwmU0F8LA4O1r9xjRTsChP7AEHiNRnf4JoBA9mDmEgyAxglbjt0x8WvXAhJesXEHIL7YAAwk35woTaLHwRMQfADjmpboHrvIyQQga3BwwAYGBz0LMmPO0CMCmCqr4wuAL0gOHrlaJ5BFnQ/vry8WqYC1aq7RiLWIw8uTJoGoCG8WtDfAkrNqmoTwNzIDGR3O0E/YaBD0BCDh5wQawjIDf8Mu3xdGX7BxPdgtK0WfkxrqBkb6PH52Gw33IBIojg5wICPbh+TJ5F2hiYBRJy32cXN4DWR3/H28RxGuE4Mn0bsv+kUig7ci2Ky4DQ5uQqNnqmnoP1N8Hot2quUX/l4UQDNUG8xYaBtZ+irERNDZrJPD8mtl2C/Yw7g7ARBUkzDal2VP8Rkj4JBIHiM6ailmtgpimgSkuajQH8tDd7kRp+OzXGMWxdolUA/AVIwhH9ccRxG25EIZz37KelzfYLgN52P4NCwjfE9RhPBE/3McsTZeJLyEnpPzRGwSOEbVB4o8xrgAW8YNEsBusKwErPC5whwhLY8yxoIZ4dzABARsylpkp1YbqzY7h8oOs/5Mr2/YzOycTc/MeLKPT7zWavv8QwH7xrr9w+9+hKW2sAG7fOmKXZ24Zjfmlmx2ZpYZyWDEat3dNoxM7j07bHx81O6446Bt3z7MjRr69MbNGfvjP/kMs/YwRu668w5mIV6amGDtVehmK91D1moucV7G8frLJfvQe+61ew7tsoH+us0tL1kHdh2rbWtOz1nf9Vt25CvfsNl9u+zVf/qDLtgHkO7uscsTN+zM2xcoGu7vQaa6bw7Qzzv27SWjAKa+0m7bytJiqqxA81hkbWPDy00oDFa7qNG5eg0Aa9n2jo/br3zyk3bnww9beWCAC6BYFAEpfFcpGIEWLaxiLLRZzFkk3escyGz9vOZFra85WNKakGcI5pl4YsAF0CRXkWBdTEwO4NAmARhtggTo8u+aX7lxbjuY10sAQptZtE/O5gJ48q8SIMQ6KcYoBx1b9VgCRlofdE71q0rpcJ6JZxzABYwhXAjgcybwkrOKEr3jb3g/vtS/EsZrfsbPwCM4p4poy0gU4AptU4ahgBXXj0heIgED097lZQK13HdL40Z9DYar9PknnkZiDHc1ONHc/Ir9zTdesL975hWm2NYx6K1t68gsiQXYM2WwYHhsGg9aX2/VPvETP2Ld5Y7Nz07bc8+/ZM3Vtu3Zs5cAALulqakbViqXWE+q1tNn7Q68qKDXQGYgfInCxycmI88Ecm0VlBEQuTO8gQWEu/soCxKiZXc4hvYARntg3N1glBl64W3jC70vDJh0WVB0fZ0+UxpAuEHdVXcP9nqFFPbEbsLBWW/YLzD+zEkQmXkQwbuo1UMIJTJZGix0iI/UUVLAUW5lDZYOUSdNxaA9rd48a6KFAePtwWSMm7u0uMRrxCCniDNYgFRuI4V6AiQoNT1CHGxrAhPK0NRS695LToWFvgghWIZdfIEVQyM/JE0m3GVQZA32qGSNxmpiYXzg+S5d/9YCR6o4wCp9TNC2rBSK95dDEge3ITTnIut1Hj2LzEMiCEOgre6F5feGkyLXwMKpPFIlopi2Ltn7IfmZBrCRGF1gMcN+wWpEG7wzChYs99fiGJW+ypGVL77e5w6evIhyLi5PodEAuc4O+UJEv7jwkwPzxQxEMljVgHDOhCJIwk2JDHmDnXRRlTNMfCVBuj8s+U6dhZzTUaPsEDcS+rAfIpFpqdxR9D/vn0rgFCjF2WVXTiLRxif4zUyYmEbuFAH8Api5/UKE7OICWFMyNhn0koosy2i63pX0Fb5QrRNAEmiFbYwzus6YONBCsQYHTuk65fcVAAuMvPRWBFis/lBslHD9Ysi1EELLAQ0VLBaQGTg1jXprS14KC9rG9nrs0lcZ3rf1NatUUUWgi4Cssdqw97znAXvg2BHbvXvcSqUNm7x5w7757HGbnplm6RloTvbu3ml79+yyAwf22djYdhsZHeL9aDTW7OLFK/b1v/umPffcs7Z71y7btx8AZ9DOnbtI13c8S9Vat7XWS9ZcbdCpHfcKlhBHb99v7z962O7cO0oLhg5sYdbNNlZWrfedS3boC1+3pf277NwnfsS1t+jX7ppduHzdTr19wS5fu2nDvT3JRoTzeF+fdff0sAZhNTa+zhRGskO9ZkPD23wxDQuTmckpuzpxyRrLi7Zv92771f/lX9iRRx8pdLGVStIzCazIBTwHJTkLL6ZLoEqspxZS3uNkqxEeY5QzFOWftDnKAROf0chaE/iQV5ZvRB0AKaMtL3ysrEKdOzH5oXtViFGgUtejtotpU3tylkeAEN8xjwNEoI8kHMf6KMf0PMQp0CMmR3O7ai7iWhSKpXQmY5O1fgjsCsTgXDg/3gsLB6y3ArxoOwA1+gfhOOip8D4Ykupe4jjQSwEMyQcLzxoYMVwb9FfILJRMR+HInLWU3AR/wznxN4AxJSSon3S9XDs2NuyVV16x0hef/mKn1Vm3Ohewkk1cn7Sv/vUzduLcJYZY8IV+aCPqHuE1ggS+P2oSljasv7dmH/ruh61WgbcUnHbNHnrwAeurV7mbOHv+jC2uLFpXpW7zqHG1umHbRndYp91wNoMCSRYUo85KO5ku+hdh8QHj4kJyT/P2iRoMFhroQCgmZu6sKlbBwmZOaXppC18wOABSxXYPgaHzMcioT8CCXXb2xesN1qy3XuPN9cXcWRTS+Sw/U4gT5SBP5oI112Qw6Aunwo6YrqFFoah83UtSIPtNorpqzQXuuLkrqziva5i4y+nqtmtXr3FXigF5z91320B/P0X1KuhLca8HbwpBcloVfEHViioWSDok2WSQPdNiGnH1JIxXaDSYPz4sUb7DwYL3cx479we37YWmuXD7bkCCYF/I3Y6CzU/ZepvBBj6rHZxqEDaDFRNAIHslDU8cN3ddJ4uTGKG4f+5joUME6MiAgzRQ2ec0Ufm4cpG/XNXxN4iZMU4Q/vCH2EucJAYrNG6uvQLwcEDjxpFFmMnvhfcJFhMc2z3fotIASkhV8HtPxccxqjXvR2xMfILXc+VMpTNeRS1KuK23afKJ0F98BjqmCFPg3KwLmY0J+E2RDciy+2RB4Dt6MWsBILnLjrqCEeoEfCEzxlkW53YxvU9YnjVKYBjAivtB2op49iK7BWFwjK0IMwMMIysQQJuLTQYU2RcqfJ38rxzoumasQ388/BvFhhlejx0sWd5oR9LtBRj0RQLkktf4FBsL1hvPdrHLR9kXn2vw/CIEcv78eZubX7aFhUVbxjnj/uG+QxLBOnxig5k92bKeniHr6qrZzNQsCyPffvt+++AH32dHjhy27dsHzTot+5u//HZYvNRsx84xO3z7QevjguW2HRDDw9bhxIkT9tqrL9nFd87a3XfcbtVqj7VaJXv30jVbbTZtoH/AzZHbG3ZrecpKG13WixBXV5dNr7RsoKdqj9yz3/7hvftteKjHri8sWgUFxHEdJ87anV9+xhp7d9ilH/2IdXrq1jXYb1brtVPn3rVXjr9tVycXbHtfn2+mA5isIXtyYNDqpTKZMtjkKKsVY6Zdq3p1EYz97or113vsxqUrdn3yGjVuAFi//lu/ZfccPerSj3Z7k0BdAEegRsxOMbcU85imTjGpeTguhcwzOYQW2a3ARaAC41c+UgqvYQ3CsfA3sErMLA25BI63Va+VayzFyCncJ0CnkjZiYHLwk7db7RXgolwjokU4JkCKMv903jy0ivfmIU99Pr9eADSFNHGt+NoKstTPuh6AoTxcCRbr3XffJcmAl54p3ENlOuI86Dc+t6VS0obhmKod6IkRzkBpTdY8h/PhWvPjy5FfjJ4AmfpT7cb9xjkgmAfzVvrql57uII7e1zdsk9OL9sobp+xLf/bX1tjwsixEMpjwoDlag64ItgzQIgDNYcF0RqLSvW6f+MmPW71Stb7ePrJWe3aO28kTx+3mjRt2beKaASxtHx2xSk+vbVTrVurtp77KHdERJnOfIpWTwAWTpsOgo/eWL3YaGB7+q8TCEloM7iZ90lfIjMiaE2+HflfYUXq2lZ/LMxA9XFeF1UI3QoVOneL8+HwLlepZdNcXOj1g0EBwQoYrbR/E5QULJDaLGVCG7OIGGS2AVsW0uQiDBYtK9HoQKN6PmldtxN0xoWDxxC4bD3KzbQszc7YwN88+2Lt/nw2OjloXHPObcM/3BdWFz7EIBUPChy90M0LhrhNTQSEHZXQJz/o8BxNiggq9ErxaKlxIuLCAiUCaK8T/axgrDhAJqGDYGrXdmEUJrVRmAMqQkbI3N/zBTYttFCP2ia7gScooQp60XsE0pOLDwYYouzEWSPSRgzsPMbnDNrK3vH4lBLfaCYppYimnMLZUuFN19mR8qclNE6WzRvBbKrsTNfohdDoQmnvo0VkTJpngvLjL6fK8bdL4kO6OzBam7QdA0XkVonOvLI0B95fz64kDJw2WM5i+WXHgDW0VJ56wLSCgo3WEl8YSoERxYNxDgmFmvpW46PJeAJgBxIGhDgqIzwqeeWhtMBbINnbT8kThPIShcC5oHjnxh1GgQhECdO5DFRpC3C/oQVVctl5jH3Mshqlw6h9lqQY7m++0u0piQyWod0kCGalgUfmcdEW5HCvb6gr0b25U6mxpvJc7dGQ6e0Yrqj6srCza6ip8qubt0uXr9JRaXWuTpV5rOOMLT72uEjaW2DLiyzN+G+0W2X+M23KrZYtgvq3Lllca1Fi998GH7Ojdd9lgfy/Do2Pjo9Ypz1m7Cdf7uh3Yf9garXVbXmswZIsN2dunz9pbr79lU5PInirbMJyu5+ZtZgYhyhnOlzt3jLnZcqtlS8tLzFIslzvWU4eWqmKtUtnmZpfs4PZhe+9dB+zhe/bZdGORmwqy/Rcu26E//Qtb2jtuZ3/kezjXAnj17dphF6aW7bW3r9jFK1dsyPz92CSuwppho0nh8EC1bn01ZHOVXZy/sc6krE5/rw0N9lkPwlgYp+0NO39xwmaX5qzZbtqBgwftV//lv6RVgcJVWJg5jmMdwb2UHioPBeYMj8aNA+jCp0+bSIXlCPSDlRFTpM9o8RZAw3nzkKPaIUCmsJ3aoXMp9KV1KWdzBNqSfjXaI02TrhM/63h5O9XWnNVSaFJhM20adKyc9VObBAS39psYQxxDoHIryBPQE8BShqIyJTEHKNsPbRKTJ/0zjo2+E0jG77l+R3QE14PfCeBJz4vfA0iKdVQfqU/kgK8EgxxA5iAL4A6hQWyaAOBKX/+7b3bglLuxXrKr1yftreNn7JnnXrI1ig1cs4JSHKCE2+vNSJ3G7yP1ugPvp26r18r2sR/4gHVzgfLJZnrqut24do27km3Dw7a+tkYzzpHxndY7PGrza3jwuR1NgjI80BxUMaEhdRftICCA9wkEeMGAENkGCHF/G/encgrZj8NBn+98sXNstawXFDYXAjOE6DAJY5LngOOiJG1P2Rf4bnh+tTzzJ0JO7j/l58UAwM/MEgr/JbY3svUAwLCA0aU2wjwYiABcLPlB8APNmfuA4Zy4PgBaXLODAOjCvI0MKyIUsdGxG9dvWG9Pr/X2D1j/4AB1WWAxgGGSMSSYkwBbZDoiXElqGTvAatVLUtCTyxlKXEeL1hcelvP7UjA6mqiEdUTVM6SCrLWoaejgQYt7UQCYO8ao65izCiq4rAfdY+HOZvAakpq70NK4vMzZGIEIAQ0V+iWIiPAtdTyR8YgySG4VgpCXgysynPE7PWToCAmYnb1A2BwMjYcvnXna9KEYgw4Y2V9lo5s/NYQxAaLfvGByhLX4c7BL2hqlcKkDSdYZ1t/4PQ81us5KYUoxz265UAAs95ZTpiLYYA+peogwFosInTEkDOCLklFi8AjUPZStgtk4J4ueq3FdZm1MqN7EBHhSvDc0YQrVcoKFMzpKNwFIhskts38lyKf2EuPRw/sAcmTWgknDMTg3MIO1qL2Yh5YFzLjYhwbQTTidFdTiwGoOYSHBST8SGACw0J5WE8+HF3GnjpMWL5gzahzbmLRX1pYolwBgAZBBRvXU5IzNLzZsba1tjVV3dBdgxFzDZB+ABqcgve4qMqNQsNdgrLlsk9cnCThWV1DstmE/8VM/Zh/+8IfINpw6ccZKnbI9+l3HbAEmpM016982ZPc98LAtLzXs5rWbbMuJ40iFx4IE5s2F8zcmJ2OT1OVFmbHh7LgdDzaJK8sAgF30PgTAwv1qNtetr1Syw2PD9qH33mf1ASRAgXnr2OCV63bn439p87u224mPfTdHa7nTsb7BQXt3tmHHr87Y5UuXbLBSd187jGUyImUCc2yOGREAYJPPHNYAhJnW16zUhCyhbNXuil2bmrPpuSlrttbswB130KZh7969fPa0yAoA5IukgIsYpBxk6DET2NGmKwdYWpC3sjo6h46XAyYBLAm88+9YT8QUaQHfCrK0RuQbOgETzTe4ZrFL8tFS+KvYPBYTCdqHMSt/LP1FjJCiPPl1qn0CWNoI6drzacpZbQfrar/+rv5Q29EWtBWAScAF4nT8DCYLYT4cS3YUajuOJwCItuB4Eq3jnMgSVB1FAVS0B+/R+xBO5/oUGj3cD7oZhHXSd7onCFWiTQBX+DuAfenf/rv/2Llxc5LiytnZebt+45ZdvnLV1iXuxG6Sab1rtgEPFYoQ8cxDrwAQgOKiVatWuuyeO/Yy26NerXAXNXXrui0sznNRGxkdtQYsH7q7bXzXHts2vssWmhvWtd6kQBcH5SIeuhKF/TDZiKuApsrDFEU4wRmfCGNEgWfXTBShMQbKsmw3TFwAWC6SdY8qVHD3jDtfHFzH4sJi37GG7iP5HSENHsyLGwuCktaiq4FDdooifgdNohXJ+jBzs8MyEBLK0V4AXjxRSoTZVh2jSzJDJrCXgcC73MXsISzseM/UzUlbXljkpAc/mN27d8UOzbVGNCgkI1SIselZE4JSsQ+JNYpFL4Eq3m9noDw9Xm7ThWs3d2hxD7WQumbJz+nJAQCZLuh1CO1MCh9EImEHSbBckLgYE3sqZRJ6nuKB9c9LicRDSGwezJsmHy+DVAjFwQLIQsBBhqMKAixZJURpGO8mhdT87BoXLtiPdhBpxriLRgrQ8BkCUC5Ftmr8nf0TgNGTO5BFAzsSxyi6R2k3GKLqBIB0nCyLUyCSm4Wol8hQLcZr8hjzEOkm+9IAWBRRx+aEoCquEffJQ6BhQxD+cXw2ZEKIZzCBQn9eW2Tk8PvCvoDtz4pKC5CRAUjaK7m6O7NHPVIATYIeAKxwPHdWD/KCAIgA0qzt59pJ6rHAJKeQqANqsEoi9Hxj4M+LmAiBX+3k8TPmBn2IoBpJLwRVzn5DR4UNK7RJ86ijtjRLUINQ3uz0DE0wp6fnbH0D8xYYso6VK11W6fakHYQjoUel3AB9hs0Rxg82Y2CayyUWQu7prltPtW4rS0u2uDhvO/Zstx/64Y9brVq3ixcu29kzZ23vrt22stawTrlkuw/ss+/9vu+zq5cn7MK5d+z61Ws2eesGz9lYbdrc/JJNz87yfnGnXql6GTMyz156CcAFYVPUlsS5a7WKdcqeXdlZbdn2nh77wIP32tGju21uzjPE+y9ftbs+C4A1Zm98/6PO8pnZwLZtdnFmyY6/e8OuXr9FGQafoNAIYi3p2nCfv/+fr/cAkjW9rsNuT+fpyeFNfDlseJuxuwB2F+AikVwGgSQkkTBhQoRBAgwFMZQk2lWkZMtVLlfZMm1VySVZVFHFoixIokgRIAgQgIi0ELDAchE278tv0pscuqens+uce8/f/3tael5NzZue7j98/xfOd+6555ItLngkAG1CphQsXHQ2jo9s1m6sbVrtcI8g7cTp0/bhD3+Y2YR3sk3pUJnGltgUsVRp4ELpCJKrwlCTzz10fwpTiSkSWNM6cCdLgz4pobhADtgYaX1wXgEa/D0N/tIgS68r6qFjMXoT16tiyngPnimAhewE0KZvBn7gJYbPAVBAEC6QIfZKoW2F4MQSid0R2FTk4baTvMkvAl1iyQSEcT8AOlwHzQheEB6EqzrOhc8htK3kAPyO61YxaFwXwnT4xn0ohIm/43fcj+w0nMxwkIX7gi5LYBKvpVk/RmbC0yvNXiHjURqx8+fPe/TtAz/9sd7lazfduTvsD8CYwHNK+gcaeGKxzLqdA8JgGGyl0iCFlrlsAXthGyqZFXIDLA566sSiNY9qdoTBDb1RsWj7e7uc8Kdm5mxidsEaKI3cOLRuB2nGjjo5UUc5DoaKImUcOzksw6IChdQxYbLTx445CduktBeYDFk7MdLGMWHAzI8GoBGKQtiCE2RMrgiziaHBteH/ELb78R04YSHDg04GRMd1Fih4iwdCRN3oVwiHtggPBu1KSrLhtaLGx8aSTg/ABdEqHyKyZNBu9SgN0YPWIMcJ/aBe40940TRrR7Zy4yZDJNBKnDxxIrRcrkYHEJPJpsBBhhl2fYCiTu6sQX8HL4dt6tjCNV8DGMDC7zMqpstkNBZxn5jdURgZlpxwwNpBZxGAjUGURAQugOUWGQpHqR4i+pG0PhzsXG01YvueUtyFhmZNk0+SzajoGPpkAHWHRf7PQ4SRzYfUiiRbUc7uKhclsMCS5QnQIxBOhQmYSRbsFi0vopC2WyLExiA8ksi4MjSX9aQOaTo4qfed8Dm5JyGrvqWC2sQnZd8Q+LPy8H4OddxkOxGf7+va+7qkdLYkw6hBUQpcCIDgXsnQsianM38KKQqg4PgNvAfgO8oU+XX2k1QSPJaELl0GoMxLvF9eW8rgdTbWXc5l1YA+xk0CAXDYQoR4Hu2qjZkvnPwkzXtdohX333HG2o/r5YcajSNuhAAMsOjA7w7HR9iX1iX5rBVKBQewAwO2vrFlh7WGbW/t2cbmpu0f7Fj1AF52VavueX2z3d19bk5RDQPHKpQQBXBgBx8pwHYwabCTAYsDYfvB3g5ZHYCasYkhu/fC3TYzPcOyWdjRf+O5b9oH/uYH7IH77md29uf+/LO2vr5Lg9KhsWF78JGH7Mf/xo/ZS9/7nr3x+uu2vrbGDQVkABtbO7Z2a90OajVGG2AHgfmwXqtxTvT5EFmOcHtHhmHJykUI0AtmuTaocmsdNm14oGCP3n3Ofug999nW1oEdNZo2eO2Gnf/Dz9j+/LS98ENPkrWHkm90csKub9fs+9fWbGVlnbUNmRWuOqrttsGjkXKKYsHaOS/NRn82WETACwtu2axSYNbq9ez160vW6TRpLwRg9dGPftSOHz+eyAfSDEQyF0amrDZnaX2V5n4BK/3OPhmstNYiAS2AGIin06FDLNLSUynigWvBveFYMi9NgxIBmDTrdacOKw3q0uE6bjyDjRJQwBwOJgYAQ95fAk24PgjGBXJwDwA3WK8AGsTsKCqke8dPHFfgSmArfZ0JIZJsKn1sgZWS5hi/Yy0U64V7wTHwd90LfiLbFLos+VXhNbi+41j4DK4b94ZjSfMFBhOvUfIA5rRS4bPAOFToTyyYmDmBabUdwn14TdclwIrrloYSzDGODQG83p8Znr7YGygORjgJu0Ckm7suyb/6mWTM4iOT7fX/MLH4rhA7wSP74fc9Zcemxmx8pGIH23vcVYER290/sM2dPYNwG/H8ysiwDQDgZHI2MVIh68UOLNPL8FrSwOFNoVBvLPwCPp5uPkCwo52tSuGogbBo0mMmKshTdK6JPMwlHdiFV1REeESr0n2802GdL4KnnIfusICrw2IxQ4PStiEExmJu0BGwUNBYsNWyoXjQOC5Eq3rAuAYcF7oTL+CLAtxewBTgj/HhKFiJh1VvQALqLMDYyIitLq3Y9tYWOwEcZWFGimtCx8GkhHMjpRm3zszGXmibgnkQhZ0OK7F9I2OKbU6RvhcCpmt7iHRxXczSCgd+7bJcR1bk+2h0Cd0FvGt6YAf7FA7akqAgWEKcy93WsSuFUN4NWiVK92yuPqAilRs6IE6a4ZjtjucemkSGooc4A0ylQApZA9aT88w8BdFIplCXFl93ZL1ohyt2FO/jtRPEKMSnkJ6zoBBw41qgmxMzCvDvE4vYOIS4g7cNFkpGnM5K9Q1xpYHzTUYfLnGnHzYBWgxYAUHMIUOzvpnhAqF7hw4rmDOCpNBisY2DkdTcwGsJ5o/PPJUtyeSNYDoV1meh7WhPXkli7QAD21xYdThAxYSNMaBQvzJCb18UPUtLJYOwQfQFykGLT4hudIrnomei54bfARx8QXfAnM+VCah0j5gP9/Z3CbDwnvFx31FFf+DQAAAgAElEQVSjlmc2W+A9Vus1ApPtnR2K1JeRgLKzz/DpQCZnBweHdBY/eWLR7rvvXv785Cf/I+UYh/W6jY6NWamSs1IexWy71GMlm5hMj5vWymCRflXnzp6xY1NTdnJxzo4tzLCETiEP76G8feZPP2uf/4svUKpw4e4LNjt3zNZ3a7a2vGIHu3t2/swpm5+bsltba7axvcWyOrvbddvZhii4Q6YIOlIsEmh76GLRDl4Y2nWC1MI065bLlaxYKDMs17OmtXoIReWsaEUbzmTsQz/xhA0Nwdm7Z5lXL9nxf/UpOzqzaJd+8t3Ui0HTOzg6Ym+s79p3Lq/Y6uauDaJWnROYrgnEnM+NFqB0jzpYZMZWSmUbzBWs22xZ9bBGrWSt0bDd2qGtbW7ZzMw4gd+blcpR/9GQFgORZrHEmKRZTC38vuFygKDFV8dK900ALIExhajwObFO6eNoHfHxFUk2AeC40UiBOS3wYmPSWqx06LM/ZUWN0QiRSqiucCHeJ5d46ZxwbWK7cB69rvvWdWpTrtAmN9LFYlKuRmuagB9+Yh1SRiL+j5CfxOlylFd4T+uI7oURITxnVC4Id3o5vyshAH2XGbkhdAcThfUwDVzFDqYZSbUzzqVNOZ4LvtJtnGYU8TeAKmQ3QheWBu8JGzl7+m29HvxyyChEnbL4f0KDR8QAgxi7NmWJeRVl313C4O0nfvx9dvrUvM1MjtiNy1dsaHDYnnv+O7aytmkb2/tWLJdsYmLEhkcqNjhcscrIGMOJZI5i13KbzQAZBl9oGIcPLYSnUnooTVohNIrQPNmhWFD5kNIFeJG5FhS/0/p5ht3wWv2wnhSLxWcQAnT9jzNgzCygHgllbHzngQeJiRpgBgsWgZCMCns9r0dEvZOHWkG585zMEkQtw362gwYPdmhenDWE99kcQVIblhZYpPJ59y4JmhqTIoz1IEzd3dnh386fO29T09O8B7g/Y8JkaCdc2w0mrXDHTtVJS/Q3Tnzx/lQqh8xAysjUF3oHmZgNyTymikUT5NBN15lCusQjXl4skpVMwkMq2J0KxSJk7BE+B1HcyTGk5yDUn0cUxI1FGou7rh/XjfaNpdeZsHCix0TN0rnStkgkTSAJoOa6NjQBsjzF1ngIs69rUoiTbFmwcQnrEUAM18GBK70VBmuUC4odQRy/Hyb07D5onbzfq537TueqJxjbBO7e/Vk4wIpwJ48TnmUpDZHCZQRgZBpjGyV3/GDsRAnj/dyBRpkaeXA5gAPb0A/PkwEIyxSBJ4Fh6N34RNW2Yg9jscJmTfhQZXAIipKwr4vpObmTaWSsNElQwLW487yDK4a3w7IDcgboteQHp76Jcezhvmg1hmhRnkZ6ONQbjazJCCPjOQAUwRsKlRmQYYdC9ggLHhxU7RBzCDKJ9g+4IcJzgbcgxOsXzp+zp556wt7xzifs+edfsP/4x5+2y5ev2631bRsaHfGEG24uejZUKdGfanZ22ubnZ22B1gonOMdAKzo0NEwLHQJ6todZ47BmN27etFub21Zvtq0yOmb1Wt0O9vaseVizqfFR7rbXN7dtfQsasKrV603eL0BaqVhmWNBBOwAEGEq3mSHQijkSbUbJQwEeVAXEL60z0IF/hQ30spZttOy9j16wu88vWKVSsOzrV2zx9z5tjbOLduPnftRqGzvWabasOFSx19a27TuXV+3W1j7vmeuQ2GmEfJl84b6Dw8PIOstRewrAW6vW7KB+aC3MQwAQXTybhk1PDVuxkCXA+oVf+AU7ffq0A/HUuBRISAMrLehpFkVMhdgoHSMNpgQAxOZg/hUzxb6V1g5GyI/9Nfpz+lr0f4EqbnaS8H+/5p8WeqwlCpGlNVACPWClEA6T7kqv9zcZHo4Uu6bxng5LSjqi+9Q1KpQnoInXcQ0CWWnAh+tFu4BZksYLgARsj7I4tWEXyJGWKw1gBbIQ9sPai+MBZKEN8DcALYTqcG6QG7BvUEgU1wlgBoAm8KeNI6MCsRnX+WTfIVZM/UNtB9YRwArsMd6L9+m54bpoRTF35q29AZjCkbFykIUFRqEBF5a6jUIh56CAWgeW3vCJCA2DgfzOJx+z++49a2dPzdjS1Ss2Njppz3/nFbu5cssuXV2mSBMlGcbHh21sfMRGJybIzrgA3HU48pBK0Ku0P6l4N/5G1A+hd7vDtH52iBCLcwoOTx0JeRXCkNO2l2NBhiDOj1IMzvIwdEF7BVXyVpq3Z8BR5ByhSkzQADZoVLBzaSrUd6DQqalwddTAi9p9uFZ3vc1ROOp2D565xXToqC2IY5ZzqNHVZmgN7wIjhxAAMnGw0ORLqFzfYHvAIBDGghMTk+y8EL+z/plEswhrwu2+gZCfZ6oJPLhgO5gILliwqfAFBuwAF34lEqguE8BP1KKjn1poipzN8ExUOdhzdxY14fx5OEiIlwlgXIMRQnj6GMU5Q1slhlLsiHReGBxaKAFMAbB8we6XRXH44YspkyYSoTn6tz9nLxDs0EzmkZxUk2uNHWYcgwM0fJLcu7MfMuQkHKWVBGwYlrzDWDMBvsHQ+oLW38kqPOFgz6+Rw8LjbN5ufCHq4/W3r/4mH1jU8Yj5Y/gwKULudDyZWYKWYNIkflS7hf7S+0hYSITTvgO80Ed6xkFqUfPwZrJQxNhTuRss3GQRIzsTn1aIV2J0MWJiIXkNcQ5/zTM1dX8+Fl0s77X4JIx3I12CwUgiSSdu8FpC5wkQMQjLEEgC4F5dq7FkzeramhdGbkCX1LW1tQ3qqCB4ZygTY795RME8dWK9nu3tVm1+btEef/xR+6Effpd1ek370leetddeu2zf+OZ3rN1Bv4DdTckmx0dtbmaajNXs7DGbmp60yalJGxkd9TYMzztuLvl4fQdcREkZXM/6pi0tr9r2zp7tRW01x9EZu3zluu3tVQkIETZHVivCjpjXcwM+t2MTiHGOOYfjPZIA0F8Y6kLYf6Dn/lRgsDCOBuBrhXA4aMG2nZ8atbe/5YJNTw7b8M0Vm/+X/8mOzizY0kd/whpb+9auHVm+UrZXVzbtry4t28bmgY2MDCbJHg7+c26NGxpYgHTUc0XbM22+1bQq1gA+UmzA8lZvNG18rEhNMADWRz7yEQKsNFNF9gmVQLA5xLoSMg+tOXqvAELaAFTASht6bcDxOtYkhJ2w+CsbTeMKPwVU0iyV+iE3BCnvPB0vDa68v/qGXGwYABYAhDLOFXZE+2CRR1Fi1NUDU0R/QWSz027Is3h1P+lrE+MkMJkGFun3K1uPc1usyfg7rkk+WWLacEwAEjFLuH6sT2CcFJ7DZ9F+aEe8HwDpzvCipjbcG75feeUVgih841xgk1566SX+jvsG8YFz4W+43tXVVQIi6Z59rnU2MsnaD/2a2D4AVAjjFSLUOnj58mUeT2DK5UMum8C5aEMxufBAr1geTDQoWpBY3Fk+NdhRsKiyMz4YjO0WagLCANSBRLPetgtnTtjDD91lF+85aTsbK1Ypj9ry2rbdXNmw//Lt7zKdeHSoaNPTY3ZsetJGxsZtcKhCkOXp6V2KzbmDcOjfFyYH84IJANeAnRW0SmBmymUYU3rTkzUI1on3EqVf0gNBoQ43XJSWJpzPw6UdeiYJ4LRTx+5YsWf8H1orlYohOGFmWp/WFmtDcXVkyyEjh5lPUfsNg6NWd1TPhwyKFWgcADYsAQYLJYIraFmQws7yAI0+wEL9NIjeGdJjJz20vb19Ahx0DgwufMYHAjIGQfu6zYYWMCF5tKGYDYbdogMq68MnBw8bM6YdpqG4QTIMcNCX5YLTD4mGB/+Hj5k8wqh3itR37tTQ37DAR/Yq7kWmk+lr1SBLT0i4Kh6LOz4vIyP2BBfLLDTaBoSGCrcQRaL5IYbGEcJz1ollZMJNXFovsklJGK6/r6JtQZzfheqh6YkdswvsnXVBOBy6m6TEUIQtVUlADFA6VEvhtjRXBEYeyuT1SBQeRYodLDtAdA0XtkwOKaGcd0zm7Y7wGJ6r79LzZEZUVNqhab+4qe5bXm5q68T9P4TxnLAQFkpE7BFiTflQJbvkMPFNQv6xiZIGzMPEcS9RoDgorQhHxt+gBWu3yb6ofxIgY0FmfU2AhGATJdcM01ppC32h8+LK+MlQeEoKsLu3b+vrm7aytmara7c8sS+A2s42aoS6VILeeM0jA9YYADzgec3W1/asXBqi0/p73/eUnTg1RQZpZfWWfeXLz9nS0qbli1mbnhqnf9OJxTk7vggGaJDCeRZ77vhCgXs8bBwy8Qg2KCyJNJC1ZtutaZCtuLK8ZDevXbOttVuWBdsOK4Vq3ZaWb1m7oay7nJWHSjRVpk6w3Tdn5YYTwnaAxUgOwXODbhTZgbi/crngfoCwZsGcBiCG5941K7c69o4Hz9risTE7Xq3Zwr/9rNUWpu3KB95NbVmv2bECANbqtr1wacnW1/dsZKxCMMwsZkZK8tbsoipQl9YM0MupTA43JcjKZhjHM3rhfQhWa6SC55dhO/783/rbtjA7m4TG0+Gq3OCgZcfGrJd3v0H1Q9/4+jokJkfREcx5AA8CRMwSDb0PFlX8LtYrzYqkGROxHGKhBOjuZFDwPm3806J3hbPEIOna5HklwIL3gbEE4AOThWuT75OiJbIp0MaE81gq4iMAKDZJc6BAnu4F9y7goXbE2oP7xnXi/ABXak+FKAUIGQqOLzFdOAfWrvT19Gdd/x/aHqJ83BvuBe9HiFCMo8J8Cvt6tn+J7aqsQcpnor6hEtFItkRUJY0d8Dncx9LSUpLFeCcwY2Qtm6VQPjM0ca43CJNK2iGIbei6C3poSTjIGB928TGARS5X5sTFtFrokepdmz82ZRcvnrZ77lqwZm3XioWKZXKDtnJryz71uS/axtaWlfIZvu/4wryNjU3YzPyMlSvQSLk2CAafDowcCeL/uA7YCGTzXvCVfhpRXoa0XISqALYolEwJrzHB5rMIQ7rmBd9ijrDA0JsKhoQhqJNJIq5HYIo1yXIQ2Hv1cu/sXV6PnNcxGSkc5LopNwoF6MLx3QqjQ72UT8RotzbfB9EswUkI8LDQYeeNe8Qig/bBOZsEXGCjcgRYEhSDOoduBOAAE16lMmSXL12x/b19diaki4pCVRgLC3Pi+xSmqM7Q+c4GNDzF1oFs0GHQbuImNLAIFCMxAffp2gkVLMau2oXHZCcC9DBES8Ax4NYYotEJsHCAyOSKbCHWIYxjJLurEF8z4w0MG8X0Hs716JHbT+grYd9iwVYKvLN4ACO+sHLiIQBxvaFCdmSwQhvS12Q5mJM3msaLwJSc+/3+A3xno8RP7AjcbBWaLM+UcsAZ4ElaD4bFvF01Rh27irWLWyX469s/ePUD94/DX/LUyKV0aQ1fENA2YHPTk5zQN/oynpeDWQcQHEsRSqTvFI7qfwyRdvhTSTweTutJWyfGpcoO9JqF3n4RApXwmIAxCnozTO7MMjYimRTLB4CFfsBsn6jNCIbFQ8de305MoINwByPo60y+CB1eoVDiM+D4azbt5ZdfIaCAKB3i9Vsbm5aF/ioPQbYzCrCmQbtCs+Rj1mywjCxAzBNNskIbt/bMulm6qL/znW+10fG83XPvXRz/K6vr9r3vvUx919BQxYYHKzY2OmrjE+O8vurhoevTOj1qK1mIvtex1bVl/r8yNGblyoitbx7Yi99/yVZuXrdGbc8Gi0huGbCdvardghnpTo39p5gfsEoZIUEk6GCsRZ1UJGGgnVDqB/0fWc7Qg1HT6JU8kEGIkGcpC71W0YplgDN4PPRsvH5kW5h7wWbs1e1tdx230/PT9kghZ1O//0cEWK+9/51k+rqtDm0jrmzs23evrNru6pZlR8sM4Hv/z9pRO2O7hw3bPzy0Oua3VpuJKdCYFcpFy0CSQa1q6IIZYm1ZpYwQsRFg/cIHP2gnFxaTqQDSEfSggfExy8FTLAUmtEFP/8TfMXfKyFIAF2uQxN/aHHOfFuJsjCktvHgtrffRxlALeBrEpVkjMsoRHvSIyO1ZjAJfnG+iDBDCZWKqpP0CwAJ7hOsVCBEDJ/2T1jqF/94MXGru1fhJb3TToU1txgSuBDz1fl2rQJDAp9gq3atCly6pKd4+P8XB8F48CwA4sUbABAgForwOSzCx3FIfFOOjOJ6AtNY8XReuA8cSc4nf1ZYILwLAgQUTGNXakmYtwV4h2zFzbOGBHsJL5aGKDUTtMkxKWGDldk0QBQ1RZFVhEiwVh2m2h0AhDT2bAzZaKdlDD563Rx46b+V81t54/bKNT81y5/SV//Ite/X11216bMQunDljC7NzVqsdWaGUtdHxUdLfA3lPgYZJnFPhrtnBAg6WABl/2L1Le4WGL+RybAwttOzM4ePEcCbdhyNVO2hkdHxMxl6jzNkFhUtC8sWH4tlfrp2CzgCZNV5KI2oQsold14SJTucSyKCzeojroe3BxI/sRelluGCHvstrirUJSKDvckNUt+bPVQbd9BMO0Z2ui/ZVd64Hy4mitVCcEnoMVDVnBzukCSlCewgXzs3P0Q4DbQe2qwTWUuGgELCmrSiwwHCgJroFhW9dF4cFWwyfr4HuWQQwpHAPqVmYj2I3EP5AeKYsiRP6uTL8yFLFoAX8GA5jSRsXdfctFgK88eE4bclnnhKIMvzFsj4OhSSQ58QQ4J3hrCiErOzEPExm6fIvOtQZKwdtfiyVhPFfIzkjYCdDvDEp6u+3oTwwcgBYYTegvyU73Yj6yWLEGSpnZaHJ8lClgyqGOL0T8JtlpUI749c84AXSAQAZ6kMIxQWzQSx6IeRgUxleVGhM9SZVIzL0eLh3WpnEeZ1xzDC714s+e8gahrgCpHwEBFjQs6kepGeDBq/mIaio3+c75L7vmvoWXqe9h4xDk5qB3ve4WYgkC41nnLoYrBxAgW+C3A3c29J95XwjgdT5uu3uHrDe5+7uHtmQS29cpqdVvQGTzbo1KAYv2kC2QOYIBrfQTAGNA2DhG+MbhsUAWLA16LQAvDpWzBc57z326MO2t7dlQ8NDDJOcPXvKbixd5cYI9UWHKqibBw+6DqUZXvMT/mJyuYdGL0/7hYPqARkKsNbXr92w1ZUV9sFSuWjV2oFdXzqgFUWr1eDnh6hjinGADR3mgS4c3V2HA9CqPowxBTCCWgtgjhg2bLWteXRkg3mAjrzlS5j/2jbQydm7N7bteqlsr6Gm7f6RnT82bCdnJuxdU2O28Ad/YrXFY3b5bz5t3XbPeog8jAzZ62s79uobS3bq8rJ9fXbKsmD8om8fZQt20O7QaR6ho2IDJq7YbOctW0RpNbCwyFBFApRLMWr1qg0P4pk6g/Ur/+3P2cnFxSTBpVOpoK5bwkSLDVI/00+BoHS4SwBDhpkCVpojxEgJnEj0rOiANFc6toCIWCIH+u5VJy1TGsRoU6uQlsZuOrwnd3Q5j4v5ojYYLG9YNThR0jezFqjxZ+xZ/boOZQgKEOma7vyp++H4i7Cb66W9sgQjU6qkomzm2DypzdL3K1Cj9uEGX6LR1MlxPmAAhT7FoOF3gCz0nXS2Il5X6Rzck64R75GOCq+p8LOALo6FkCDsIuRTJnAl53f1FyWYZU7f/bbezu4+dzbcxebhputO5orbY+qkF04IP2BSmc2XbSDvkzqoZcgNcpme3f/AeXvb4/fb6YVj9uL3X7bh0XGGo16/ctXWbm2yDMPM9CTTjl995Q1ObsXBkhUqJcuWIHrD+8GEYKD7NVHgHZOrUK6zUe5ZheO72D08qVoNhgvUYXmV0q34CCJjwRCVxPXRISRYliiQCzQWA0x2EQJUeAShPbADeB0ZehB0Y9Gm8zRAWVLqxRdBivlJfYeRKQGRC80xweG+MZmiQ9OkFKamHUxEIx4WQqip0yHAAuDE3/BcRhD+I/hqhRbDdSO1w0PWLEQo9dTpUyy4jbbAhMxyJSE0dhbGzRqZWUZQ2OZi6mE2BxbU3UjrJOFmonGKYsfxPuqMAkShTTWwxBzIEoHPKPGBcjgkEOOD3BVRAhX9UGaAoAjNAYBoF+X6IGX/+ftE6Ss0R6PRAY+ZS9eC8HQygENknmiJ/GF62DoGt65Fi7UmJU40imlGzqqUW8iE7V95hFBDO4V12ksbBRCi9sTv31ky/7/Am0vM/FwEoqHF0XWwn/ctrThhckPhp/UwJYFpCOSjBBYn+VSpDAdL/uy5+RIoY5jNndvFQvI6WJLHL5dMIMr8qFZggF8uMgn89TvzW3EwSTPcEMT7M/EsNgeHvqkBi+yCds/QpDA7rFhkPIxEBaBUms1GZiWrFlALh4kZ+scWM5Gxy798fdkOq3WGHgCWlpdX3VBWuicwufkRbkbdhBQXjbnSrWswb9aRbh61PGFt0G7WDKQtxt+J48ftgQfu5Zx14/oyx9i9F++24yePMRtxkOwVsuAGrc7saLctwNgGkOMmiYx9z5ZXVmxt7RbHM+YOZyp2I+6fZQhyZ6fOZ1DIZ61SLtAY1Bd6H2fYwKKtsPhyB85MN8/oxNyGzWqLcgU/rxJwCgNZK5fALAAQoFJt1s5X6/bMrQ37J2fPWK/RteFMy2bHh+2ZY2N28U++YIfHZ+zqB57mc0SgolgZsdeWt+zE5561q62ufWHhGMEVIHy2l7H9QsEOOl2r7VetsV+1XqNpeQIsWGLk2KcouGe2ps9byCocqWAec4D1d3/+I3ZyYcEyoyPWA7hKLdACOmKG0iEhrd94za11PFwnIbYW8b4col9WJ82ECJSl2Zk0G9Xf4LjkQsdLC8XTGzyBFwEYHF/hTTEo1ESHtQKOLzCVzqQTg4W/yWpIcyH6Upot03vE6KSv506QpSiIGLH0cTQvqZ31M63TSgMsgRe1Ufr60+8TKMa5AKbAWuGZyavqypUroZ92ogXvQZanEhFkD4HwIkAV7h/n1HvQxmDEcBywV3i/2C+cUwBN4BWhUQA1RgcuvuVdvZ2dqlWr8JEInynWNFMatU+ipCEFsAwskRm0P5yoehDewqylaWfPnbLHH73PHnvgvF27epMxdWaFUTs0ZqdOnWS47NKlN+z5b79gg6VBGyjkrJ01a1jHTp46Q2d4+vwES1Ore7VvTIwsPh06IIXrsLtisU+6OWMi9mw7fWEXi+Hni3uAtXD0xiKLCZoPKcq3YCamV4tCB+HUTXsDivhy3BmjujxEpZgE4fOFnW4Z4AgsDZB7GzsB311jYcBuWSJttAlCaoqXQ0RLJg7HJ/PlonoMnuHRMV8IA+jh4eH9pLs7bZscH+f7IdrsdZwFI8PUabNjwOl9anLSFhcWyI65N1fdtRtR/06LDxfXEE3jmrHYKTxEAWyEbvgMpGe6bVfhoT9df7IgEpz4KtqVK3kUfqbDeCziZPciZMiexzCTh47I2lCA6zYPTAEPs0p+KsJY+Kl6faF097CKihJDhwY9IbPIPCQSYh9nBoP1Sny2knulnD9h8JycEcMVgvPb0FPAs3iNOzEWsVagNZBOACO8Kn8rklwBajxzz0NjfikBpgT0HH0mu3IeJ8KxCRnHAQ3mw8vX0JZCoCVAGpImpEFT5hZrYMbzwgTHzDLWjwzbjPDnSrzAIlyhdld4hMeIhA8uEqkSTgpxkAOD+R/CdmEPooxCZZdxiMYTwJTDfkHg5xpOPs9gpPF/6t7iWUObSbE/2gHlVtqosbZB2wCwV1tb2/bypcvWbUEc7y7xCD2AycG+Il9ABl/OSrlRB6DsU57x6+f3Oql7uzsUf4NJhmi9VDQ72K9zXECwft/9d9vC4nH7+rPftt2dfRusVOz97/9h26tvs5+ODEOjOut1K9ve3u0WZARgmTBP1HndL33/FYYu0SJ4NpAQQCt2UKtbvQ72rGslGCjjmsWM91IMRWRYs4IDy4WFkbS0jJwHcRyFiB1kkC2ED1WpYIPM1vXw7oXaof3a5av2r48v2vPTs9SIjZZy9kOVnD395W9ZHQDrJ562TrfF0GKhPGYrry/ZE5/8jH1qfNy+eGKGNTCz3YwVewO2U8rbQadnR/sH1sFG8ahBgOXMoZs8cw4gg+q+YShKPTIE0+gAWL/yK3b+wQepIeYaEvpcbcbwWjp0LHDE+TQ8nvAa5vN0GCwtEBfTkwZT6NNiozBe6eUVlULEEolVErARUyLGRhl2Amd3ghn9DmAt1kkgUKyagKDYNckA0qxZGuCQKQ7QAJAmsCHwgPXKI0D/9RfuA+sNvvEFgCMwqeNKLqKQn1g0teFfd49/3esc48GG6T2qA4j2hQcargdifwAjPX9YN6CN8BrWXYRW8RoiV7KLkIYMx/3+97/PItJoZ7WBdFx4DdeA56VwJO6bAOvht74HGwPb2toMd3AURxxKdtku5nR2o41fwOR029Y6qluuPGS5wWHLFQfpU1U0LPajduHsCXv74w/b1jYotWXqgu6//6I99ugjdumNK/bd775oL7/4Cum7saGyTUwfs0x50K6t3mRa8uL8cWaEQKiNICRFy0DasDbIe0iQBn/ZLMECtFfORmFgFVgqBg1Xb3ixTJpcKuzBBc5oCoiFlVXuoeFptdyMLFxj9/b3CHQYooQjNMAZ/angCdMNrdMgGQJM7EjXJtAKwTCupY/mIxsHIcKkvpqnGtNhljosL08Aps7TSrGLdL0XtF8EJh1407RsdGyUGTTcubQ7DrBA87ModIvHpI1BZANhkkToYHx0jNTowvyCVQ/2kmfMKQrMRDjhkwmkoaxS270enHfO0P3EIpnNebsLUOGeAcSoF1IZlghpCcR6mMe1TwChmoz8vB7C0jExGctolPxOaOB8UfbsNABkCIDTRYZxc8pS44IQnmfiTVxwHpk7kfknHZwARcLc8ML75qvpwc7rQOgtJupEgxb3omw4TnAAA2ABVFdQDCcLLHtoREATVhw4liYkB71RrDkVsuxT5lFTMaHX+pl4fV2+AzMvRu3FzxO2zatQJ1YcOC76Jf2oQoPlYmLXk0gThjbXM/FXbdcAACAASURBVMdnlImrxUVlnmQPwskQ4D+yT8WUSQeJ37WwkdYPsI8xLraZ7FsUWNZiBUYI2lAKqMk6o394P0TKfqGAZ+Su6fCrWt/csP39PY4ffLaJkjP1I7t2/ZoN9PK2t4N07gPaUCBDztsCnlPgV9pINTbLuo0LFn5WcziEceGh7e9t2cz0hJ07d8buu3iXXbx4zl5/7bo999wLrMv66GMP2zM/+oy9+L3X7Nq1JXv++e/au9/9brtwz7wZqmV0zU6fOW+lMoof+0SNDVltf99WV5ZtZXXVnn/hr2x15ZYdP37CxscnOem/cekSS91QH5qDiaUDPLEeePbUl0XpLfQL7eLde6/Ffi5PMhoxIyRIwa9r45wtaXI+HalUKLJnWNR6dk+jYb9x9aptF4v2P97/AJOfIBV5YqBtP/XNF6x+fNauvv9pAtvBwaLlyyM2+4efttK1ZftP4+P2peMzZK7wDTb3cLBktV6GVSqODvat0Ogx6xGllzo9ZEMjA9yhPTdf3Yxt7+/Z+EjREO4/efq0/dpv/IZduHAh0d9qMU6zJ+jjaRADJpPZkrGYQiiuzDa8TxonAaNkjIYFg46Fn2lvJDE/GrOcI+MLz0ihNBwX58dPsCjKyNPGE+eT7shtglzvBYAAsKWCygrJ6ToFMBWdwd8VilT4rz+fBJscIFMsDf6ONeROkIWNCPRJeB/+BjYI151m0zQ/aHyLIRLoebNrUPuo7+F40o29GegSsMR1oC0Q0pub88omwAQASbg+sVt4XRmFOh7+jjUU58JnIGhHZqKAMiNMEZbEe/Ac8RpE7XresnjIvPWp9/Y63Rw9oGSUh8E0MjbmwkqAkVyOIsMu6Gog817XxoZGrDw8YYPDo1YogWZu2trNJfqpgC259+4zNjZetFdffoUU9UMPPmCddtVeeP67trG+w1ISpXLBytmOzcwft9Fjc7Zbq9rSzcu2ML9owyOjLKUAETqrsiONFW69EUrDROA2CxBe+8TegT6CtD3mPo9nY2LHDpUTeAwOvEe7Zi1cjKkW+2FFTA6O3j2VFedBdh/AGEXrR3UrD5YJRqEtwflB6SM1G3oYTFI6jzqtkK4PLLASbY/lImsldlYYWE6F+uKPB1gZLLPjAkyioyFlFCVkCODQ4XIFTnhi/DgQQwTOZxiOvjdv3GRnOHf2nN11/pzTnSjrQbDSN53UQKQQXOE7mox6u/Er0nIJHFTjDovM0VFimeGsUTjtR+9VqM5ZImd/fAcZoTxkZ6I8UpwnCfsEU6RSLz5RJtOTh5MiIxHH63NEfv90pI9QHFtfvk9xOx4+83AhwZRMOeVKn8og5PNMkVCySvCQm5i95OIirOeMLEp/pMvNiBEE+OJ0y1JBLWd7VH4mwFv/foNRVjJBMGCaXOLxEPjzK1ivROkbTJgmbF2pX4ubHTqphTpfZc8OC40R2aIAx/gcnpWHATwWyc0Y+6IvHirqzFAwws/yhIvUbn8O4XUW9g8Im2Fx1yKo3S1DVCnvIGTpHdaqtE/A+cfGJwiw0G4eYsEE37FqDVlUu/Sigunn6uoadRTozwjbrSwj1RpJKD37+C982IaHR+yFF160bz33gn35a9+w8kjFSoNIBCozQ7mX2bcMity33ONqeAjaqRGbnp60sdERm4OWaKBrkxOjtrh43E6ePG+lSs+Wl2/Ys197zv7dJz9jh4cdWzw+GybIOdtca9i9F49bZahgY2Mj9ra3P2Yzs1N2UN2zW7fWGMJ85eVXaMGC+6gdYic9SAZrn+wOikSjusQA7xuhRrC42MCIecF8qSQX7yOud7tzwyAPQWpgIgHIWS4BrIYVsnkafkKKAYCJOeRiq2G/tXyTh/vz+QX79Nwc9Yz3VQ/sY6+9bkfHZ+3aTzxtjXbLysW8Da/v2dy/+XO+/9MTE/alE7PJ9WBebvYGrNrsWrVxaEetupUarifkEBtwsXuv57II9EVsyuGLNVQpWK7kRqOf+MQn7OzZs4kth9gayUe0qItxwBzNerGxicHfYSYpvWk6/IfrTjNhakd8VuE+HV8bDoUA06FFfS6RK6RMTMWWaO7Vpl3ZizKqRn8H8JHYu/98/QGLpePGKRK+FDoUm5Rm3DQ3eMTAtZoK9+HzAig4roxDpUMSQFFGnjRrCmWK1ZK2S6BEmYoCnv01wK8BYMf7NwgI39Rr/kwDQ847YSmC9sDncGwxbIlHVUyoIFbEHuI9ynAEsMbnEXLUfKHnmYTUlZWdzSaaLZ2LwPvtT76vZ5ksd3Fw9t3bP7BarW7ILFSNMawMEJ6jWI03St5mpmaskEdsGhqouh3U9mxrY8uGKiM2OTFpx6aHbXFx1i5fusRd6D0Xztvm+k27dvWqddqwqx+yylDZ8r02ixQXRsasA30SG3KfMfaZxQXLDuStddQkAAFoQgNIZyE/I9w0WCZqhmD+Wa2GLqpI8MJJhnogD0VR40WvJGQSeMMLcbr+ZIALC0FN2CfgWSDjTWibwlG4EWMiI12NNnSAxdqKdIWOEGoI3bULoucMi0c3yUQ5IvfSMBCrMr7LzB6f0EaGwlkZIceeedYlFj2K/jtWHMiRjaHxosGTCyU43ACT4QWwStmsrd9apyM9fn/s4YfZpnjuPonCkTl8nILSpri/rzhiZ2ZduRAqCjCSxULbmpcVYRkR+UopM/AOgCWdlU8cvnDi2THeD88YidZV9zAFsNxawwGWT4RREDeu1lmwKGQsjyQKvF1rxFpmdDkPRigyH3EggosQ8bveKe33lGaQ+uE6FTp2sOgZsBr8yWQR4Ik6KznEhx4LIF4iXXkQwVSWiQHh7QYm18Gl3zepf917tK3uW+0iLy1eC20bvG5iRNgT3ZMAWVKzMkK0YufQj3VOAB+wyAJu1FhFSI4O85HazpBTgCiyeMEgOgMaGq24bj92aMEI2iI5JTILaZ8QO+l+xiZKyHj/52voswCDvHbv92Ch19c3mPABhgpsFcJd0CVi4qwf1ihtgJidFjHZvP38Rz5IjdT+ftVu3Fix/+N3/4Vt7OwyrFsoYmIfsF6maaV8wUaHhm1qapLs/OLinE1OYNfutQE7YGlKJRsZGbOh4QkbyMJzqWv7B4f22ivX7M8+85dMLwdDVCpVbHRk1jJZjNMOq2E8+eRj1us2rFqFoeK+HTVbNGxGU+JewLBhrkApGrYdw18AlgVvv8Q/zllhJonArBfJAVgsY9HMUzfqxr0AoyxyHwuUFlSFmVjXkrIFL1CPeq6Yd5AUgOzOB3td+0ebnl1Vz2btty9etMNMxs5ub9lv3lyy1qkFW//QM16Fot2yE3/4OSuu7zjAGp+wL5+CnYInbzBcnS9ZtdW1neq+HRzuW6Wbo2RB4XPcZ7nsG1mE+5F5uI3wbN7t4U6eOmW/+uu/bidPnuQ5tDiDWUnXr9P8L2E4fteij3sHoyUglWzMU2EpzRFiCvFeLcQa/zpeWg8loJNmtNJASCyawnu4B4nWBXg8wuEZdvgJ8JDWPaXZK4ElHE+blrRNgkBnms1Lb9p0ThxfgnMBH7Fmug7dr86pcJrmeY3ntNAewEnrq0CnPo+2UJ1BAazbN5TpDW1MT6HLhV8VvnBsPHsAp7Se605Ah3vDWg1PLbByAFe6HxxHIVSBaDw/3I/AcLrvZJ586geZF4/4PXd4yD7bP0DtCgc1iF1DUNpBKAfZKYPcdc3Nzlm32bEGHHWxizyq0R9ieHDYQ1FjZTt54jgpcexi5memben6JTvY32PYbQjO58jaanesVClbHiACLsC9nB1Ut2EKbJOz01apjFnz8MgXm4hho0EItMDgdMPtPMIZaPRqteahpmABmOFHEbyXzcBu0AGW14LCl3ZtHtbqETgJaXuHddd4NR7CdcxsKZUS6wpMWkhZdidyL2cC/xo8ABwDYMZ3ELBwQA0wTPgOsHBPmCRx7Qgj8h5jIhwbGXaRaVwHLDXA6LGAMEKb+SInPAKVMFVDqJMArQ3dRpttgYUFAwHU6dnTp21i3Ms54N51ft81RKkShnF8B8SdAphCUqIIy+V4bobeogQK7rfJ4rl9YKINskJzXvKkv21mBlcqFdnDvMGUJVq7dBZh/9h9yr0PsHCtrotSUWpnVZyJixp4CcAK3VbUIBQodZDlAEo+adLS9X2/QngfgnpnvTxDMD1JOpMTdx8H9fbzHRgzGBlWde8tnJhJEl3X7wnwe2itD/YUerydlUoXR77TswtACAALccEUhZWAHBfx81mkDA9xfW7L4J5UmNA9q83bU0EOLkDBcmrCwZjxULFnrRF4B/MojacvfBgfkSFIYXyWIM5LKKF/werEqzcQJEehX5pshmbO+zq8mwAA2pQ77Ozu0LPq8BBMtD8bjEGEtGjKW6vS7oR6KwLjnv3Mz37AHnv0IW4iMRb/6T/9V/byq29Q2+OLQd6GKmUyVnNzM7Z4fMEuXrzH5uaO2fAQNltZ29rcYMYvAADc0fMFlKiCNhK1ILO2s1uzz33uy/b6G5dsb3efeqmhoUlrd3GOjM1Mj9uDD9xtRzWEe2p0jj88atqtrV2YibCsTW2/xvqGaFeGQulRmOMmkAa50a+QkKRNA/tdGF5q7mQEAAsE5heaK7s+TospukoHYfzo1wxPNVsGPz/UAUTIFGsANuD3tdr2DyN9Hc/1L6em7JOTE3Z6Z8f+wfqGtU8v2vZH3k+mrfitF+3YZ7+hddQ+NT5hXz0FBssfKBOqimVqsHYP9ilpKLa9ZA7YK/ohol7roCdl0eeul7HdvT0LxyGK3D/+cx+2k/fcbQOVCtsBCyzCV2JgoM9R9pnAAfqoIiUAXfi/Fn6FucQkaeFG30h/SbOluRMsCdYOvE8s2p1sVvrzuFaAJVwfzoXzSozugLlv5SKAhteSCEHMsWLmxAbpuepcuC9ZUEi4nQY5+pzOkWb6FG4V6NQ1pcOwulbNdyppA8CkeQI/8XevhuKbN7GAaHsVxsa5YSCq6xOgVSj0tgeQ+gXPAgJ1HAvRHzF9nH97PQIu/JQXFp4PikrfuHEjCbei34jwEJuZzkykbCk2xHq+rOLyzqee6XUz7mUFl9xGs00ma31zi+AA2gO6ccNQtDVgQ0gjHh21udljtn7zpu1sbtE9N1setEyma6XcgA2VClYZG7PFhZM2WMqbdVtW29+2y6++YgvzM6TS86Wibe8ckGYfmahYeaRsW9uHtrt5ZONTZYNjRLN7ZPPzZ2iQKH0M2BkUXUb/YVo0Oj921MEKML5MRq7BCRa72MmpKYrYwLxQFAcWINyqJezXhM9iywhzhS+WOiyErOjomGABgDCRYmejXT5FjGSmPAUc+i56aQSd6XHzJnfCyYOAuD9SZ6W3YYZCwUGfGIDJ8TEPF4ZDLOoDAkAhTImMpemxCRtEoVswcVFCiL5XAeyw6KAWYmWwwuNi8bl57aadPXuGMX4KZMMPSXE3XA/OT4Ah0TmLRruJGhZZTNLcDcmB/A4zSV5/KntMIUEJtX3QegajwxU5uGNRj8LEMVDcqdy/5HHFEFKE8NC+GsRp8MEJhexY+JZJCxWhqThiH5QFq+WAIbyZYrfqwDDtYq5sxf7uySekVNyF/w2LhUh4EBWvcA2BhECpj3pr90K3R6uLQuJjpkklPanyOSmEKeN2p7FC/e6sDscIEzYcTCSK/gh5OgPnYw3nQb9Q2InAF/5sqexYXoME8ilQrR00n384O6vttCBpMdfkShaVKerYeLjlgnufcX9HQIS+SCYmdqNifnE+lKm5jvlod5fMzs7uHhdibPqQcYfNIe5pd3uHx8PmCss1dJVYoAHgbt3asPc98x67554LdvLEvI2Pjdj3vvOS/dmnP29Xr16jBnJ8dNgeuPiQHT9z0u667y5bPL5IJ3SCRGQMoijz/kHiI+jhVNhbFByOZtyHD3IEuK1fu3bTvvCFL9n1a6s2cWzIZmcmbWpizIoBXOgx2Gzb9m7Vbq5uWI1gEUC5y/BcabBMjabK/jjrjP7gJr1gvsT6DQ6WIwMRelHNQ9goub8SewuKW0cNtvev37I/Gxm1OgteNxK7m8NGhwL3keFBfgNwYt46vrlpf//6stUyGavEAv9bx4/bWKNpv7V+y5qnF23v43/LskdHNvJP/sBye1XrAnQeNe1PJyfs2cUZhmkx3+dhuVAu2n5mwOrVqrUQBt0+sEwBocGy/exRw745PmG7Jc8yxxoEZ330hZEhsHgDBFif+Ds/b+dPn7IBzMPj49YN6Qb6ofR7nEdijIud0OYNryvkI7CgeVkLtNgYAQP1aW0c8bl0yFBATl5MAgx4P/qr2BpuZlIl4AQ+NA/6/Bwh+5StgtYX3YOuT4J1sXECW2L2lHAlJkvHxvsBjKhrDhd4gAdolwRG03qz9NqVZud03Tivshy5sU9t6Dg2gpTAmoTwrJMSKA/V97PScfW81E5io94MbKFdofvGfQok6XMCSAJczz//PA+Bv8u6QfeOc+AYAohi5TQ3C5SyP/zAO3601+k2wwTSQxytdteWVtY8U63t7uLYWBQyRabW5gYrdv7iPTZWLlh9f8+Wby7bpavXbHhkyLptZHpkbWbuBN3e77t4xibGKzZUMttaWbUnn3gbQ1zff/k1+7//+b+2fGHQFk9O2+zcuB3Vu3b16o6dPbdog4M5O2rs8Rh33X0PmTP6J4UWxDutW/KDBaIoOzxyivlCiN/dnRcsEw0KQ08G6r6NkAEXX98deJZHoR+KUB1AZP4xUxITXcNBB8rXlEp86EzNDtEhJjdMnF7PyyhixzG14yf6RziIg9zDldidYhepTgnQCACnxc4XQ6cfAbxwPujhkE2pSWIEbFuIURHCc9YjhOZBK4vpk67nlRdfZvbTqZMn7fTpU7wvaMuUzi62xDssBJheNkcCabJywXx5TTjP6FP2HhnGEMm79iNqaqWy0sQKCaThGAgxUshYRJ0zN2xlNiOz6PrAJWFzEgDm7E3gk2DcVMfLyxCRFgc4DKBIBialPdPEqYmpG+ax8p5KBm0Al2TySCwhPFyZJqtv2wHSTN1L0Qh0oQ8w7JSymSCoiLDYnbtXTer4yckpmAWyZylwJ/DZn4y9QDtDMOxTsB7ps5OquZguG+NicR9XPtl4yDJh6BSSTSZ61P+Dz5mDFk12ZD/D6kN+Zg6W/LjOYAEYOF8KFpbiUWR7xlhBX4PmhuwmRcB1FpFf39i0jY1NhvRW1zas23UxO8qswF0d2iqK9OHh18tYs3HExbeINH9DHT/fxeJ9N28u248984yNj0A0DiuHrr33h5+y1964Yshk9hBc1qYnp90ChqUxelYZGrVDsOxIcsFmhWFyt5lBi0Oj1Gw5s4s5C+Mdmb7wsEJh6C984T/bjRvLdv7sSeo6Gw0AxkPbO0DZlQOrVutsc7BT3m+geyxYeRDzhPdx19sFUKDXW9QzTRn/4n3YjOIZApT4pgqeS/kwPvawroPstv3kxrr9yN6e/f7klH0x3K9ZgqXRpkXDmVMn7IH777UHHrjPrly9Yu3nvm0//83n7SWwNLm8Xagf2gvlQfv8yLD9/Vu3bGfumF35mR+xM3/1ko1/+VvWGRu2w4cu2PCXnrdPTU3a1+aQ2eV9LtPqWL1Stio2ktWatfarVuzm7ELz0H55d9eu5fP2v49P0oeMXwT4OSYBlYrung+A9T/86q/amcXjlDbQHBR9anKSZtQCVRpLmnPTgEvj57ZFMwCZ5l8Pm3qyjr7Smh4xO/iJ1zGXI+Ms2RCGRAUREQnddQ0K5aWz7bSwK1yocSZApCgLji/tlp6rGKg7f8dnBW5kS4Hjo4+g3RSuxP3hmGDkmBQWjJPAG44jli7NZCUNE+ONfSxK/mCd0JwiJhDnA9hEm+F+0GZph/r0BjPNyknHlT5ffw70hBFkFIJwwbEBmvAtI1KASLBXAGIKveJckgspxKvnK3AloJneAPP+f+AdPwJC2OPvXB0QfjPbPajSRwkhQ2SXFctlG8wXrYtO3BuwyYXjdvbsSRsbGrT6wZ699tKLtrK6Ftqnsk1NTrNBxsfw/xG7eNcpa9f2aNMwOjZhq+tb9sn/8Kf22tUlGxzM2+LcFE32Xru8ysE5WC7Y3LERa7UObW7xpI1NTtKjC6AFN+WaDd9lQwPkS1bU0EIhUQAbCZlZPBccnHdwZDXC3Z0gAdk51apPYAWPZaNhwCpwkqfpGzqqhyUl6PXJFsDI6VoODACsCPdh942QKxZ0dniEPAAgsPjQ72TA2jDJix2SZym6aJ2x6NBggfVCtozbUPiuHiVzkFjgHlHmGZLc+AXTFyBQTIm7xkOr4pl3uB4sKFcuX+b1LczP2elTp5L78GwiD6ky/V8Fsqmt8lp61M1EaEuLPo02Y8A5A+ZCZTqsx8Aic5EQH25u6RkpyJKMjClk/UU4SeLohMFKdjvpUKEzrKyJFvoritrl7xQ7cznXQ04OwObZha65E2OXTGxkIT2rihry20ass0PafYlFIzBLEJ7rnjQRqJ+IrUvvkLlIBkjVZM8+CNVUu59Wr8GtwezriovEBbDUTrKYSOwT+oFKrxdH8BQAiwfq69mk08IijH7fXzeQzetFlP08XqLEb/l2cbyeH9qJTGfUWmPSQ1QwEIPnC1AfKIjlhQmtCsEfomhx9YAJKwibbG9tsWBxtXZI8I9r3NjcsW7XWcVcDmMzsiUZtnd7AdTghCsLfKHQlVGk/qjeiDpydXvH2x6306fOWbUGJ+hV+6mf/nHLlfIUZmMOGRsbtSJKe6Gvhci920NJqlErkEly09JazQ0+yZwyM9I3KUcNhOh3bHNrx5aXNmwLP5eXLFto22h5lFmOlGlgsYW5ZwByzDeoiyjPuCa9IN0+QqGmdss1m37/ALiubXN2Choy3/hJNoAxQO2n+kIkKVBTF3PG/3n1sk232/ZioWj/vDJkr8K6oXlEmcfkxIRNTU4Yis1vbW/b8bU1+51b6/ZivmB/eOKk/S+X3+CxPzM1YT+yuW23pibspfc9ZU//8edsAL5jP/m05XYPbOQvn6fI/SvzU9aNHUq2Z1bvDTiD1WjYeLVq/932nj12VLdqJmO/NjJuB+VBqwwWOK9jbmvB0uHw0Ibpg+UMFgDW8bl5LzDMRAA47WcsPzZm+Ulo47z/3skEaXzetkGK8ZZmSbQmaKHVXKi5QUBG4E1ABmEqASUt3ljcBcbEeOnZphd2HUvALj014W++gXcgLaYlmaNjrRIQEOAScMJ8i3UtHSJVmFSMmTy6lN2I8zDJIvwrucaGLUUaxN4JetIgTwAL1437AujBONdxFF7VmtafV6MqQ1QhUTu9GcDSa5cuXWKWINpAtSOVmYjzIjSIaxA4ZQJb4A4BXRxLwFAMm+OS/iYF78089cQP9bLZvkuya0mydC6GgLJ2eMSfKA0BmhslSVBJPjc4ZCfPn7djs9MGv9HtlSV7+fsvUiAJIDQ6NmbHjk0yu3BqYtTe+fZHzZpI42zYsZl5q4xO2OXrN+0/fOrzdmv1lo0Ple3M6UVb2dqzrfUDK+ZydtfpBasM9yxbqlhpaJjCe9/FuWZACHuwUg5w6DCrhetDXD5q8+Ehw4WeS4KKBqfAAsXmoY+SQSnO4ZYMznz4hOy6KUyUaEhWtqe3lbM8ZKyQaUQgBK1XACyKEH3XiEkaf+fCg7IaIQr2RDCkUUcdRr8VhmBQzNm9XjxMSMEwFrpYNPEJWhSE2zUGLP6oLA0clxqWtk++KI6NXevS0k3b3YFnT84unD9nw0PDiV7MfadcxwTgRF2Ox5iSRZ0DjmE6v/ZWr+Ni+yTg50wJwGGy44gsPQ6uWFgTgMXF10X0GnDcEUG1mmJn+pNev0AwROG+/XW0oJBZIoQXYxJ/T0KTKYqdzE4Iwgm04Ege1hBkcfppfK6PCq1YmskKtOGAJTFKlR2C/9T7ySfFgiLmiBN7XKszPw7eCXawI0WiRVgZaMIQW+UmuX00GEHAOIf7sflX1N+MOp1+W32Hd5VRVi3GNDMmt3Sdm1l7qYKp3oclxndbCI0hn9RxP16vzUFnOiEgQq7xeTQ5rBOwMAIIgO2BRQEYKwCj6qEXHiaLR90QWDpskDyc6deNNnRtJNqJNTypuQPAbNne7h4/T1PNdtfe+eRb7JGH32LbWzt2+fJVO33mtD3wyEUrlArUGQ2WKzY2MspUNm52mk2WAEO1BPhZYSOFszJzCt+wP+i0bH+vRhNQhDzwvbOzx2+wW/jO0KwTi4vrMsFU09g4ynH5RsBd9OkVhlJWWU9dUB9HwrNn2IXWDdHgdmw6WIPUPfrwWZk3u9jX5xzawCAbOzYxWGTO7e/Z/7yxnqxXf1Qo2b+0ltWz0KINW2VwyOC1CgB6sdm0f7y1bi+XyvY7U1P2qzvb9nStZvXsgJU7XVuZGLNquWwXllfpibX84Wds8mvftfEvvUAfrK/OT7L6AL45j3cGrJrJ2TMrK/bMzo5VInnk35aH7P8dHOK8hc052tsTepyRGB2GxnXATiws2Cc++lGbHJ/gxtbr1pYtF4Cf7TQ6YtmRkUT0LVZJAAQ3nhZ/a+y+GaC6c9FPgxiBMo0FLN4KlUkgLu1OmkETWBJQERBMQHUkMQnoKVNPzBeYGpEGAlnp69SDTd8PjgVwA9DkzLLPUzimWLG0aN/nb7dBkMYK50wXVP7/Azz9ucQ3fMo6xPkAfPQlgIdruPMetCHA/VP7FHN1er7VcSgf2tnhveEbUh8kvQhk4u8oFA2BO9oBIncAsXToNN0/dK8Ag2RJQ2bE63jire/pEaklu2h3X2aBzQ4cxrtWb7gXSncgywW+g7ITR00bmZu1idk5Gx0ft1ImY2985wVmpIFeRumdU6cWWLtqdGTY3vrYI5a3qq3evG5zcwt293332/TCnP3eH/yRfePr37bazq6dPj1vxZGKbd06oOP5qbljNjqetSrrR2WsPFix2dlZ1zOEmSeYmCLDqZycMQAAIABJREFUZbTBdg0UGIqmV7VXkWUUoOWsGjoYsE2YtFUzEJMhM6TwWhhwIvQFI1GABGAi0PqcpGnh4D4lsFBA2AIPHb46yDSigWeAGo9Nuyke2oYMQLBCaEffKbnVAc+d86rfLqrPcqdojFA6w9NqNBkeZKZP101TASYADAnsSDejLAKo8pKBBcCxKO4lwEK2FarNF3gP62u3mHgwMT5uszOzNlQZSkKaCCElgvQoR5IGWHIOZyAk07Omag76iPT+nCy4jjjEqHBnTabKgYov+74b8TR9ZGM67FC9QheJUDGdDHowbXiZWXdJqO52GRTPm9KSYU0XQ+RMj8IM3s4CcNg4eC07lXaRtNuv1jMvvd/JglT3nLBZAV641EdxYAczSUAzCW0nkwYy89SWAbIImsPGIC1CdWiE60yJ2gMMpnffEv1HwyUh6CRcGc/K28nHCdhO1YFkiNURYdifYPX2jRn6uFhSnJPXF47zcvEnFGDZng7ZBGm3cA70eWL3yODFDXnCTZUFlrd3dlm3dOnmsl29dp02C84uR5/HYgy7hJHhhPHysYAEAtffKZW/edSgIzrmOLBaWMqHsJvt9mx7e8/OnJuz9773PdZudm15adVefumyvevd77CFRcw7mP/aNjszk4TLEfpbWlniuSF9AAsOETjazYuu79nO3q6t39qw1dV121jfZlYjrrfbcwNPPPf6oexSEGLBhg7WNHL3RtIHwqjec5wFRPYYWHj3q8O46fUArNwKw/s06he6Qa1n9roxqltndMjea0NJNiUK4EqTxQWo07F/sL1pb6sfJgsdbCR/N9OzF48jpDlimWzBQKjd26jbf3/pFXtteMR+s1KxqXzW/tnyig0GMDool224XudxXvrxd9rR+Xk7/fnnbOL7V+yTU+P27ekJbu5h846g/umDhn1wedUmQxOGz61nc/bL03OcBhiGzUeBd0YvekzWGhmBfGOANg0f+tCH+FORAoENMRH4HW2nzTplDalyLlrM0wxXGmxo0fV53Me03pv+DF7HeTC3Y9FW4eN0GE19QSSAr0N9pv5OcKV5QBsxgSwxW9JCgmnCYn+nEF/XBECQ9vmS0WYaFIkRSzaHMQ8oJJgOd6ItJc7H53BuXMNf98WNLZPTqgmIw3txTWKktGESQH0zkOhTWD8BIA2yNBfq+QAMIgyIc8InCyAKnllos7vvvpvX++KLLxKI4X7OnTvHa8Nzw2sAXJzHoq4hGEklTkiYTzb5HY8/3bNsEYpIn6oR1kHJlWzPmt2sNbp5a3Vh+rnFop/MSgGA2dywo17LRuYWbeb0XTZ5bM72Lr1he3ubtreHLMCSnTw9b702BkHeKpOjNjdVtuzBvk2MDtu5uy7Y237gCfvWX71sf/aZ/2xf//pzBAXveOoRm5ocZ4gPdP/KrVtm+S53rFhYT548Y8PINsDAgotvBh5eQKLwiGpasYjSBmMp590Qi0cpIDSSlwJoscPRhBQaodClqEN7uMtFvaRIoY2Ciy0sELKeZUIROywWGKLzDgJtlmdj+Hu04OA9+B1gizFj7CIRImQ5oDx1YmBqkOEIlg8dy01Oc9ZsN5KQJQYRmCZnAlzUSR8rxtuRTePZUvgbFi4c29miCG9GPUmUusDfoGVBh9ne2mYywOwsxL3jia5DfkaucfNsvASPxKSMyQ5Ah4VMyBQ4WsLiDQ0aQw4MIXVpAIg+gftH2+CeMbFr4gO7gfvQgJDQ3CeX2LkE25dguDBIvQ0oabCplI9CemGoqYktnc3mmm3fRXEgx+4V4AChGrSpQl0IY3FjwtHgII8DOopPS7TuzF+ftcIbAZTJHIR5oyY3tZszWB7yxhf9jFB0N6wrONlF+Nbb1lkjhTF1LbdNKpGK399Jewj3tmtLhRwFeJ0R9pqYDHvgvjHxR2iw24oMTbZbv39InM4NCceB14t0B/UWyz6BYS4VIJYeYc07sEHQOmFcXbt+lRKFre0d6pCGKmN2WDuyjVsbrEyws7Nt5VLFypWy5VBYuZehbUKvi6oPXY7RdtsrQtBEtwN2o2bNo0N6MCEzF4L1xx97xI4vLtCy4dlnn7UvPPsV+5mf/hk7d+48Q37/z7/4fTt75oK99fHH7fz5M7azs2alMsrZjVipWOH4QSIAtZcxXm8RFO7YzZtLdv3GTcPvyBaEWB1VL3I5aESxgfCM3BLK13Sb1h3I85zYMOIZM5QHsBZlyxjaAhilrx3C117dInmmIWFAf1WWHeYON1/188Lks9k+clYv/P3IWAJ8YRPVaFlz94CgjWwkZB69jv2v169YJaoJaKFcmZmxrz76mF0uFWyv2bITG1v2K9/4ur0+Omb/16lFq9Ub9jc2N+0nt92KQV+Xp8ftsw/fw+LW7/vSczZ9a9N+9/iM3RxCDcYBm2q37cdXN+xeZLPf8fXbY1P2KudcJwIYCaBu2AEjai5OTI0y4gBg9Yu/+It08xYokkZHDJDmezEgGmMCH1qw06xJGqyJdcL7xe6kw2Iag9JXCfzI/id9ewJWek2Mka41zaTpb2m2S+fSPeB32Q8pxKbxqHVNjBP+LiCma1W4S+GydOhRoTonEDxTPg1wpEsWCLnTzFP3qHWUSRQgLMKTSp/X+7gehu75rwNXeu9fB7I4p8V14lxgrVC0GXYpyC6Urgr3o7qDaB98AXQp+xSfxZoJUCZbDAE3tYEn8Zhlnnzre7DNsUwOwAG0PbQscOaFbgmFWwGqslY7bFoVzErLyyRAnN2DGXSxYENjE3byxHnW0NpYW7bVG1dtb2vbjt91wobKZS4ksNGqN4/s7OK4nT95zE6dmLNji4tWKFRseWXdrl69brt7O/bow/exYvz+3oE9980XbGll3RrYWTWPCPqmpiZs+tg06UewT54943XKWPer3bRKZdRFzklIQm7hTp0nOpgos0IQFFYD7gcDnw/PoASQoT8Kwn1RHJP6qTY0VodkiDgABrIEgQAQ2nkwG5EaqwgRYoGOWm7svJ2OVRD2RAiMFL2LS3ktQYPyQQ30s74ABqEfw3KGzkvtV1JN3cXzxMkyzdQCzbI9vmjjbwjBekFl9/WAWSP8bODbg87mjIdRWMyFle7JDpI4qDmefNeL83GSz0C4r2Vewmh3wYfImJ8AaonSd97hVW9QeqIUyPG4abBP/3XGnkfXgrlJ7SAV0lRIDJeqHRYvL8ALw5ARR6OOKnGfj3ugzYA/C3zhmZMZCSNOn9zQFipimgkdmN+rLB4UytXABwCmt1TU0nQ2JqWOT6oKOdPlIbgoSh5gkgBOjCzZpf4El56g/f/ef6TBS09E/lDilURoJm1WimdDeDph1bxGYhJGDq2dwDcu5fCwZvt7e9RNof4eaFjMLz7+OtQxwTkN4A2TFeYThAL3q1V68YF5QlYYvZ6OGra6smYL8/N2990XbObYpK2tLdk3v/ldW1rZsKN210ooS1Mu0H8K94tagQAh0NFBuwh/KuinZo9N2/TUhI0MDxmkEadOHI/Ub2Qc7tsff+qzZKKh38K4feWVy1YqDNrp06ft1Mnjlst3rVQesLNnL9jZs+cIgrDzxf2q6PKVK1c5cUN4j3sCq8JrYbfAXAEBvhf0BeOOtmBJMVRvUDKIkgvIvrl1hTNxzgoz8xRJBxGmJgvDkj2ueeQCGOAD44C1ZCF7SIp7+0N3TRcyTPPW7g646Pdwn+Mbbuuzc/Pc4T/xve/Yk6+8Sn+r6pP32cRzr1j2yHfwL91/n33p/DkbvbVuH3r263ZzYsy+9mM/YDu1uvVqh/azX/qWjaGuYnz9zukTVi1jQ1mwj12+ZmcOqvbPTi/a1cqQ/eD6hj21tcOQIr6+MD1tF6pVO1Gv2zfyOfvfJmcd3JP97jEqwCEcNgatRs2Gx7A25AmwfumXfslOnToV49E3s2nWyMdpFP+O6xPYSmtqBGK1QKc1UmJpxLakwQbGdpIElar5qM1x0iipxZ8jNlVkXuG+O3VIAnRvFjLTMcRi6Xi4RoX+tH7gvWgXMDA4hzRhEo/jWtVOuhb5iOHcatP0vfh86YkUOA5Z7lT5IJxH4TQJ5HHMNMDSdaY3lhLWp5k03atkJQol9jfRKmemic6vFPeFuQc+WbgHACgcHyFDCOF1zbgPgE9gDtlt4J7uTADA7wo7Jv3q7W//kV6mc2g24N5KoKUx2DOMS7lGAiGto0bG9o7q1jpqwYra6liAEcZpNwkIxsdm7OxbHrd6rWpba6u2dOk1Gzs2ZjPHJggIGgdN2zyo28x0xe47P2/3nF200elxm5l27xOISqFhwq52e3PLNtY37bvffdna3ZxVDxt2CJfiQsaOzYzb8PAQy+EMwl05j+t2tgQNCyNBTCSsuB4mjV402RElFyKlaZONc2d2fOEB04Oo5VmVSAem7gqZewCUqL+ISTEK0eJ6GYsGewSgh6yIqJ+ozonwlgPBbBy7HxYAiANAUwgDx09nVyUZXUm2FTI9SlwP5ZDt5/GF33c4HibkF4GML5Z4PzMIQ69QpuD19l0HXKIBHsDqYXFBZ8L5XATe9UzMNCiK4/tRvBZYHqVFgktxJsXT7p3RcLNLDz/Jzd6tIHidEV6SEL6/7nsdPe02xapFFCTxRpLwyQv/yo/KB1fC8Lhgw1k1GYJGOIz6wxCM4zPQpHBSiIw4vF/6KDWx6lhSk4VtdTCh3k7O9qUhJ8cT/KKkSwvDWM/ii8eW0krxOEkx7L4xal9b5otDmq3S//tsVWQN3jGJa0L0YBKnKfbx6BUxXlxP5QkkXrOO9xX2HGl05uf1EKEAB1hdWBmwvij0UdkBOzyqO8sKjedB1bY2NwmiwATBIobF5ymm9jp4AFsryyt27z132bvf9Q576KGLVq3u2he++DX72tdfsEtXl2n7MjSYY3YwLgOeeSMjsBGoUAM6MzNl83OzDO+NjnooERM7WGJVcADzfPXqqr388st29do1TrTXr68wk3l8bMLm52fprt5uH9rps+fs3PkL3Ii9+sorBFQQ3sM7a3dnl2ALLC2LNaOIONlXB5gA5GDHWaQ6BiqNWdnO/TBHkkyA+wnNWrIpYAlUB9lUSaJPaxOT1Gf08jFM6Ai2DM8LQnqa0HYxn3E2sV4PLGnGDuo1+hCWizkbGx1me2ET2G0e2a9/9VmbaDRt7S132ZXH7rUzX3reZl+9wTto5PP22pmT9sBrl2x9dtK+/MwP2NbeLnVyZy4v2U+94e/74viEfXJykgwTogi/sbRiF+p1+4tjk/bY7r6Nu3rfLg+W7d/Pzthss21/Z2nJagMD9mvDQ7ZZHPIQKDd6vsl0m1UwvVlmsY+ODFqhUk4A1pkzZ27TEKXDbmKABFI47pUUlBIsa6xwLo2NhsY4PotNqRgmzT34mQZSCuFRU5nKOkwDMm2MxRhzzknpn6SrFXMm9ujNAAeOIcZMIAnvF+gScBFDlgaaek8aHOr9eB8Ah64hrR27k13S/eA5ge3RewHm5EGGdsQ1CLyISWJiQt0zaLWe4rzSf4nx0znSP3EehUTxWd2b5kQ9T4A4jF0wVgBQCPVh7KLKCTI98X5cB34XmMQ8gWsFXki3T9qxXveQefypn+pl254OyZNHXTX3iurwmx2lk7V9OpujOG7PmgBNtQPrHdUtQxYlZ2fe9oSVUMew17OVS69Z83Df5uePMQzQa/Vstw5PlqadWZiyi+cWbXZx0o34kI6fz1qpULTnn3vBrl25avv0A2nY8Oi0be/UrIbsj8KAHZsdZ20xeDoNDY+wUbLUvWPBdrM5TO5qYMbYwXAlOzdnTSp0Q3c2onFUZ6eT3wWM9RCu8Li1C/igV6JVARA7NFUw1YSmKgSlLHUCpgFaJDBLoZlBxqJi5bgGmXri+jBx4appd4AdLY5FR/gjF8OzDE3OOg0IXr0TAvgQ7ESKK+6FmTHxXjIEEMgmKdseopGw3hmjAWrHuENru34D14hjwmSWurZC0Xf2Cf3rRZbd/iH0BipIzCwkn3gwcTowl22Cgx0uLND0QIweRWY1mZHZCcTiz8trIAZuC/Dlv/oClSqTE+fiFEtEJ/dz1zH1wUZkA4YHVDoE52RcWj/h96iBrQlOp/DrjV1RvI+TRPQFAY3k/QmSCcClz4YS3ksS+T2JYfRMTQd86TCezi1IxPaI3aFE7YRK0f5sF4U97wBYyX0nf3eA5WSaO2Z7lmAgv7DmELjToV3v5Bk0eCf6KBZPbFQwZqhd7KEftq3ZbtnmFmq9NShgxyalUT/i5Iusu9ph3farR+xQChugDXa2tu3C+bP27ne909761rdYqZi1V1+/ZJ/9/Nfsy1/9lu1W922okjPr4PnnbLAyZBfvv2Anj8/bieNz9O1D1pvvvN1qApMr2CXP3jIaKI+PTNnq2qq99tprdv3GDfvOCy/a5iaMCDP0jDt/4aztbK9bZWTExiemOAlfev11F8JWqwSFSPQguAIwymUtX0YWsZuMeoKBMwbq/5hHaPyZ+MkFo8J6oFF9gEksbmEQ0dikaLeH4/3BsaRNAA7O551+hqoXVc8yVIlngfFBrRcj2wPWaHWtVkfh610bRCmbSpmeg9Va3YaGSnbP4aH95uVr7M3f/On3WOPYmE0sb9qpr37Phjb6YcCjkYr93tNvo+knMp6bHbNPvHjJxo+O7B/edY8dQCpA89i6/frSst1VR1jXvyCI/+PZafv2yLBlO2b/0+UrZLP+3fCo/ZsC2q+fMIN+7wy+Z1t69AX1cIcMYdYTp0/bxz72MZbK0QIrwKJwl6QJabYjDab0f4EVhc2cVY7s7E6Hc6XAg0tQfHOmsYifYji0sRMzrveRhQwrIoEHnQ8/8Tcs7ljz8E3Px7gOgcY+2+7MGfqlNFUAJvqc2HRcF6UOca3qk+lQWlqfRhIj1hsBSgEOhQ214UuDLRwf48ynWt9gq4SNjoPruPMLmie1oVgjnEfZhZTQhBZK7ae/C3yqxA7OKUH+necBCw2ghec2Pz/P9kAIEccEDkAYMT1mfT1zGRC+xSbi3sRo4royj7zzg71sp26ZdhXwxHUhGbi3A1x1bYApvsjsyND/pA29Vr7M1Ob19VUbaLSsaAPW6LQsOzxi0ydO2/SJU5bpml3+1te5iyyVCnRrB2g4PGyatTo2PlSyu+8+bstLy9ZqHVmlUrJjk9P26T/5HNmp0bFhO3FyjpqM1bUdqze53TIkEY6PDVsZO9ahis0vzJHB8t0xLBsK1Fp42AXhHQjHXTwu9gGTGeskxcAU8iVIiUkONRBZAifYEBqddjs8juL40kbgYbBoNNifshdXdW0UMujckwqvqaCtdiFYVGF0WATaxvVnBqjpELhC3TNcc6vmNcYohAcAofjewR6Oj2vlrh0TKFkqz7JUcVwwXJgoYTCKIY9dO1hAxNqTnUq7bWNj40nWBDJFFxYXHUymQmfMmkzqQLkPk77QHqp3lmT0scp9hMvIVLnLvQYZflIMmJR98QzAhH1JuaAnu7RYpMT4MCQqrRVtNTxEQuf7VJp6wtOkxEp37rjcbVxsmZdocc24hwMTp3Y+W5+YPNNSGarO+PiXA02CnWB9eD5Hd/5F+kj1Cx1gacclzVnawsGjps4UaSfNbLM3mZywgMaMlvTj5H6FxtKLQOAo5xYja5SeYb6LJnPL0I1vWMhMBvuo+/SFy0tBacHZ3t6xw4Oara6t2frGBg1BBwa8tAf93fIFu3n9OgEK6wpmcjY5OW71w2qSJIFM46mJSXvogQft4YcetGPHpmxyesS+++Ir9ud/8SV79hvfsEK+Z+Mj4zY6Nm4nTp62H/zhd9vxhRnav+BZQdsIUKV2g2YK3zs7u7EJyVkBZbLKoaPM5eyLX/yyfeUrX7elpRWyVdBibG2t29r6pm1u73LBQuwP8wLagLv8TtjHhC6yWMZCmGU7OuhEppP7+qCl8Tu0l9icMfyMPttBYg3AotuloP1VdBvvgfs8xjqyG7Uowh+Pmxn04WBiWH+BIWwsXl4+C5scaJW4MAxAz5e3TjZjjV6b1zFSwoa4ZS2EC2t129uv2dTUqJWKOft7W1v2aL1heydm7dWffYZyEchHZl94xc4+96LlG85A/c4Tj1BTBplJs921Exvbdq56YJ+anGIYF0wTZL+/ubJuFwJgfXli3P782IQdZjOW7Zq9f33bnt7aprD9l2bnrXV4YCUlIGFDUx7kIg2mmYwWSro1jmxiDNnmOWa5f/zjH6cGSwAiHVYTc4Pr1YKp1/QzvQnUPCcwpr+pT2neUead+oOYH50n/TM9PySRhzjRnTot9VucB2uIwJbGNK4L58b1oF3kX4W/YywqBCfBOY4H8JXWWKWBQhqESLMllkb3JkCBbEUBpfTnBLZwb1hv1K7SBqeZwzvnYhzH599+ZQFFotLPTm2okKQE/QJTAqd4n5MUTpqkv8RSganC+8+fP09wqk0eji2gxjmLOmtnpHHd+AwAmq4PTBjLCV188oO9bD5r+fau5dt1y0L8mMlZ1x34OP/nULcm07FMa8Cq3YxVwfp0OiwfgVBiKZu3YjZju0tLlkOscnbB5i++xWprV2137RYn5Mlj01bIwuKhYUcNCMfb1jtq2fLydRsZLtjZ08dZgPj65SUbHx+xUiVvg8NZTpYvvXjZlla3bLda5+cnxkfs2PSYjU8MU8OwuHjCa2vBlKwIY09nY5IdRLdfR1APjZR8LGxkmLjDcEaKi1W4oCMsgh06OiUaG5OXahJClyWxNlmhSsWFqVFgVcxVevcEzxhSxTQGbUbBVDf6A5MFOwWUwiFahgEjrvMowFToprDLxGRPoJNxBgz3CpNChCMlvMNEj+ulY3CpwILeeJ9AE9mvSCf363f2Ea7Yt26tc2cAf6zxsTHGpzc21qNMjkwkHYhoAoGwmGEPLtQe1vMELgUN3QBQTus4J0sGEQx6sWmybaENw1HoXSbTyihA7BORh+TwTUEwBP8BKLzje0hWWYGOYyL+lfIOop4lZXpHXVEALPgKKZzZB6sQJ3vqO+05YFXBIsZ9awlpoxL8dBtzpAxCbzuFrAW2fOJSncGwUwgQ5MeLz1EHGGn1nQ53WXjW/Ly0OneYnsobi0/nTtcJidFC98ZzhYbHC2VDU4EFWe0a6f9hPurMphd5phnlYd129/aTYqkHe/vMZOUuM8qt8HlEHcMWAAael2WsSMdm1PQ7INDDJuLq5WsETw8+8AAnv4P9fXv4wftsambCDpt1e/X11615dGQnTyza0PCQFUuDdlhv0lTUS35hTAFMOMOJL/QZju/QZbL0VdGBn4qvr6ys2ec//0V77fVLZHe5qFVwbNQJBOuGrN5yLNDeBhi7MralxpEJCg5YHQwPUNjuBsTwk0MST8MabTDRbtbLTQYzBvsFrsFQyQYCoVOnPB3AKyNXYwv3ySQXMEWYa5poW5Qb86QZ2kcw0QcgDxnOdcvls3b+/AW768IFW1tbtZtLS3ZQO7TB8qCN5rM2mMvYiXbD/puvP2eFVsu+/NYH7IXZadtc3+E4L3W79qPXl+yR9U37R+94wvbbXRpVt+qH1qUTPJj1IIuR4FAu29+9dp397N9PT9gtZA9k/H4W6nX7e1eX2D6/PTNr38Fzax0x5EkRPzyehocZfWDtV7Dr5gkU2DxiXoH275ejFuFtG51UZp4WeAELbQoElrTRS28IfTPozwZ9Hf0G4S5psPC6jqvzCsDpsz4G+9qgZPOY0lIy/JmqaypAkMy3mQwNM8WsoD9j7pcpqIBeOrQFcCAbA276m02+X194TWJyAQjOw0kdSmdspDXSteCYae8rMWt6n481N8zG9QLkCDjp3Arp3Ql+1IaMuATg0pqK90rnJnAj01CNc71HRIqe7Z2ADmwZQBVsVKampniNOCaYLHxGx0+3h8AurkfZmGhTgbnMxSf/dq+bzVuhU+d3rnfk4YGMgw4PTcF0sWf5TNGava4d9dpWz2Rtb++IxUcRUshC51RH0dSWZYoFGz15zmYWTtjm8qp1mw2rlPNWyEBo22YKLpnvw44dHOzY1OSwLc5NWLkwYDubO3bi5IINgfkazNn65p7Vqj1bWd+2lfUNqx82WNtwZmac34VC1mZnF1ynwhALikcDKPhC7jHSJkN9yeAJ1gcNBYYLHQNWBZikPFyJTD+vbSb0jzAHwB0n0EhDRyjSB55Tlu515ZO2D56wHYgOpcky2U0h64+GnshDc0yCh4OJVywZJkLUfKSdBMxKu11qWHA9ifcVPHGCMcA0Dh0IBwfCjjKbC38RNy70MhsU63fcC4RGpgFMET7AtaCKOJivsdFRLmpgwFB3zIXungqOe3cfoi61JqHCdW8eLBAIUaRUSPRRollPCiwEuyPwq/ZRCIsLdwjCZWiJ95LVC2YPgBX30hfcuy7JQUyULwITg/6MDQUXXYAFD7eyFuUdpX3A0ooZFFjGCVz6DaahR5a3z+G5B5F7P/k0kZ5QtZvjvVNTlv57In4KINgXZHr0p1+IWpO9Jhz81CSrSYP3npqp1Bb9mTSSCyRkiz8kE3qAMNZ+i8UA7eQaQCwuGMVmediI9HoM+e0hK2d9k/2PGYG0KdinlokmuomdABIXHMgSZKMPtSPsjbRn1m3L2d7OrofPLWM3rt+wB++/zx555CGbn5+x5eWblusW7eSZEzZ/YoaSguregc3OTjL0Pjg0YodHHrIG8IcOCUkptPwA69aBaL9Fdp6ACF5OzaYdHNRscwteVVucWNc3tsiy4z6YuRekoyZr/I5wpDYIeKgMo1BsH2ws63KJ2XQWF47wKF3ji03J9nb2bQ9FosNbjify+K6H+yPpBeOMnk8xx5BhjyxhWDJIPK/i626HEklAAGskTz0rVnMBw9KwjOn0WDFjZHSYRsbl4UErDQ+xzFa+Wbd8t21D1raHXr1s7/7/KHsTKEnPq0rwxr4vGblvVZnK2qtUUqlUKi3Ykk0DthG0hXFj021w8wS5AAAgAElEQVRjlp7pcxjgAI1hoFk8LObMmGm6h8PADDBgMAYj20N7wQvetFhyWbKQrFLtW1bukRkRGRn7Oue+973IX9myYaJOnqzMjPj37333u++++26vie7qvzx4GkWmOEng+4Ogm9dQYRur0QjarlF7t1ZF2K/xUMYsC2cc47ev1cJaIo5OvQ4fnw8H8H96cQUHanU8PzSE94+OorGzg0CL7ZKYedAK2CDdvUPMOjCO83ITQsof5fLRaPQnf+ZncMfhw3o5DYx6CoBsoraJ0vQ9XibLOyELk+gRrpsTOEGKyVL4nr0Mi6Ui94IHuR7mhbhnvA4IAk/6ztgSAy6mW+J7zZzTgIAuYDWl6gWQNrdYdsbSXCZu53mYq/ve4zZQZODPUoY8dANOtk8pDnO9HC1G2fFKJsalRA00WcrTGzP3Xi/LuHhZRAOU/NwgO+QperJteFOwdg28IIt/5zUkE0XAbH0P+X/RazpPLgPVBNaGD3h9eW52PUxf5jv+4Nv63UAIIXqi9BsKsPqcbHRVLhMSXQy6DIRhMezs9tso93woFuoClGTFT6E4J2uuMnx9RIdHsf/4vaiWdtAlM9Rvyj4kvcCFP9dTTfa4qmMkl8TEWAqRQB/Vchn752eRyiSRSMbw3DfOo9MKYatcxUaxhJ3tqqxYhoYSGB3NIpWMYmgoJ4CDrA4BViii1Lus7lyrCmkI6sAT01xE+vrg0awuJgJVvl8GSZj2DFwNsQmvaq74GbJLtsLkhgk4xB4hoF4fwiaROXMMhwRD15mdN/TVTIlr5OsE2FrdppVashISFk1X2YyKPAZWMRJE0NlYmDonWicgstQd90lmTSuVdB8DLyxX0UEtFT2y+De6Tks6wq3qZaXt2JmlpWV0WqzKTODQoYParb1acVobNaRV0KBzgT8o0NxNCqrfoXmj/N3ZTWlrtl2rB37QgKISGnrNTKuig81T5eNScroSdlV81A3KhKlpWtNvyTG5Jt+y4jSAJalWTadKQ213rznx2b74/mbDrURcypH3QyvDFWKReWOKxM5fJhBhezihabrPwJ2BrQGLJnhqF2TJFfQiImmurc/EAGB5LSdEP6ippIHXlGPE5J64z1oA4TW1SkMLON40rKFEbUmk5ydCaJ/T/Dg7COlkz4nUrWhpvcAiEgabra0CFm8vSQWw9MVstKQiUAKRAwICYtmbL0xNkgIs6v3IgLCzgbR0ikYk7UOxOIXwPLb8xoa02br/gTOYnh7H0tItLF3fxOT0BA4eXUAiGUcxn8fQUEa0VMlMFv5QHH6/LurI0DAFyfGtDKkCVnM65xiq1qpYW92UBtEUvRJgSasauqpLFaB7Nt3iSY9fe+NZhwNl+mjkqTYK+vzxPvIZ1iITjj8CrFSKRSTsrZpAIV/EVrksdgNyzwwgu+fN0oS8PiIRcMdi77WFhzSYF7NVqxBWMCIL2z5lC3w2qEHTtAsXxOzk0WfD6zbHD5UYAeRGc5iYmkAqN4RSeRv+Zk0AVsLXxXq5gl9+6RJyzTaenprA389Oqeu8L4hun2xYS1KMEtI6Lfg6bUSCQJByAwG4fvjIXLtm3lwkdWsNgG776ONsqYx/t5qXisX/dOI4FumAXywCjRqCwaicgwAsVrDHufD0xBMCXvptRSIYy+Xwrh98O2bvOukq5F17Kcdae0GysTwGkryAxNJBtkAi08FnwyQWez9jiz/vxG5pfy9Ys314mSIDVQa89rIsg0Wjk65YJaClxyxNaPHGK4L3pkENfFkM4PsJVOzL5i2yQd/Ow8quoZdZ4rY4b5lXFM/B0mrea2nX09KO3JZYIUlsMJnFqyGWATxbZPK7pIkZNxww3AvKvD8LQVGrDYTyr7Uf7oOaKwONZAlZ+GIO9rxfZm+hbH1N/LGsypDXi8dFsbzvzvsf7XcCbCsTQsjfRxAt+NpV8UPRTvZ0DSdtHZF8OgNWwNfDaqGMwiY1PQpASFW0uH5hUOGAbtcxduQB5CamxAyvlF+Enx3pg8zLS3MDxMJMjfkRjwYxmktg39QI6tUdjE+OIpNNY3R8DH/0Rx9EfqOKAB3SIxFsrG/KKpQeMgxS+/dPod9rYnxsFBMT42K+V3CurFxtU2MhbJTzXeIDTjA2sPX3s81FCkXXuFmq/gTIqKjQcrb8HAW5fFkFmNgwiNMyu7rHtJrPrZQs7ysrAEmbaUA3GlSQbqOpzsID5ogl5a69gdNxCfJ3zZ1Z5SmrDVfJZSieugnpX+j8BXkOakaoLTKouWLAF5NY0c50pUjAqveMteDxiWGpM1Sj2ePqyrIAxrGxMZw4flyaS8v7HTjVXo66CtPWHG6V7wxEKaiVdJRjLGiuKKtrs9FwnlBexofbV2BlviVeNofrb9UgKYBWliocUL8v00JZc+FBnnxg5+AxHd2zqrWBqGm6nujxBKILKtxtfi3Xve+KEwToaTDgcXASUaCoehoFYyZYdyJ2/n5Ae7nJwU5RvN12Qaum0QYa/MFK3LapHIdq/vg+DdoKfE2zMQgwHhd5L+Czlf2AsnfHrPdht3KQgS8mlbsstIBMvCxxLpW2wVY2FDXfvLmIUomUekjYoVpddUEEPQpKOwiH1DbBChOS9HVjOokNe6mR6vWwvrqCSoXtZpRZ5CT8hjc8jO9+07/C8ROHUSjk8fePf16kBoeOHcTrXvcAbl27LLGB7aqS2WEcPnEC1doOtotbKG+XJJ3HeyeBOEoBN1u8FMUdnqmBxcXbuHyZWjA1EbT+fppqcTYjYizIwhW7zmTHtIhDQIvr48fFnI5P3k8CGUlsOeNajr+wNEmmDUoynsLGWl4WkAKwnK7Dxrc+A8oAqX2KLibET0wKSPT5EiaOCySni5Q0Y0ANhRvNmmpCxV8QaLc6GGrU8dOFDdzpMfL8dpMT/7aejKPs8wm4MgPQ/+34MVwhey99MaVkGX7GBS6kpD9rUAqTpBjCDFuc9Yi66rNMnQ2nu4j1e3jftVsibCfAWozH5Tk+5gTS/9zxyeQ+tx+Bn/9pJE+dAnZ20GNBUyo1SC95gY09816wZXYFlk4zdoiTqrEyXobLO9l7mTAbg9w2J1uJKa4/oIEd+yx/b61nvh24kIWiW9xwYuexakNzrdIz+wRdX2mQMbBm4M60UhYb97Lb3D7HobWH4bjnIvtbpfC4DwMcFrv5O2OkLL7Yudrx2DEaiLR0pT3L2opu17vK3m+ie36n1slYIz4nIodxn/t2zwrHtPe+2f3nd9OzstDFHNyPHj2KW7duDe4j7xX3bXoubs9MSXkcvC+yj5OnH+n7wmm0/HQOjiBEWrFTR7C1KcFAK+0CCIY5qeyKdTlpL20UsJUvi2lePMcgyVVeAN1mF/1yAYFkGmN334VwJi35/tOT42jWqhLQNgtbSCQiaHX86LXbSMWCOHJwHidPHEEiFUVmKIOFgwv4x398Eh/60OO4vbSBMNtUZLOiEWqJB0sf0Ygfp+4+gH6/A1oPzM7sRyAaljyqVk2kJKho01d6SqnKX6YlBiLxmPEhmUiIe7QwVK6XEz1sRPTs88kDR/CjwZWaHzZk3RGAxdU4QRqDR4gBUALtbnWe3DwGN5avkwp3D32YDVudKJ4pKgF0dFqXBscqfiWgyQ5lZHtC6fNY3ERhImjRW5Bm1FaSCNMg1VWjiBt8NOpQu1lX+FApV4S9stSgMDZOJEtWTwNFRNoFlEpF8QVZmJ+Th4pfXLXzARIjUV5NemtJNZl7cF2lR73Rck7lrHZjX7GatjGydgcCvpzPxsCTRicRHV27IEUG6qAPnv5d0w4+hP00m3w1wBKAY5olV/UhwNMBMfm8jUJHKes+lKmgREZc5tl30TFrmvq0Ly48eL+V7ZFVqvSA03GzqyPftVfQSjBltix4qGZLweIA+HiPzfQa7miNGfUGaQu6vI8SxF+znY5rBux0HjxmAmRzAue+NfUnT6iAg1g0jHQ6KcfF5/3y5WvYKpTkPXz+GIDYwkZAVq0mrbWKxbJj3QLSfYGnFU1wVUcmvItwwCcAiz1EWfNG8Xe5VEF5uyxpQcaRAwfmcOjQAg4szGNsbBRkU7/wxS/JJPTAgw/g0UcfxcWLV/D001/Hyuo6vuN19+H+e49ifXULlWoD5Xob9zx4Ct1+C13GirZWAxHw8zjpUcWU5nPPv4Bbt5ckrckUIKuaddJVdkvS/OydGApKL0DT94iHD3Vjvb4cG+NLOp0RrSKLb2g5oQsRmp72mIgUobmkIht1xGIBpJPKDgwPDWNzYwsbZPtZYUqxtmgKbRLQ+ymdKZwuSwpm2DaJhQfSacAa12u8slRlrVkf+JXRuLlRr8p6galTAeJ9P45Uq3hXPo/9rV2vqn8JkLH3XIzH8f7JKZ4hwowdNBOOBNBn02tpC9bH/VusMvTja7msY6DEsB0hv09iXpeppH4PP7CxiTcUSv9/dj94b2BmGumf+xnE3vbWQTqwVW+gubaGwMgwghQdu4WHd1Hp1UuZ4NsKMIwhMU8mXmtLmxkwMEDgBUs2Sdt4NobHQILpJ+04eAwGjmTB7mn34r0YUhBB3awDxWRNzBjUioW8gMkW9tyGV4tlANELdmw/tsDksfG4RbbixOGaTlf7CauKtGPie1QqoxpoLwj1snTcj/f62H4N5FgKVsiQPWDJgCTfy2NnFS+PxwT9PBZeEwO63mtnQE8XQ5Yp0WOxc+V77LgJmAiMV1ZWhGDgtbR0Ice5MW0G0s3U1a6V3IfTp8/0G75h+CNR9KXShJ3Qg4i2CvB1Sc+30eGgoS+WMCR96T0Vi8WxVCihsFVCu9YUT6peNIlej+Z+LfgbXTRCNUSSOUQTWWTH9mN+egSTqRBKmxu4vbyKSrsLei0TNDBQ+Tsd7BtNYm5+EtOzU7jnzD3iEP/4xz6Oz372SVx45SYiMYo0JeGPSCiKXCaJo4enEA5TOEqwE0EgyjQAGQ11+U3zJjCUk4IWVodpiZiyOi6I0baATJA8iNYAmCHBVeWpjkt1O5wPmR6q1KoChhjo6MQuLwFt2r9Pt+UaUbsgaFSx3ERnCqqTrqZ7xJNHrAp2WTcCR304eDyk4Gl6yubP2jTa0mraYFeFs3xpn0AtJ2WAYCpG0o/hEHbKFdmOPQziiMyqOwEfCmri8QQataqkQulVRLA5OqJNuelYTzsLSS06d3d1L7eVE9v3aG813gOzHeD1lmMiq+dawoiYkBO7MAHu+M0CwjXeHlQMypm58md3niKud/op/klMFeUDml7cTY057ougbQCtFGQLoPPowuQ8ZDWjpfVSfcVUqnQ8cCos15RawBSDDoFvQK+3BlJXJCg7cGDOsRCWkjMdklx3Y+Sc75Wdqg16CxB62ir+F1EwtY0dMm4BSZWa+71ojfh3TVoKu8NFBL84gQ9lsioQdpYekt5kiklYWZ3QWTFnNPj62gaKhTJ2KhQW6/VttJuymEklE5idmcL+2Wksra7i6o2buHztFijniwTCiMYjmnbkNXTPiVQmtXg8NSSjEaQSCYwOD2Nqehx33XWn9DnN5Wj+Fxcw8/I3XxaGjOzL/B13YLNYweraJkrFbelLd/zogoxxTvDZ4SyOn7xTWCoCuFqtIYuVmzduiZ6LZdnsQ8gKQm7bJkCpDHWpVrFeCTGNrtpMgpwGi1gaTQRCPqn+jfuS2G6WceXKBanGy2ZymJidk0o5dUvX+yoWL66qmb+n/xTd5BPxuNg/sIBkJV9Eq91VUGIVqINFoHZpsGe14xYC1Mc6gktilWgJZWGh1a2dvk52kn7tdpBLJzA+nEU6FhagGyUA7HVRabZwbHUDr7u5jCGmZQHczKTwuZkpXM0MiT6NY3c2vymdC+zh5qPOZ+VKQhlxdc6nQbXGaL7OFot41+0V+f+HZqdxLjckWjApUpH2Vj006xV5bqfrDcT6PgTCUWoOJG3LbMdyPIY6n+VOByOdLt65VcI9VRVn+9mm6D3vRvIn3oNAJjOIf152ir80YGQ6HgM3lja299siRSQUTpdjwmVuZ6/3lP1OjsVse/Y0kebvbfxym17rA1tMGnjhey2lZsdmgMBYHgMwBGJWxWjb8RZ4eQGWMOyuAtGYXCMTDCwOLp77j2qYdV40DbMxel6AxX3yuliKz67XXtDp/flb7dM0YXYdNJbqwtiAlKU4Caa8AEvmOVYHuypLA892rw2Y7QVY3thq95D7IqAic8X3k9zhedo+LN1pgNPAtzGEDmCdJreCui8NfyAGfzAGfyiCeK8KX4f2DQ0p4fUjKE04AyJj7CAUTqDYaKG4VUJlu4pAMIpwmifbRZ/ApdZGJ9ZFr8XgFMXQ8CwmD+zH9FAcgU4T28Uibm1sIiQVimTJVIMR7FQxPkJN1jDuuvsE7n/9Q9Iu58knzuHJJ7+G/OYG0pksckMjGM7mpD1GvVYQNoakQCQWQ7WhjuSkx6kRS9JThatl555OL5hIOIq2CLw1pUVGjikKHVzq6i0XyNH1fGAIpkT75KrdODHoxVQWSwYo7SGEmteJ1vyduA8RgrvtGUwwIbyxJtQP8D3aA46UflAmOm28y1x2WG6w9HBjOlNWC6oPIVPHY7EBRiAjjXcJsGr1AT3NtCl1WrodvzaOtlYorjSW22QakWXPPCdeKwp/mYrkREiANTI0pEDSUnlmZeCYJnFbFgdqQXuD9AbP3QATJwEBie6CGDDaTRnqakOYqoGVg+tI40qSJIgMLCK0tFf3oeDK9DaSXuF7d/NzDmbt2ibs0tg+bWW0R4A/cDC39KE8I8rAWdUOt+GVU1nQGqx4nUher5sT4JtzqRy4+4S3XY5bZWm1mJ6XPFt6YVxKU6sazf9roAtyDFw0zJZXZWFROeGPDOdkIjYzXFqdcPHCyVQEsxSO75Sxsb4hrDEZJqYHq9W6gBxqFKltqtdbmNu3D/fcdSdOnjgsnlQvvvwKnnzmHC5cvIZcKodAhJobSgeYqtZgHI6EEKPD+lAGB+b2YSSXw9TEOHK5NKampyS9L2lsGTt9OR42YWaz5838Js594zxqtTbi0YQsNmgw6Q90kUjEsH9+BsfvvFPEf8XtHRGrU2y/ePOWmAZSQ0MWXNOA+hImgtYsVm0os7Jfnn0CAT6Hm6Uidorbog/NptPIRLJYOHEAX3/uq9hYzaPd6uHwibvEBoHMlyieWMno8yMRi8sX7Ve2tjaFcecEOTySw0Yhj9U8+56pabDGCwXLfFwJzgjwBKQyVrp+hJq9dg+MACyXkndC8EZbn4cAekjFI9g3OYZ0LIKwEEtdAVdkkuqdPnZY2V2t4XX5Ah5cWkbUNfp9OTeEDw2PYMOl9WRxKIskp4FkRw9Pr0+zRqHk/IHSNt61pODKXn+9bwbP5thtwz3HohutIWBFKZQ0kF2lLo+LfPdK9oHvW93Ad22zG6K+om97K5K/8ktASllWmxxtkWPx1ss2yfj0iKC9jJSAw44aS5Pp5DPL8zXwYgyYd18WM3Zjh45pbzrQGBsvyLKiD5OTMB6bbonzDUXWZE7MHNRSlLvxTWUnds4mLveySzzOQbbAY3tg7JClQ73vsWvrPWfvcfP68Djt73YtvKCG77GKRpMqEHwZS/daVgky3w7YdWXPvADJmihbGtAAqd0zE9TzfTw/7osAjNfH/MXsmG1BZffJgKzFATsWngdB1nPPPYeZmRnJ3vB3BF2sNOT1Y1zgudpxGYMn2zhz5kxfkGE3iHYgh3AsJf4lCX8b/k5DQJaAF7Zn8ZPJaiPUb6IfjKODIApbZWxtbaPtCyKdpSOWT6reqttVhIbiaO1U4O/7EI+mMX78BHKZGEYSEaDVxIXrNxAIkDrXChuKFgv5VUT7LWSTMRw+uB+PvOmNmJu/A5cuX8OXvvwEXnrpm5jbP4eF+QVMT04hHonhq888IwZ5DITZYbbRuCkmgNSLcPsEXVqBRy2EpurEed1RoAxinGRkQnXWAeJRxQDjJkv614iPiDjYarsBghQBUtIuQEs6ZWXhSrU1lahCaSv9t4eCx0J2h8ellKiya9y+MCYu8IteTJo/Kzjjap7aLQJZq9poc4Xhg/QxI8hieoLb1CpC1YLUqrXd1CQ9wFz1oOlgmD4V3w7nS8XzI9jrMG1AjVMkilu3FwWExsIRxKNRHD18eNDCRYGWOqbL5MAG06INi4iGSQKdc2/XIgAnhhcrAG1sbdStWCw4sb2kqwaiYvWossnHzYqaDnF9HjUA6vYl8Gh9prt+WlEmjc1FhW5l0jKs5OdBgBaRu1shyyzm7CioGXHHaqagcm4udWNMlPUi5JZtsA5WbM4jwTRmKrPypkJV5O9NGdpqmgDLTG0V0PG6aosr5wMurJQwhUz7E+C6qrFIOCgpX4qQeZxD2bQIsFnkwZJ5rlBovcIUIG062POPAP7WTdUl8ZlkUNEKGQJ0TkL0qgrj6OGjeOC+07jr5BFpTv7S+VfwuS98Gf/wmS9ganQW/RDQajfl2ZUG8Nk0csM5TM1O4fjxo7j31N3ScDw3lJEiGy2Q6IiGi6l6XkOm3hjQyDw9/dRT+OCHPo5Ws4/9++cxOjyKem2HfRmQTMZw4OAcTt59t1gr3F5awc3F2wLK+CVUvkzG2lbKbDV4f6Q3KSt0CRiY9vX1BXAS5PD7ysY6ChubyGbSwrZlEkN46w+/FU8//RW8/OJ5rC2t49SZs2i26C/ECkggEg8jHU1gODuEbDorqSq6v/MOc3yPsPVPcRMbWyVJTQ7utVUjO92njRFei1abHQGoKVOJIF+0ee2QGhKGiZXfXWxX6W/YRzISwszEMBZmJtDjfXD9VZvMIlCz6QuJISivdYAgs1bD916/jvsLhQGY+Vwmi78fGUbb2chQG6pOJc7Q17EM2mC7j/tLO/iRldVdZOX534f2TeHc8NBgLPO5YHtZLuJbrrm6vZ1p1LesbOA7N4uIuLYtgZMnEP7t9yF0x7xL6aokgxO3ic5Nc+RlSrz+RQbC5No5CwATizMdThDhZXhsO3Z/DHTYpG2AypgeS4vZJO4Ff95j8rIpPBYeA/fPGMzvPAbtqrGrSbJ9Gytl2/YyMdyWgQ5dpCqwNIBm2QtLqe2NVUIYdLs61zWbcl3NjkGKr9yixKvlst/ZtoxxMubN7gnPhedkx/2t2CyLnTx+bkMWQa5Qxftg8e+WdjVGzwAaY5bdY0nt1+sDDz4DegNNtmv9Y9u2/XJRxnQhpUDEAayw5/EYkOMxcT98Zgi2+Hsp7nnsscf6i4vaxqDejaIbTMMfjatfS7eFYLsuX4F4BNJVoU+2iVQRvV782MgXsJkvSG+7WDKufQfbHZS5yhseR6dOwXwD/WoVI8ePIzU2hhAnNzrAhxgQRBmtjvFkUpj2ajcR8feRSwaQzcVx+t57sX9+TtJw+fV1JKJRNKpVrC6v4sqV6yiWG2iymSuFsn0f9k9lZJVK4Xl2aAhj4xPiW0PtEidzTZMFVWjsfJqkzQJBjCuZZdCQfovSsDgozsY0QBW0LCXn2gRa+oE5h3XeOAGK0gaDLWLUol/TYboCZtDleUhVYUeZGXP+lUHgacUgzFhIKx4tf85UCCdQHrv1LKSmQ9gy7oOaBgEozgneVfqJB5b7HffflYavOqlzpcxrw2PS4KE5dg4CNuXlS1gunw98Vpq1ugDp+f37kU5qywDpieb6HCprtCsK57kT9PCLHkXSqsaV7HN1L30epRhAbROkOa9jdEwsLO70A9G7ru6N/SE4pAZNmTsNJALs9ojYJcA4oKdCYG+qUN79qgFvTKCtTCUQEuAMAJYG5oH3kPP0GvRrdP3gHHzT4xkkOHUIG5PnXVFbMPQGPEtf8ndybwd+OQR+fEa1V516wmpQlCa/gnvp3RYW/yMRq0bC+tz6fchvrGO7VEKlWkO90cbNW4sypqlRIlM1Mz07aEAuE06AAU61dixoYCaktEXTyDBmpyfxugdP44GH7sdOrYbrt27hy195Al/49FPo9GqIxcOygLjv3tOYnJrAgUMHRGc5Psn2NWmZTMQ9WTR9ZEdYYq49MZVtdUJvec66uHLlFq5fX8Ty8jpKtDnYLiOeYKq+L1ojWi5oipq1zyZSVx2a6RfFlNB1KxCNI8eoMDsqhegLE63sERm7fKmIKy+fRzKaRG5oGGOT4/ieH3gzFo4exvKtZVz65gXcunwRoWgQ8XAUiQh1VhGMTIwgHosgQDBSbwgLdWlxEdu1Otp9P5UYKFTK8twL6+zpWmDpEX5nTBBGVhaH1Ma4npQkMkMs6IH43dUqrHxs4Y6FWSTjUWTiUURYbLSxKtfJHwwjHIuj0WPMDekCmmFZmG31y+OFH+t28BNrqzjsROYUnn9lfAz/MDE+SGMypmks4a90IfLgdhnvXn5tcGWT11/vm8JzYznqHlCr1MTZHc4EkveIk9kbag08fPUmMjUtMAqfOIb0T/0kfEcOASPD8LG9mcdR3SZ4S8nZItS+e9N7Nimb2aaxQRaPvak272QuMdPjT+UFavy/xWrT8vD9XvsHOzYvqDCQZufCY2Bs4Zjg38wk1MsqWXywc7Y45T1WW/Sbd5WXJbLPee0VjK0zQKTFHrqYN9E/5wW7dgZMZU719Hn0AhR7j1Vd2jFI0Ywr8hKpiXsZsJP51RWlcPvec98LyLwMm1UVmpaLOi0DxTwGvky0b/fOtGaWerXKSW7XGDtKIQxU8bipS+bnyGoRXFnqmcfN+0YNl++XfumX+ufPnxchF1/VfhKBaBa+cALoNBFoVZHoVBGMUotAPBKSr0gAqAUCKDbbEoy7+QJ8IedsKuVkfYSSaVmJd5st1DY3EM5EMT63gFQqJwChUi8j6AsKcGPjziDTHtRAgGmjPhIhH6ZyKYyMDCMUZpUcLQcCCPr7uHX9Jq5duSGtGCZnZxCMxFFv93H+0k0cOzKPVIorcrJEbUlBkMlieS/1QJwkqQkhu0HHeanGcSk4WbEwLefKVjmRM7imEmqQJkoFdmAAACAASURBVMHOmRMaM8WAboJY7scCotkFCH0ubWJcg1bXHFp6rFLQSsGiY7n4nekbSe95Gj7LoHUPccMhZKlk8gfEw4uTBGc7Tgh8H9k4AUbOpkDy5bLqIBsVlobexirxeNk0VVOMSofzYRHK2XREDCos9mmwGSx7UjYQ9geF+WMLEuanOYkJUHUakAFVKhOm9j8zw05vCs0Aw6BdzMCtXMW6BLia9tJJUh0tlEky8MZJiZMDt8V9cIAoCFHtmjFLaiSqFL5Jy9UKYdf0z0TCNqAtkHlXgXocrgecVW1ZL0IXKCTgOVd6e68aULrGve48doOLxz/LgJgTcumzZn5e2rjX2+CZg5rAmWNEWjJ1aFrblAmY90i0EZGQmHxKm5pWU5qTs8dfsbCNnZ2aiMOr1SbqZEDpKQY/omHttyV6KYqzoyER9nNyp4+UP9DHxhpZaj9mpsbx4NlTmJyaQiaXRTgWwfLKEp76wrMIhfrSA5DBaN/MpIAepu6pP0qkkmI9QjuRVDqNRCotFYlkSwkSddJir08+v6zEDQr1z0bSW1tF3Lq5jOeffxEXL15GPKEi9Up5W9ruUA5gKjRZNPrVY44FHASZjAeiYfT2pqSnHEEVFwbkxNxYSqbTmDt0AOe+dg6tShNo9ZAbSWNoahQnHngAw7kREXp/7TOfFPuYKIF4zy+dJsZmJsTEtFGtYGPxNg4fOYqLtxaRL25jbbOEVrWFBntfWtWUdUhwFaSiBR3oeFhVwTZXTLXyPNQIlotIadUT8GlxQoJjgMx4R00+OVE7HR5BDfs1tns+MY2mnYqBBknb81oJCGcar4/D1Rp+YGlFNFJ8FcJhfGpiFM8OZQeCYXsm7y9u493Lr04Leid97///fGYcT6QS6JOdYIyLRjE6OopjjSZed/k6ZvNb8vbg7Axyv/BzSP7QD4ocoHVrEYGJ8VcBLJvgbLIVFt+1R+E9Z0zwggPGRGN4LFbyuwEr244BIvvZAIMBGovT3njB7RjQMgbqtdKXXiDiTQFyHwYqbD9WxWc/e4GdgSWLJXyPF3TYMdvvbI6y8zYAyG0ay8PvGk91zJi+ylgfS3EakDFAad+9gIn7M0sJi8X87mUb7dp7QeFr7dPOde/52/682jAjCmzuljjpNFp7QZ2J9Xk+BPde8MW5hYs/ygy4fQIqZgPI5vPc2IuSoIv/J4i7ceOGVhE+88wz/Y985CN48cUXhQJjUK310wgkx6Sdgb9dRaZbQzzqR6VLsln7WTH0+IIRlCJRbPX6qCznEdxYBwiyKDALReCPRcHoQm1VZSsPf7+BVG4c6eFxRBIpNNrsY9gSMTT1IWG3cusGVQBNF+J00I9uh33L2ggGw5ifn0Stso2lxSUJrkO5HJJZ9p6Ko9314fKVJWRyOczMjiMcIR3aFEEpV5tspcMVLRkP+uYQMap/kmvA7FYfNhAG6R6/XyaWwezOgmv3Xq3uU0sH0WexubGzQiCTpZOzCsdlu2SCXD8xpnp44zmwdEDqz+JmLkyYW8G7Zs6ySggGBR3vDgifTJSyCmf6SwJjQFgH3mwd5GEJxpxwxRySKYE2KV8yGQGpkOMxiDeR68/I6yQrEgM1TJmJ8zMnuq74Y22srEn/yMnJCYyNjikd6JCTUtcBCfjmLG709IAWltYzHMBa1WmDXS0W9FdiikrwOHCs3u1baO7hJvK1lbRWgmqloqXqJG3hiewCLj1BaACw7D1yHjq524rKwLYFUufNrR0BrLLQqhH1xus5SSHC7nEL22c9FF1a0ooDlHEyEb0mCaWHo6dhqW1Xt0EKtidpP6ZxqaPaDdq0DaEYng7gAZmAC8UiyjsVATQry6tS/VavUgDeQrXeki4OAuQCrJDUTgHSJ0+en4a0qOK41GBE+UAbGxtlSUdNjo/gOx44jUAwgrGJcUzOTAp7c/6FlxFPJTCUG0I6lZaxRPEy09Z8PjjRr63nkclmMTw8IilL+jZJyseZ9DKdSM0UA532BA1iq7CF1dV13Lp1G1ev3sDaunYaILvFdlkySUmKnBXSKlJXSxFXDOLS4XId3dMhCwQBxpJ8lXQy+xXy+RkZH8d3ft9bsLyygsJGEZsrG2hVimi0W5i58yRm5+Ywks3iytNfRDIWRNB5nYXjETkvHk9hq4DV1TWMjk9IY+tao4Hidhn5rQI7iDnt+K5Y3Dz1TGs3eDyVInZpdS76+mqMDIj9QyYVl+u8trriZA5a9RmLxrX6yzliW9stSUpLzNExI4J1eQ53DWtj3S5++sqNAcjisfzRvhm8mEkNGC8+u//7hSvge/8lr1rAj/cu7EMwEUd2bAzT09N4OJXB4T/7S/RdHzp/Jo3Jj/4tInceH2hYOxt5BNIp+J0GxpgfS7d5f7Y0mje9ZXYLvBYc46Zf2l2I7XZRsEWnjVnT81i8sonYQIsXvFi6kBO2AQ+Lf/y8HSePgxO4gRr+jeDCrBvsvbbIM6bMm2Kz3xkA0RDkjXr6swEj74LRC1aUxdyVpXhB0GulXbkd63do6VBLG1qctWfBywpaWs7SsJaOHGiIOe9KP+Ddxs0Goo3xN3C791mzVK83HWqsF6/ra6UkeR68D5ZCNN2cHRe/k8UiTiIDJvZOxaJYvBC0seclrxvfQ/saLiZ9L7zwQp8VNY8//rg0OJUL2/ehGZpBt9+Fv9dEtlfDWCqCYjeAtrhXa+PfVCiKnWQaq+Eo1isNpL55AX0/W4dQK5RGJ+xXh2aaju1si9Gor+dHNDWEWC6HEHt0teuS3qCglWlGP1fFAhZYnRZCt9lAMb8uDWFppXD06AFsrK/Iw0hB6vzCHVhcuingi+KPyk4L6+UmpmfGkM3GEA5zEm9iampahO0GsBjERYzJQOBE6eZnxGAr+XS1B3apI5vk1FjUGCbqShRxtxGNx5zIWAGVIX1rnSM/OzNSBuxQgDntqKBgAVhB9UIxgGXVCN2mVutpBaNfVu7sl2aTv/YlZP9IZXy4SmeFIFkjfo66EqNAuR+CNE6W9AnTVOYuwJKB7Pr3SYpQmAziZD8qzbpUZXFlz21fvXhJWAcRY46OSuk3ned1kKnuylY3gzQbU4VMZbm/k9Vi8YCAFMciKXDRF4/Fmmvz7xZAvZVvqtdhkYP7lDTDJiDXSZXHYQyjAh2XXrSqLEVyu7YKA7DnvHuYgnAAjduzQOsNZBbMvDT9AKA7gCUBTaqZtJUK9yms5sBUz2waNEVkwZHXSlZDXnGuYxkNYPH6UTsjKVXnuyZAuN0SYE1x+Xq+KCCkVN6RQM50oDyTPQp76exNdjMumhzdBm88z10BVrvVEAsQHh0BPKtL2+26tHnhRDw6ksWZUycBX0i6KYxNjePw4QUUN9YRoMXKUE6CDoE4j4kO6bQ4aDba2KKkIJGUoBUK+MRAlH5ZNNDlpM+FFIX1pdKOuMWvbxBcrYpFRH5zC006kYtAWWUA9MmzghTpURrYXTyY87mw64N+jQqRmYLvsFqN94ppQv7s5ABj01P4Nz/6bkTiMSyv5nH98jWsXTyP7XwRgdEJTO6bxcTYCCrXz8OHlojHyQrHkknEgjHslKtY3yyiUK2i0WpjKJ4QsMpjXtxgT1aXGnWFGQIWXTcKYYXdfVUmkwu1joxPa9jONDAd8Jm2T8SjYtx5a2lV7if/JsbAXBqLEWpLvtPnjMSrSCPYQ1JAqDzNajfjqqy/dz2PR/KFAXC6nEjgz6cnsCVFPq5q1lXC7ms28bM3bv+zIItO8P/33cdRnhjDwtwc7jlzBqdOndKFaLWGxu9+AI2P/b+DuTP9738Mo//zexEayup4pbTE9eA04GBj0sYh768XtFhMsoma798rQLefvQsw71j3ghGOaWM+DEwY6LH2MDw2AgVj0Cyui8awVpP4b+kzmXdcpsK+WwsaHoPpoUxfZLYIBq4MTHolB/8c0OU5cLt2TXh8r4o1nuIBAyZe9sdin7FUpoGySki7nt7jsAWtF+RxTudnue297Xq8gMi0Vvwuxsdm+bPnRA3oynzqdMCvdSx7j8tSgrZPmzv5WQIw3i+yV2wKzftHU1Ie+9133y3/5xc/w7/7zp071+cPt2/fxsc//nGhttTMMohKLy0OvPFuDUcnc6j3+yg2eyg3uwg2u5Iub/eD2ArHcXlyBKPnl4DyFoKNKjLDY9juNNCrVdBpM+3QQDo1Bl+dvfpaouHKTU5iciQpB1NrthGMRYB2QwShQab0/CE00Mfa0iIifmBiZEjYEjaZZlAaymVx9Pgx/P3ff1KCQZBl0ukhvLJYQDIZQSYTF6+tVCqC0ZFh8bCR9FlbV3pCiUtvvjCkSbP7naSsXO5XJkHqbMhCCWDRRpucJAnOFDzp39lnsENaVcr5FSxRcM7PC5vk9D8y8Nh2JBQRoMSbpGyTInajtsWskaLERmvgL0KhLcFTIrlry09WbLBaYb4/FB7Q3DLgpPGxikB1AIakZJ0TkNHQ8mAzWLn0HFev1DFJn0MGoXBQ7qGAMpZr9vtYub0kq2LpVZZNY2w4p2XVLt0pAE3sDTSlpcei2+ENoJaJuMob4PTau1bDBGrMrzj2TzqOOOZn4ETlDE0td65MkAYMW5maZkoGzGAb5hZvRp+u/Ysz9hTA6zQFqnchA6b+VTZwbQBKYHVVX/zcYEXrNGn2PgFM4luqYn173jTY7BrqKYOl18sqNEVUauwg4Yx7pvS+Q3pNEhSJtpCN2Ws1rK6sY6e8g8JmUSoAe90ASjs70iOwUmMbm+3BfgWIR2JIpNMCRtSclyyoat/knJmiI1PClD81W9WadG7gOKQ4nV9jYrMwi036WQE4c+Y0sqkw1gol2fbwyLCKW9n+5uYiLl64hJWlFYyNTw2MWWOxCB586H74fWwQSyd1Vg8WhBljQQ29uL7+9W8Iayf6MgqbXd8wdVfXKl5qJgVcS59PZZn5nMi9lR6WxjArcBdgRmlDjCJ39f1jK6BqtSJ6zPGZKbz9R9+N7Mgwbqys4erlq6jduI78jWU0QjHsW5jH3NwsthevoFjaRCgaQjSeYEhDbaeGUqmCYqWGqrNDmR4ZQZTp73YDW+UtdDqiuHc6TD5zzjaFz4xr9K6Tvk/Y+upOEaEAFyiUD/D+RUUDRRDMxadUlEZiCgDoB9Woo9Wg2bO2nuLjpCagrIzWGKKLArWW4DN/31YBj25uYdilSW9Ho/jI1ASuJBM6zt34JUsqhTPSuL2P+W4X/9MVGoa+NpNFcPXx73oY2TP34uGHHxb/MAMoPEeLwVhdQ/0//Qa6557T+5bJIPs//jhy7/15z8Jkt5DE2CabFM0A0yZ0Aw9eUGALGQMnFhO9TJQxM14gs5cNGsRglx60BZb9np814MB7QlC1F/x5mRlji+y7l023havFdAMJfK8Bsr0gaC/QMmBFsGBkgMVX0+PavTDgZ/foW4EmuyYGLvl503jtBaw8Hq/OlT/LXLGn1dBesOi97pZKNcbMe1+NHeR7vKDR0p7e7dozYPfc7ovti8dpTBr/T9bKtNF8DzXfXp2bVS/6nnrqqb4hcDJYTz755MD3odULo9mLAZ0G7pzOYWQohFKth/VSF+VWBz5/B8EWG4n2sNQPYvPIQSRX1hG9tYR6uYhoMoVIiOm+Ptr0x+qF0WcpMNmFUADp4RzuveeoTOz5Qhkb5R0BAzHa8pG2ZTqK5pwUeft6SMYIoLhNH0ZHh0QoOzI2iqe/eg4vvfgyLrxyBcNDI+jHkmpIKSHEJ6Xg6XQck5OjmJwYRTJO75Ca84lyHlzsS+dM5LjiI0DSBswa5JgaY0AmQCDrwqoqVghS38WHrt6oazsdZwAn1QWRqDOF03QdAR5vquSiWYEgPla6YuQEwRtouXICOW6XQIGMlK1UbHXASYoTwoBmdUajtiITpmfQE5EeV05w7wAJq4UYZA39EyQyHWO6nkE1oAR9OpQrMOIVVV2GX64BB2ehuC0sw93Hj2FikgUFNe1f5preegW70s9RzAddBs31RhPw6SoKtVLQ9REU7Y3LnTh9ihrgqoBbixd5fK4J8a75lE4WrhpRtCpuH/zQgF2ycm0R++vE4vWo0qBkzNhuGfEgaFpbGkM6Tnw+GLwOnNgAFiHjq16aOt7V15gezLnfu4pHYeg8rXA4yHm/4gkWGcSk7L+8Uxb3851KRVZU62ubaDXb2C6VsbKyikatiSYLNCjhYQpCWFAKcLU9FIGZsFfSh1TPmaOo3WJPsYZYq2wXC5J23Dczg+PHjuLkncfQ6tSxtVlEbacuppl3njqOK9du4ZUL11As7uDfvuP7EGGKXaSZPUzOTA3U/l0af1aqkr5PplLCfPHYrl29gu3tEorFgqTEN7cK4hFFE9ONjS0UiiUZM/LMugISpqvF+LbPajjVFKrGiqBKn399du1+OkuP3dsrY5bWDNQssT/fzk5ZHtRUMon5wwfwyKNvwuwd87hy4zauXLyC/uYKrl64hGA0gX3792NmZgo720Wsrm5gh27Y1Kjm62j0OqxKkTgSput5i4ukuOicfN0OKpsF1Omx5UCVFFOYG/xAe6eu+mQba/W2xEN+hYKayqPfFzMHbGxNu4fqTgUVYbI1jcz3Ue8akbZbGl9kQpGBpIsPqQjs9XGgUsFb1jdwqFqT52ArHMInx8bwDK1ZZOw5VldE+bS30J6A4pPoB1rdHsYrNfzCrRXEPVYYMppSKWz95q8he+b0oL+bjRcbo17gIMf5/AvCaHUvXpLjoSZr5Bf/I1LveLs+px5229JDjLMWj23SNuDg1U1ZzLXYaaCC2/QCKm/aywsGvcPZC9a8/zddkS22TP9lwI/bMJZFxrljXLy/s1SaAWFu04CMgQk7XgMDr+VqzvfyGhF8mi0EheCm8bIee3ZPDJDsZdbsvO2c7Ge7F950nrF2Fnf5Hi8IM0LDC0oN8O4FWF4QxW3YfZJCKfdMG8vFvxsjZnFCi9F2DcX5OcuMGKCy1LGdmz0/Br65DRZ82cKe8zDJKV5vgit+MVXo+/znP9832pFv/qd/+idcuHABS0vaybzWiaLZBg6MxDA7lkKz20Ox2sZ6WZuw+oRebGGt3MTOwhz87TaC22X4lhbF/4qu6hx5fV8P7VoDATqyuAEXS8Zw1/EFsVEoVxvYpLVDOMb4JoEgGqRmKShBig9TJOjHcDaO0ZEMhnMZKfOm1oMB+aUXz+Ppp8/hyqWbyIwPw+cji0MBu3pJMds3PT2G+blpjI0OiX5EJn5WvZA9ol0CfTccPSvxxlHePE+lwdW4kzeBxqMM1GSBGJnIVDHtyGo8vljVxsFMoEGmizeXtgdclcqD1+3JytEsM1VcT6sItXXg5EGQZSZvahKqPZCkQXU4LMGDE5/aKzia3rWeEA8d52TOY5YHxg1cPnAUMkva0aWntD9hWFkTXg+3iui0lekJRkLSZFoMLp1/DSdvMmqFUkkEyfsmx3H4yGEBfkwVcp+SbrVgYZ5UzgSRuhE9zt3g8qo6O2FwnKmhAzAKMvRemNhdji+kQNkqAy1IavDk5MJUk/ZnlAAl2qVdA1RHbv13mgUDWGo8+mqApRofFRibLkpWaS7SmDXHIGi4+2EBwpCcpo511W5spwYV3ZAJsMXyiiJtAnEKeF26kudCS4W1tXWxTyAYI+NCYMXn1CqSkrE4Vtc2sFUqCwBh+xo+18LIkknhJEwgOtCGMBAzzagmld12C5FQAEOZFA4szOHo4UOYm9+HdreBxVvLuHZlEYV8Afc9dArFcg0rq0UsLW7g9Q9R+D4iui4+L7Pz+4Vd4gKD+kwCAQIhjj2yTdQ1sBcgqXiCK+rE2NOQlg07FaZUanJ+9OTifZV0tPNJkwBJ25kWm3+TWaZrOceiaSh3Ww8pg7oLePV5ouk7/brYT08F4vFIBEPZrDBUpx9+CKPTk9jYKGGdjexLa7h67SrLckTCkEzEUa5UUSxUUeO1Z+q1BYh83VUUc/FI5i8WC4sg3d/roE5RfqOlTZzNsoPA0dub03yMhCGh7cKYsF8U/2thA0E4ryH1WCpboImnLlZc1bHrfKCgXse6PF/ij9xHrtnE21fWcdK1G2PV4BdHcvjiyLAUNen1cWl2iTWMdQFEpYCiLcUyBNH2uqPbwy/cWB7YK/jSKUT/9I8QPHpEn23nqG1Aw4CLMSl2fww49D7xadT+jz9Ez4noYw89gKH/+LPw33vPwOHcJm5jQ2ziNbG2ARVjmo0Nsn3tyhA0Lu1NmdnnvczSa4EM77PFfXCetao8S/kbaDMmx4Cffbfrwe8GcLwpMQOTBpp4TS0lxvdxIW7vNwbJrBM4vnhMZNXIIPI798NFs7ExkuVxC1vbvzFSXsDpBZleoGV6L2Oy7Nryu8wPHud0Yx+998OA2V6Gyq63gUzuk+8RfbFL21ra01KzNidw8cnzM7aP523AyrbHY7MKR2PrdhfoCuiZ9SOTxffyOhvAsv0RgPkef/xxSRHaReRBfOlLXxKRFhEYX4VaENmIH0fnqYuge3MLl26XEPZFpXKt0W5ja62AaiqLdi6NXiyM6O0lBIs19OngzNVN0If61qZoPEhxMyCQ2Tp0YFaqi2gqt1VqIBhJSWuJgL+PqL+POPOeCKBJk5ZeF5lECPtmRpFOxcUmf35hASfuPiZC16eeOoePfOQTaLQbyKSHWdMm7Fq5WpeANjGew8GD+3DwwH42THQid00pEQTqqpHi6ODAgDDod27pIro1MbOCGb7P0oMU5QrAcmkLETcKQFLWh6lJBnnxtOLKyOdzrTsoLNY0GVe31WpNHnJqs6grE/EgvXQIsAIBVKoVMQDlNE4dDAcLdSsSkAbtVqg7Mz2P2jaIv43YFChrRSAozvSG+Ntt6YtmQEJWpSEevzp9E0iSpROQ4QacVAWGgtJmhA8t+44dP34cUaZYeC4Vtv5gKlmBmwI+SsXUqdray4gGziwUXFGAAEayN+xn5tIZ8ox6+vqJX5j1DWS5uiESlwLi/iiiJgtpwdWCqh3LAAxx414HdWt27NKCwpi5FKsBJIIcTvDaoMeg2IAAUx0DU4FWoeYsE6QTAPUzLjVIdo0AlcBANVoOtLntiuZGeilq42XeMyuMYDcBrjgJrm7fXhadEvU5BFbcZqvFYoYg5ufmcNedR/DCS+fxzZcvYnFpVfsKkr0SNoOtmVg5GtJOBHR4F18oWopotSgNPEdzGcxMT+DAHXOYmZ1ClFofdLG0tIZvvnQRz33teQyPZxGKJNDuhHB7MY/x0RQWFmaAQF/Y6JOn7sLszIyY1TbrdQlSrGqkSSbTlrcXb6PM4F9viAO7Avm2fJbAQZO1QMjnmsLycfLTNIYWKurx1e/2JA1ab7bEGiKTYlwJoNvWdD2fN7nOgqqci76rpuViifYkbOSdTiUxlE4L+zw8Noo7jh/B8PioFN3UtitobOdxa21ZFplMwxEw1jpMo7LdDY8VCEViylC6ZYEs0rpNsFiZ67agv4cW2/fsNARgyfMuz41WOIvG0hmVtrpt+RsNS+dmZ7BdKEi6X1bsna7EHyss4fklWe7tROv6HLk0oB2N0z5GOl28ZT2P79zc9b0ia/XR6XHUaAbtqd5ttnsYabcxJp5/mu7+2HBqUIXI9zImcdKmOeMbZmZx4D//gQyM1Af/FMFjRwbSBJuADYy0Pv4J9JaXdTBNTcA/NTUYWxwf0tqrXkfjg3+F1rPnBn8LvPFh9H/6J9GfGB8YfMoC0ulzjAXxapbsd14wZ4scAwLGPHmBANkJ89vyTvxeYGGxiPeFX94+dRJqHHDzgjz+3uZiAwt2Dl726FtpjgywGmFi7A0nfx6v7YuLFxPqW8pSK2tVMsJjYHzhl4EgL6tm7I+Zhpo9gxdkGQNpcd/LSHqZvb3slBfgcN/8nNlDWCXgXjBr98pYJgNvBjR5/t598ry4cDP2iYDIgJmxnvwb8YVdE8YlS73yOtr7CLKouTJPLysQ4LUQCcbf/d3f9Y06s5Plhwmyrl696pob9lGo9HHn8f0YTiYQ6PjwlRdeQiqUQCyZ4BIRpWodK5c30JvIoTM7gW46h9jXXgD8HIR9RMN+1Der4rkSjjLdxgaRTczOTmFsNCXakXyZKk8+CEozc5LPRUPwhaIgLySBo95GOkHAAYxPjOHh1/8rpNJhJDMJSWF96cmv43d+7b/i+IkjyI0MIxAO4xvfvCCTejIcFLO9+87ehdzEsOgy2JuMnj61RlU8dESHJAZtTMFEEQywOWoXtUbZDVytaGAqwvw2DJ2L/w5TE5IejCDgp12CQ+lSLhwUpks1RTRfjcsqPRRRM1TezEKxIClB6pqkYrBcllSHGOT5KeKnS31aWAXVcqlBqFD2nCgkBRBR/x/HFPJ4GIRVe8EqKp+sljlpSuNqR9fKKl8yBdpvi3hFGTmf7IPtWAgqbNEvQsuQiu+b9SZuX1uS8vCxsRGMT4yCxpZkCqkXU1ahhY18HulkBvFoTN31pR3NbmsZWzFpyxzXvdqlAa2prYI8NW/l0UogQUDtNVyqzyr3OOHqQFO7AqaiuF3xjPJWEYqg2QS+TutF08Y9rs8Cgsyp3aUQui4tyd+rk7+mO3VSciJ2AYusyOO19KPTZdpYWTQyecu3l0XPQrsLlgA3u00BYdSgEVDzntIeg4O2uF3C0vKynD8ndn6RuSKgEAuGOi0YagIyaEJLA883f8+b8MPvfhRPPvUcHv/op/Dlr3wVwUgC0UQUvgCPgSL2NtqtLnzdPmLhMEbHhnHq1Ans2zeFXC6L8fFRaWvDitxMJivXdD2/Lj36yEjxeTv/8kX8/n/+vxCNJhFLpEXXxXEZS7M/Jo+thrc/9q+xMLdfnMzZ5/LytavC9vDaElBt5ovY2NwUby6eDwEyFzoCjJzvnPR8pMUK27x0Wyi2GxhJDUn6kiUEqb4PlVYTtxZXJTU2MpJFJjsk6TX1T9MWONRyMgUqeiemG5xJJo10ucghEGQD7TXB9AAAIABJREFUebb06fY7GB0bxdz8HBq1hnhvbW4VsV1pYKfGyivqS3tS0aysB1OitDdhelobZwuTxGe7R2sY+vwAsUhEKjlLpaqwQLSX6QkQJPNFwAUkIhHcsW8ela4aKveayoJTY8eKXmG9KZh3TDVBM/umUqOlCwLTV9EFXllpHgz//+jGpgCr+L+w8s87kfL/T2dS+NOpUYkttN3gM3zo0CGcPn1aROsCYC5fETAWufPEwJPIu7C31EvlT/8c5f/ld/bu4l/8c+jfvQOh//A/gEyZgRMvG2SLI2OE9rJQXkBgqUNjRMzSwcARJ2Z+EQDsfVkK0Nhjk3IYUPGCEpv8jXmzYzTdj9dWwFKGXuD17S6OWSN4Qd2rWNs9VYYGwuwY7Bpo9a6bc5ymycAqz8VYIAOr9nmvLonPhffcjFncC0yNjbMiAANnBDG83l7w9lrn7j0G7/l4923gUbStrjG1xG9XFME5lvvideb+qLGya2h4SYiKRkOsG1hwMzk5OfC/IoCbnZ1VBsuoM27AJgbShE888YQwWUq19XHH5AzGRlIIRwP40jdeQrPURDqaRDKbRTUYxY2r6+iydDsShO/YITEk9L10FaF2G5l9I+h1fVhfXULQ10MkGEZlu4PDxw9gbm4MXDi/fOU2YrFh9PuktvsCMLIR6sDMHyaArs8nglFfr4mJkQQePHsSBw+dEHo8Eovg0JH9+Lu/+wz+5kOPC3s1NjEJX8SH/bNTmBgeRiQYQnFrE6fuvwflWg35AhtWbyKbzggboZUzXQErbFBLVoNaKwpEOckZG2Odxpn2swFslCQfPGo5eC2FCpYUo65KySjw/WSjeH6ValX8i6RSzh8QLU2GXbpDnJA6ArBGx8blmAjWOFDZVJbgjsGa2+KDwBvK1S5XqdTkCEMo++V+QqIlUXZOq1RYes59iAN5V6vupHzVxP8++urUXIpPBbRkRBQQKchkGpATE1M0ktrZ3EZha1Mct8fHxnDH/H7Zx7VrV2X1yioxMnA8XoIuTgDcr1LDyiJw4jNRouTTnTbEmzrQ6idN2zJoSxpFwKSm1WyFpekiFffb4NIBqdfF6yNlvxf9lwNHvP6W5rOxYakMCcRuu2wZwuNnHziCahnUA3d2VjCqp43k+vs90UnpBKzMFIG+3B9xVadfD0Xb1OsF5NmjyPuVCxcEoBFMUfPGHnyZzBARG9qNqvxOKt7EhqQnQmdeJwJrwtf9s7N47G3/GjOz07hw6TK+8Y0X8Zd/+VF5vuk5F2JvvUgIhw8dxdGjB3H02AIOHTyIycnxgTaDzxRZMoI3NkXm/aT3GYGIBj79e7FYweZmATdv3sbVa9dx5coVsQ+h+znZ6oU7ZpDNpEQLxOMtbe8gv7UDNgZnS55quagNzd2zynFBxobPIH9HO4Lyzg78PjZvB8pk1PPrCNb9GJocQSIaRq4PnDp7Gms3l8SOgg71o7RqEVaoI5YjBrDEuNf5rXW67I7aRS6TQDaTxMLctLK8PukXDbI3a/ktVGs8Vp10xLqCLKBr+cSRx/NlX0fa1ATAAgQ+ydoPlYuiWoVth6hdCiAejaDVaEuF5E6tjG6/jVQihXRySLpb0BmfHoHxUBTb9W1JwzV2mgIMiZx4HUVHR0kFGTHqusS/q4m+Twtl+NJqUPUS42u23sB3bZeRowbEjQtlwndlh6bFU87Zpdb52WZTtFW0WfiNk0cRzg1JNfGRI0fwwAMPyGTjfRmgMMbH0uaW+rP0EPe/8abvR+v8KyJoD5847hhzdeW1Zu9kriWdrgN7kO6XBVEyicD3fy+Cb3xkoLs0YGIkgsVB+27xxctqedNjJpo3Roq7NVbcUkJeUML4bBokb/rOAJYBJPsMz9sme2O8ZQHrqqDtHpq2yr5/OzaL2zZPKzte01nZdX8tgDJYHJo1jku5GcAy5scLXJlOk3jt0cLZefN3jH1k/rzna+815smbXTBWyuZZS/cS+Nh+DUgZC2oAiHO0l7Hae452L81Q1mK6vY8/k71SkkGlGwRRdgzcP192frzXZAVNy8XtciHMxYbvox/9qHtGVbPjnUiIyp555hlhsrixdCKJO+b3IRwJYHElj1vXV9CpNxGLJZAYnUKpG0R1q4BKqYhmNIz+3YcQuFlAuNZAKtDC4flZXLpxA1VWNDU7qLaA2dkZHD06i9HxDBZXi9jcZIWZVpKxmWqMq70Q24NQeOtHy9dCrd5Fs9pAsNfC+EgYb3nzd0vlUyyeQG6YOjE/PvvpzyOf3xKtwkOvPysVSeVCCfm1DRQKJdx7/xnx7Gr2usiv50GtETstSll0T8FaMBJED05I2O6JKFgCATUOzuGWgc1bHSg33118plw0NUjqlStm3ZZOtuxkz4DdUoNIN2FzkmaPMwZhTo68qaMjo+qwTB8rlvzGYzIRcfJnxSCducls8R5RuyVaL3bZdZofgrkqGSwRtzIYR6TaT1ZeXCW76ipbiYnje0BblRBA8SXWAg6wWJCQASKO7GoCygmlUt6RQM7zHh+bQC6blfQhK5rIlqWzaQGCPHnGfR6zN7gS/JAdtKwb02/S/Npa57j0jgZC5zPlRM62GBuYe5rXlNMxUZMj+jIR5SpbZ/vRwaoTy8BoVJpU67AzrZzoxczrymn0mOqWAedc3rW3tfPRccctqU0Bbxr09Dkhg6e+ZJygfT56qjHF00C5VBf7AjKeO9UqLly+gkiUvUJDKG1TxM7KU6DfqgNtFhW0EU8oKBMXfGdQWSoUJG12+NAhvOEND2N6ZlLGFlOIf/ZnfyltZwgQM5mkMFQn7jwhuqrh0WFJGYtBrDBtek6tRgeb1B002ToqJj0D2TBZgpWs/hriiUagT1btxo2b+OxnPieaKKaMhodzwgbZ80yGql5roFKtD1LGLIIh8GNlr40dH1PFTntHs1QK+RvdOrK5LFLDwygDePZTX0I0m0YsEsJwMIhH3/k2Mf9kp4nrV69ja2kZnTq9txpo9zrwUXTuC4Ea+G6nL+nEoUwUw8NZjAxnkUzGMTY2LOCsXKkpU1XvoLhddSa3HMM0Ila9pl4kbfdCPzKxRSCI7hNEU39DI9CmVGESFEXCymonYkyVtsU+wxfsI56MIhFLgsXWTPs1O01Z4PWkQIEsP9OhKtYX7zxnR6Jifk1/cmxJ2rDrUudkTzmWpdOBPtHCejlTZdrvsJZEfMJokCp9GYPqPu/roVKvosruAOgLsPpfry3K9y+ePIZr957CfffdJ2XqnGj58rJTBkQsbthE5mWRbFLn9+YzX8PqD/yQvG3uiX9E/K6Tg0IGEy9z++ZybiyLgSivzse7XQMZBqqMQbHvXrBn86D3mA0w2cRsekmOX7Irxn4xxpuQeu/kbsdoYMA+Y9fMfrZzYvqfC5Rjx44NFp6mgTITTu8+vAwcr4P17zPWzQCWATw7P7tOtq29P3tZJV4HL1CyNJ5plQyE2vUxrZNmWnYxxrPPPou5uTnJyAgR4LGHsOMgA2c6M153XmfzsbJU4F6dFwGvgTe753vvA7dpjKQ9L8KQk2V1QnXbBu+nyBMc22XPiVUa2rPINLDp2CivkvMhg2XI007eSyGSwWKjQ+soLSiUzRMrLWxsFoQqDwXCyA6PIb5/HpWdqvjCVDY3UV+YQC+YRrDbQ7q8hQcPTuP2Sh7r61vYprAVbIeQxZ0n5jG/MI7Cdh2vXFwRICBl1P4Q4tQJhQmwGMV86PjaaHUgTV4blQq6zW18x9njcuET8aSs8h985GHcuHYdpaKK9aYmp7C0uIiVpSVsbeaFFbj37Bkpt05ns2LAuM1Ja8elJOjxlU5KCovtQBQQhOTCqzeNAiUCC67eqY8walHaxlDESsfsugrQydTwfMj4MADbak56CjJguQdCUlnUWtALi4Zn0qCZK/+sDpRmU3PpwYAEF05iUiXi98nfudKn+J1fTA2xlF+DMH2xmtqrUNoEEWBVXGmu9iwjgJEB4lawBI5KWbvmsc4rjODToXBZJWsDbWUYtYm0Hre0vwmEsG9qWlIGZAn4u1SaejsFbrqycYDAjQAeB8GPBAoHVHnOptcikJOGvK7BsfUcNI93dZ7Xf0pnSahER6w0RMkrjI6kRgcNmx2IclIqY60Mf4m2zUOlD1Z4DshwQaC7UXsJ0di5SUpWPaKfcuJqx5Bplago0tRKgFYldVZlFrC5mUd9h9o7snM+EU1fv7UkthFsacI0FLdHhq3fqgGduuiX2OBcm32rwJn3hewsmQ72+/vu736jADACHYq2X3nlJbFv4DHwGaTVxvTshDRTD4Y17cG04WCS4oq40ZRqRbXB0G1x7BCQ8z7RO4+pYalwpfvxdgXPPnMO29s7Au7j8QRW1tbF7JR6IS4kROfSbsm44b2NsBKQMgFhfV3DbqdfowM5GTrq/ir1CtK5DKbn5zB9+AC++o9PypjvUABfb+KR738zFo4flw4T68vLuPzcC9hcXhVtoFQ1A8jEkojSFJkdJHw+7JvISiWjGALzDoQj2N6pYafWRL3ZQbdP/QUXBdQ2WiGCib618lONhRVvqcUH7QuassCS8cVnXJhlLiYoB4hKapb6udGJHEbGh9Cot2QBW97RtGGzXYefnnFMyTM2Oh85c08fPGMerZROHPr8yQJAijTcs65Fg/JFQEUNLFugEfClxKbCp0xZq4Fmm7IGfTF2/djKBs5uFhE4chj533u/pkKseITiZeqo3vxd8v69gnLbDn/P56XzhS+DQnWm9LgN0xpt/NTPofTXf4PE6x7Cwmc+IR/jQo0TowEzZln4GdPtGONjIMM7yXr/b8dk7JCBD9NVGeDyMjleFtz+LmO2RvuNkhy3MRuMm+YELotST9PiveyQAS07Jy979cILL+BXf/VXRUZCdvD3fu/3BuDCQB3nY2MDDSDwu2motChKsxxmWmraJgNAez2n9oKRvT/vZalexdA7tstA2F4wy21x7vrhH/5hSavxOv3mb/4mTp48ObBzsOto+7VryOvKuGNtbLgPc1LnZyRz5NrQGRDntTF2zXse/L3ppfh/A768j9IFZNDaTvfhvca8h7z+vPcGsrhfakn5e+6bjJZMCR/72MdexWDtvXh808svvyxf1k6nWK6iW2qhRXaHlSt9PzKJFGbvuxf1DrBdrKJ0+RrKkR4aBw/DHwoju7GOh2cz2Cm1sLi2idVCQVM8gRhOnJjH4SPTqNbbOPf8NfGTEnqu70cyGkUwomk26dXCVT78qDe72N6uophfw/xkFLlsGsl4AqVyE+/5Dz8BNvdqsWqj0cTK7TxeeP4FrC4vodmsIBIL4vR9pzEzuw+z++bEYC9f2Mby2oYEfmGRsmkJYgRj4hwdibqScB3QIv7rsQ9RSkAMwRQfZhEUupY61mGbYIU3hRWF1AnZz9RP8EYSwfMG8mZx4o+yQtBVf4m4OB5XwWGbLEVcQCTNRpmSIKihjkLy9ZycwtRq+dCktxabKDuAxQk4TPBH08VgEI2mDjwZ8BJpnWbIg+L5AA4aubp+hGJlYOJr/k8AFpe+CrCo02LVFyfu6k4VB+9YwJHDh2Syp95GghOBK4Ga67HFQK7Cd4q/CVY00PJFgS9TQwIoRP/V95Tm6+QsAdUJ4UWAz3ORoi22F1GgRtZDWhdxkrMBZZWXA/Ck10CZJnXzVnC167OjF8tVX5no3bEC3B8nQwl0ZnDqNFnKBKnBKRv8WpDmPWDKikF6c3MLq2trUv5LgXU8lhCgUyrXsLS6KfeZ954AORpVbWC/XQPaBN8tZLNDqvtrc3Wmvkdbm5vSsPvEieN462NvxvpqAbncMKYmJ5HJsuiCvm0ECiEpRoknCCxYUat6PfGJI7Bzrvu8h6JbEvCtwJy3Pzs0jOxQVhYj+TyNgLdFH0QN4+LNZWxs5uUYeS1pfkl9FT/L+y6MC5uXs58pG6onUgKAWjTDdLYF1C2RRZVuDNQeVdhrcEf6n84dOYAHv+sRXLp8HVf+6WWU1jZQXc/jxNkzOHDmHozNjKNV38HLT34NN1+5IiCs2WnJgmc0k0EuQ71FDPF0Egemx9Hp+1CqVLHNfTS7Aq7YXNnnp66JqRAuRMgkaespkeqR/3Y9KpmGI4tLqwcCx2abfSE9bHYgJFWK1KZSf0i9JocDx+/Bw/OYnBnDyvIavv61l4Rt7/v6jLSIBoPS/kbYb2q6XHpf2F25lqpb1MIP/fJDjX+l6paPrgBADndWdvtEKiDiYVC/GEAsEkDY38FOjX0clangy0TrR2oNvOPJZ/V3H/wThM7eNxirFJ3v/Nb70b1wCamXn1ftlTMPFruESgV+MZrdBV6VH/kJeX/8V96L1A+9XSZIWchWa7h84h50t7cx+Yf/FfEffEyE4gQUxnibKaWxKwLUnajcGLTXSsUZO2Sgiedvk7MJtyUOmIWL2cO4amirwuN30zjZ57g/bvfcuXPiK+m9fr/927+9u1hx2+YY+8xnPoNPf/rTg/e+853vxOtf/3q8973vxVe+8pXB73/2Z38Wjz32mMwTxqKZ27uBEjJe1luRx2HCbBOx8zsnf87lBB4ExwZaLU367cw7vxX4spSoARUjbYztsXjOz3/4wx8WsGivRx55BB/4wAdkPPPe2P3wfsZAFu+5sXB2372FC3tBlKVIDVzaNk2kbmlP3muet50792e6M7P64La5T5tzvBWcZv/B62D9DqnbEoBlk5e3PNIutkx63S5I5zFVyFwkX1cvLOrkTYsATmRMZU1NIZIeAsL0gCijtbWKzvAImixdTsXwziMLGElGcfnlS3j+3IvY3N5GMkFB5AwWFsYlQF26vkVLc3kQaaFAgW84yqqgJvpM0wXTdHxBL9BHs99DudxEcW0N0VAf4WBXzBDHZo5henpE3JQbtQqeeeJpadFBbRBjEL11DiwcxLGjB8VpmlWQ7IHlD4ewTZfW7TI67T5a9OxyK+d+UMt1OcGSHeAExrJsqz6o7FR0MnKThKTlqlUJ3GS5eD2ZphMHc1de36jXtRWAc4jlZEeAxHAoYIJWDmLBADUs7fWFDWLFVd35TDG9yJJ1YcZoRcBJvtWU4E5nfLJZfLEKixMzK6k4WXJyZiqO954rZ6s4kTezUs1plKTsmhM59V5BZeaMHBIg6bzCpJSfOi5WTPHKt7RyhvDm6JFDGBnOCbBcXV2We6FaKxWM22qBx0IGRtg+VpC4xs2yYhBTyF0rg0G+XnQtPQQp0HdLclnVuzY3ZCmESuZEIoaKBOqa1hQhvRmXipkjG2l72qaEdlvaGPAyXy1lpJT1s9/xOMlSaJsXrXXjM72bxtGWLRIY2qwu0qqvy5evyBhimozapY38JgJ9VvJQuM7Ksj7iqayyOc4TiWk0FepzotVG2tKQmG2pKhXxrCpvlyTNPjE2hnvvPY0zD5zEretr2CnXRVj/Q+/8PjRbNWn86w9ERN8VipAVjSHgD4nbujwOYhyr1Y2VClkErUDVZ5P3LyRi75uLt6UB6s1b151gvi2Lola9K+kl6p74LNGuQQopnN1IIhpDhMUHIsTuo0WjWPZDpMhfDEF10cFL3u32ha1ji5lui/50Aew7MIdH3/GDaMYjeOHJZ7F+YxGbl66TbkFwYgSn7z+NQ/tnceX5F/HE574g4C+RTiKRiuP0nccRpWbUD7TRwdJSCVvFMqqNtrA6oUhS2C0+NwS9/V4bQTq9k6l0ej8SmdLMXFLqXVnc8L1WiEHtI/WoUvIgXRIg15b7zWYzOHb0CM5/8xXJBtx7+k4cP34A167fwBe+8FVsl6uIJ2MIR7Q5d8AtBro8Bt5/aeitYEosVZzuS6kqH0J+giQruGBRRENAFmMBGUXKKmTJ4GPZvFZX2YvPmonWDxw4IIL1I+//gACi8Fu/D/H3/6aCK/pt/dbvvsp1ffTq+YF+RVJVj38cnQsXEfnFn5fN2/itvuffo/v15+V34bNnkPrVX0bsrjtlobrzJ/8PVt77y2CrnLGnvojQ0NB/Z0psIM7SPDaHGTtjfzeg59UJ2Xnys8aecaK0CXugm/RokLhdAzD2eX7WPmds0OXLl/HjP/7jr8Ijf/u3fztIhxljxe+/+7u/+yqA9Vd/9Vc4fPgw3ve+9+GTn/zkYBu//uu/jre85S2D9JcxdzYOjdHxgkPbjzFJP/qjPwoeG1/33HMP/vAP/3CweLVrZwtvqYT3MHOvBa74GQN1dhwGYC1dZkDVfuY5/cZv/MZgc48++qj8bMSFMUqaMdJCKGOk7Hjs+eHvTSu1N61pgMiK0fgZSy8aMDZQbgCLfzfgZAt67zNmaWKv9o3bNW12Pp8XjMSfZf778Ic/LACLL6NMOekbHScD0nlrPP3005IqVKTZQ35lC316yUi5jA72VCaDdG4E/ngWq8UqyoUNNEhZDg3hTW95GGeP7sPtb17Gs5//KlZuL4PuCwRDBw9OY3piFK9c3US97fxryEoEgkilwuIor+szOp3Ta6WNLnpodwPYKtXRbdXRaWyjUyui0opganJCusgHfH2UC6tIpmKyCguEIqJfYv307L4J6TZPQVuCgnaftRsJYXk9j63ijpRa07hPehcK2KSxalMYIKZZTBskKTbx9WGHe+0HyJtHUCdpMEkB1US3YhQ2V9AEG4NccLcn4ngyQmRuyMREYzFxs7b7wxVctV6TVaoJHalHUf8u9XliepHgN+ZYNyvJZVAlLSN0p5v89eHdrThUU0K2+NDSfJkUpbcig7cJS9UPys6RkzoBFiXpTAHJ+bHCq91BZaeM8fExTE6MYWgoK1WFTCMTBKkOSrU1OggVzIvL+at6DyqQ0eBo+o7dXL7TwbtpRMGVrk5Vf8Lty0+D/mo6YLVScddYlBOh3k+1Q1BXcOeSbyosp2tzdmGqI+u6noHOtovXXwFJUOwteE94j8k6lsrbWFlaRcBPXV4YyUQK51+5IFvnfdwqlKTRca/F5y6AIAEyK04TcRlzolljQ2dptaSVntw7RZWs8BMjVx/k2WQT7nJpW54HVsO96z1vw9rqFq5euYmlpRWcvvcUDhyaFzdvgoXc8Ki0yxEPqF5bLShEk6gTEIMG9X/cD4MW+/1xslnf2BRjzXWOmQKNQcvKbHV6kvqix2afWJZgmAykNFt1prYEqeyB5/KxYk3gI5DvyPg2vRtTahxfjABk/Ha4UmQ3Ar8fCwcW8NiP/FuU+n1cuXwVhdU1lC5eR2G7gNhYDseOHMH8+AQ2l5Zw/cpl8eQjwKIGi82Yi9s7sgBpcbHRZWEE7z1lCkEBLfp82nxAxpTPjLaLEjavWdNr1mc6TqY3GY86DrTXKSujGRekerFL3WML8VhYxsbrvuNBfOK/fQrVchUPnb0bZ+45htvLy/jUZ76CQnFHjJKjMU27sn2PPFxk8qgJ8TivC6Qi68gveS60BZL06CSbEY5gODck4IXji4s2sup096cUwl5c7XMhZ6L1s2fPYmxsDJ0P/Q06H/h9IJVE/B/+GwLZDLp//bdo/MEfoed8s7gN2jCMfGq3xQ1ZqML3Pobu8gpyX/4cAjPTA5BQftePoeNc2m3/yR9/D8Z/5RcRHRnB1YfegOY3X0b8x96N0d9636620dPL0xYBxi5Y7LAJ1sDWXoDgnTi9AMzYDmNKOBmbI7yligwk2gLR0ovGFHF7BENewPprv/ZrUgBg862xPe9+97ul1J8vzlFf/OIX5TzJMhFkPf/88zAQ4gWFBvaMlTFNkhdgGbAykPPQQw8NLgOrPP/4j//YzWuaDbBrpXGYGSYtirJj9e7fQIrpzSwVZ0DJPiMLTymO0rQwt8m0IIEWj4HAkW1ldH7VY7Dra4DYjsvAlAEsKyyztJ2XsbRjNbbK7jG3YaDNNF5mBcHPa2xTM1I7Di9L6t2XzcHcJucUAiwyVwbafX/xF38hAMtyj7xIXLVwFcycIgO3vZk75s2+fv26Vha2uygUmZ90favaLSk5TmeGMDQ+jWJgCPmbV0VbUvUHcM8bz+J73vwAtm+v46UvnsPKxSvI79SQHUpjYX4Kxw7N4cXLK6jUOaH3EfL30fP7kErEEI8EJZiKvZPpGqiF6vtQbav/TbNaRrW0Id5cQ5kREYLSlybUb2JkLIvxyXFkckMy0S7duCHUezQewczUFPbPTIshIS8YtS75QgnVZht1OtWTbWiT8SGjoQGr1db+huJT0+5IabykyERzo5MzV5y7+ipNqzC4yc1yDxIBE1Nq6rHkmj2zLYVLM/GBpC5HhY06MZGxUvNUFaNWa3WlgpmKZPWQE1FTy8L3kBnjsZPBEeqzyX5P+nkeB49fkhwBv4A7rsQ545Md4LWU+ien55BJxIEWGQzUbw1E0LSIoOcVJxJefZ88P0y1jg7npOP4UDaDwtaWVtZR3B1kymfXZZ4MkOhGBpqOXSBlQMwC5yAosoqRbJjR+pxYJH3F3LpWTgp1by1prFJSIrMkT3SRL/s081MaqtKCwnkADVr0WJGhTp7ig+ZGMj9N/ZHNxea0TxaQQnVqSMo72yiXdtBs8JozPRSXlU6xVBTD1p2dqqScuAAQ/V6MrKOyhybIV4DVF08nDRDUA7IvF+0SkhgdHRbfKzbOXV9dw82bt7C+to5/80OPSkHKtas3cenSVU6FOHnqToyN50RYTT1iLJYSsNBpsTNBZLdih1fJ9XBcXVuVIFIqbQt4YD9BiuX5HNaqTFdSt6VmsATvsoqOaF9HYRdZaUkvKHHa74m9ANu98Jmn5QUXXXxGeT+URQggyAbzEqgJDFoCRvmcp+IxMbd9yzt+ECX4sLy2htJGHhvnL+H65YsYGh/B3OwsRrNZlDa3FPxp+a1ULbKPYp1sFa+5GNEqu6Lpvl2WVchRlx2WVSyffYrOqUTvtuDr057DaZz4/DON6I5X+/m5Zu9ckPZUx6kMVhpHjhzCl7/0hIDmNz50Lx48c0LSOB/71JewsVmSlHI8GkKjoylWKZ30h50kIB9VAAAgAElEQVRDO1Ptavexm+1XwC/6Kpo9U6sZDiMRj0kBDWUPhVIBhe3SoMKW58zJnbGfwOr+++8XxorzAcdRu1BE+/vfJmyV/+d+CoGjR9H9wO+jd0nZkMCZ0wh95xvEbT189j7k/uaDg4m88l/+AJXf/wP5Ofam78bIn/yfg1TL1jvehfbXvo7MB96Pxmf/Ec3Pf0G3l8lg7HfeB0xODgTvE5/9hNg8/H+MvQecZFd17ruqqit0V1XnHCb1RM2MRjkHhEBIBgOXnHzBmBwd37X9/O57D6drYwOG60TG2JhskiwQCEkogPJIQjOjyTOdc6yu0BXu77/2XtVbfeXnd/RrTXeFE/bZZ+9vf+tb3zKwYKEaW7C6kLW3UTGbFMs2DDLiDOBY2CkEXnyfMVrnAZ/ow7zHj03yFg60MYp/1UbHywLs3z/6oz/Syii2AaTe8pa3PKdkE+wPeiTbNgOpzaBwM8Bx2tsNWxgd0oKxynyc7PUQYFloLjyGRbNMp2XMnumG7ZppC81c91IBs6uwEKmFTw2AGvNjxZufz2HexnMb3/lOqMey+x4yVZwDbcjnLLysxs3GvHsrHgupcl3GtHHuRm5AsliSF+M0+CcElsYWuiiLO5bpvuzecy9grxgbOS/NIvz+979fQ6jKw2WGZIbcGfjHxsaUtbJOjDANPRYgS6nffEkWF/K6eqPQcwzWJdkoHV2dEu/ZL/NTE7K6vCQLC3PSO9wvL3nTbdJQERk9fEzGHz8iY0srEk8lZctAj1x8YKc8cXxUlnOOUYlF1qUWj0ljPCVNiaSWyMEZRm0B1qG0y7IOWIGhYOAtrssK6ZEtiPqa3QSUL0m0XJKhLQOy54LdsnXnVmlsjMsvH3tMxqemZWZ+QdpaWmTXjm3S1kwjO1qySE2teEL3j3v01NSsK/7stdOwC0xghHi4SWRSpVJNDqRoVh1aIXcj3M0p6YhnfzuX6ZrebEThduPQmdAJVPCr2peoLC257ATYLQAeE4x1UAeIqsos4CXGQUzwrmifAqH5omZE8TeTPhmHZKTxt3aykveJAoBpqKHkQBe6GL0mm9xcyQ3XBoQbXFajhlAAMHj2eLd7BViRiMzNzOk9aU6npa21TZmUqrj6dnyHh4HrMQbLsVjUP/SK85oLi7lB0YUT+Z4NpjrdkB6/YR7thK+4ccOq+rAabJyxWnyH83QDtC8srSQsn/eRRhYdUVffz4VgNhyN64OYLiyqWlrFYTM0Ly7LkMlfQ3Urq7Kg4INMv5KrXble1QxX2hqmafuOHXLi1Ek5efK0skGwrNgsONDswldliqBbeBDGrAoLUnZ6Mqmp7xjZf0NDA5opiMaqrb1D+yWh/Z8/+Avp6WrTleI8esOxCTl9ekzLuwxt7ZOu7jZJpOKyY3iXpBsbtZwV7eGE0ZhmllQPtDC/KOdHRvwgsioSaZC5ORJHsFaBtYR9dSa8qpXxoeWGBpfxRr8gY6+KUN8bqwL+0+mUY0gRn/Icr+b0uAADLVSsxX0dg0cbAloZa9qas7Jjz7Bc95IXyhoWLAuLsjQ3L6NHn5VnHntMxyGYPKoUkKWHL9V6hZA5WbrYLFSkgVAEQI5klPp9rmc86DOlIUD/zBpjCxAlPMtzzj0whw+MlJXVVyNcHhn0f17T43qIA5bYNDC+pRJy8sRpZSlfcv3lcv3lB2R+fk6+fvvdMjYxp8xdY7JB8gA7gKnuA0aPDEX3TGr7eIbQr/A07Ez/QtfGxAbzPjM7o0yqbYwxTARMMPv27VOGBXPQOuvty3fVPvLnIv/+Qy1zE33B9VL5vtMM8bf85gck+qu/ItHDT8n6u96vYCv9xc84wLG2JgsveMlzGK6ub3xF0tddo+Pb6CteK/kHHpRtt/+bZG+8QXL3PyAj7/qArJ8/r/snbAjzVRkdk8RVV0jn1/65fu70DwvVGDCwCd1AzuZJ2yZnA1kK5gJgxHhkjJWVkbFJ3sYBm+h17PEO68aK2Gu097e//W35m7/5m/r5GmMUsicQFr/zOy5syvb7v//78tKXvlSffY5P+brHH39cw3rXX3+9vOhFL6oXfNZ5IhZT0gPW66mnnqoL4hGN33LLLZp9aO1E+P7d7353/Vjvete7hJ+wjUJgAtD49Kc/reeA4B7rDUKXaMQOHDhQZ5rMxBS9GBmPnM9v//Zvy5YtW5Sl+uIXv6gLBq7z5ptv1vN55plnlKHjuiAZ0JfZuM7xbr/9dt0XeMM8pjj+TTfdpGweeMXOlXZirKXPci68Z+Fdu8/GojlPxI2kNJ5p7pWFLy0D1HRUBlYNILL/sBSOS/aJKnYyoMc+OGf2Gzl69GjN0JiBKGO0uACQOyCLbEI7GL/TCIhx2ZaX8rIwtySRdFTitZQ0RBISiVdl29b9UommNUtvfOSUVGrLctVLb5KB/h5Zn1uW47/4pczlCzotd7e3ymWHdskzZyZlbskJy6NSkGhjUpLRlGpJWOU2JlzdLUJ31FXjnIuFNSlXI0AvqTY0Sm1pTjq7s9LT3apeNguTMzIwOCTX3HCtXHjxhVIo5OXIY0/J+PSUnDxzRkbOUdYnqpM/ocXWlhYFSZoqjgC1FpHxyTkVadOpsWvo6+9TdoNwI4M9ehnYgRp1uJRVKDlWUC0YfMFonVCcmFtDY7Bc3kzUrRjw32itWzkwADHhUHTXlcpx1bytbqACtxK6p5QrIpps0EHWucG7FbgyVvmC+g+5kF5ZmRTAIPsH3ODyznyg2gNfG5GJGyAWjbMyQ8sVd95c1EsjJIjeBJbRl/RhIi3XnNu9S0hwepNjzxyT2alpzdRqzmYl25SRCw7tkc7uDmWvbBWqflW60gcwuXIPYCoAp07UTqGrgNMeFvPO4r04xcF96JOd2MO6UYvQORmb+JfrpC2deak+qsrGqIDYZwMmGlzhbZ1sao7iVrCnzJVjzHSFiBlulFBhRSaVzVmUmekZZaOaMlmZI7NNwR7UdETGx8ZkcmJc78ktL75Z3v+B98njTxyW73zndvnJXffJaq4gmSz31DkrA2A5N9oTMI+PFsfu6+1Rw87+nh655NILZcfwNsk2p6UWqTiGWWvTYd0QlZHRMfn0//ysrqwSCTyssrK4lFeXdOoEtrSmpbUtI7fe9mLZt3efNKbSOiieH3GSAFZmx44d05qGzoMIJpdMHABPUZkct0ggC6dZ2Ul0cYTjJILgG1DlGAZq1pmVhgsHR7SdtL9iHFtcU4DlEg0cUC+skrThyks1pht1QZGUhMRTDdLW1SL79u+RMr5aKwVZW1mV0bFROX7kqMQpLB3Fby0i+UpZilQfiFIPMK4hVu1DUc/4RGqSqCV8mM3nMojLcFxHQ5bP6794UqnNSMzVbiT0DsuttT81CzbhikV75hfBPhmR/sHXWo88hxjOUhWSZISpyRlpaWuW2264XG687ICsrC7L1//9HjkzMq0FqCkTpkF47FLU+gFJgvuXmKMVJCdhB1lBCrPTZEr6uptlcnparTWw5rDNROuwytdcc41aLNQL1AaZeapDefywRN7/m/Xv2i+RN75WYu/6DRETnj/+hJTe8T6JXHqxJD7zd24B998/IqXvfF8arrhMQ4PFb39XkldfKYPf/aY+SwawdtzxPc0YZJJifJr/6Mek9q/fkFqgCeO4zR/9M2l89X/xQ+hG9YbNYTdbjIRhKgNfYTjQQk1hOMi0TPR7C23ZZG4hwhCgueF8Y/FnzAaA5h3veMdz2tzCf7afz3zmM/LZz362/pl/+qd/kt7eXh2L/+Vf/kUBjm1ve9vblAGrt38kovqtH//4x//bvbEXeB8rBAiRhx56SL773e/WP4sGC9Bn1w7Yso35/T3vec9zQpzhQQCBhDzDdrvsssvqHyH0SLk9QoG2AbBe8pKXKBD83d/93frrMKVowZgLPve5z8kXvvCF//B6eAMT23/4h39QPRubaaZM/B+CXrv/IWvJd0IBvbFzfIY5IcwOtLCzsWkc0zJEGR8tBExI3cxk+awr8bUmkbGxsbqTuwEoY1NsYmOwBmlqiMPH2mkkbpplFjJIFguYcorkimVZKuSkNZ2W3dv69WFfKkTk+KkxySTK0tHR7NzIlZovSbkCkGmSwS29usKamymqsWkiGZdYilIRMU1PprCppmh6zyKdPCm8TJYPGgotExKRWrZDaqWcDHQ0yUBXswy0J6VUrsmuCw7JJVdcI1u3bpWZ0ROyxqp8haK403L3T+/VciM0KCvmPbt3Sltrs9oZMHns2rlDRs6cl7XVvDTEkpJpbZPzc7NSUc0DE3qDpBMpiUQBChhfuhBTwsStqpZ3lgRMxgy43GRN80T0oQtmi1W7uDcvMeCkEs6kkgkHMASgYlUKQ8f3U/GEGjHyPqU01GvLF1pWAFOt6urYVqUosBobkq5umGqr0Lo5VK8+OoQU4miH8GxyWXG8TyYe+hcVvZMBCMMC+PHhzki8QQq5vJSoGUcR6JlZOfHsswrkhncMy7Zt2+XUqdNSrkZl/8H9csHBPVJaL0gsTriM0Amal5ikEtxXV8fQxT1cSRwFWPUAnCXzOasIJjl7iJxOyYkjrU8DZpWZVTbKC/XNm0qzFX0x5YBunzg7qmA6DtDxBXJpFzWJpfh3vEHbY0JtB1ZU7zQ9hQ0JMXinNYJFWFpYktWlFQW6XAcFmtdW8Y9Lye5dO+S973ujZJqzcuToafnRjx+QH/34HlmjX/jzV31bBKNWfJm6ZMeOrXL55ZfK7t27pL+nU7LplGaQOddz5wCuoeGS8y0CxHCshcUV+c6/fVfuvfd+OXHylHR3DSjQpq3IZmtpbZLrb7hGtm7fpkL35WVncMpACagDuNOeTNQGjLVNLaym4TynXdLVPowPoEod/12SgoJh+rYKxl14CwDV2d6uCSEwTZS6On92QuYX59SHjsLw2aY2acs2S7YpqYxPYxMZq4TlXCFy2ppElcWVnDMszRVlrYDukfEFBslpyBz2d5mhmuzhbUksFBKLJKWmrvZ5Lci8ll9WAOk8zqK6UEDbCHgl/KkMrmZYWgjQAUJ3fc5DrFyrSkJNSCMailQTkfyapDMp1Uvl19dlamxaWtvb5CXXHZIbLt0ly2s5+dc77lOAJdWopBIpWa/FVDYBKLOaha49nXExgLyjo03vNR56VIWghqNtPNcmWt+1a5dOruGkaKywjfuMF7pYfPPbRI4TUvbbxYek+uH3i+zaqS/YwkMef0LK7/6gyCUXScM//k+JTc9I8aUODDV+4R+lYe9eWb3lZQqauv7mr7VQ89z/9f/K0qc/Jx3/7Xck+b5366RkzExibl5yf/oXUrjzJxvX0Nws3Q/cLbEWl3ltrFIImsIQEtdi52dSAXZmrFX4WWOWeA1GhLE3JBucTMIxmTpam4HrplJzvG5hxFe/+tW6L9sAOKY34jVADIwPGwzNV7/61Xoo8itf+YoCDtsQqPNjoOETn/iEfP3rX6+/z8TPfYX5YYIHqH35y19W9omMxP9sw46JjTn+zW9+s7IwbABvwolEsp5++un6bmCp3vCGN9QTFsK+hK4KcGj74Esf//jH5eDBg1rveDPA+tSnPqWLQs71937v9/QYXA9gCowR7of33vnOdyr7Ft4DY58svGn3We1jMKX1Ga2MWSGpZIyWZRSaZsvut82bYBYrk0Q/tVAi+7aaj6Y/Y15GYhUZHx9XDdZmmtBakYNzMhhnEVvkYukwhKGefPJJvZnobNhyOdLDq1Isi1BKGVn4QHebJJuapJLIysTUomQaytLa7ChrBsJqFTYEUXVSuns7JKerOeg+F/aKxvHziWoF+lSKoqIUeDUzT8031jAlK0hsDMgyqibSml2VbWyQTGOD7OhvVUFpW3un9A8OqSg2QXkQBOGEOdfycuzocS3WODMzq4NTT3eXGi86bZTIti1DcurESR9uy0rvwIBMLi5Irujqh3kNuMojNHOMzEoNF1lRYVeg1UnIXJgNVkgpRicA0jaEHUqknHaKiYFac9l0k77LZKBWDY1NCgJVDL9e1pAObJAOiGXngG2Fc5mEELyjz9KyDb7GXFyLwro6g2ZLoO7vPnQHkECvAkvFizBVBMmso3Kuyv5o6MYJEwFgywuLsrq8LIsYzlKgN0d2pcjWbdtk29ZtGio7dXpMBob65cJDF0h3b7uaJyIqpvFgVNDkRHzFOfOUMgBqk3T9KfehOVbutpm2x4EyNxA6oGFiZWfG6NrcF7tl4FQzVLIs3R1Z8vqXWKJBSwIBbPmeau4KzpYDbRW6Ie7byvKqTIxPyTx6FSZfWD3YLwTblKHx/ZPSSAAsNE5bBgfk9a+/Tbq6O9Wm5JkjJ+X7P/ihHDt+Qgd4wAganK1bhpRZHRjok+Hh7fp3V1enangQQVu5HNgO01MSEiKj0UKhMLEnT5ySp576pZw+c1bGRqac6BpA2hCRtraM7N6zU9KZrJTJ1iutq/iWgcIMC2lPy/7kOPSLjXvhVvFmY+H8AJwYyDlDuT6uoXbdXKYd/ROXdxYNrNyRty/OLWmB9mIprxm7MUlKe0uLPseqRyOJI5XUfs59JsyNQJ26oyy0igBNtaxwCRqqR/LsrNNTudCnhn88uaRVHMo+RF5CY0omK6anZjgbEZ5qx3xtFPWmTxjgtJqa2u+8bgsPNq136Dqj01pSSSGB23tNiuWyzM8sad3DW669UK6/dI+sFvPy1TvuV4CFjUaiISEl6PEqUgO3L5UFUJ3BLwr4nfFHi/iiYfNbKFonDIgOx5zWQ9BBm1gIxaIZq5/7gpT+8uNuT9mMRH7rgyK/cmt9HNC+Y3YvTzzpmK6LD0n0Hz4ltfd9WGqPPSGRF9wgyY//pbZ3+e8/I+v/+FmJDQ7KwEM/k+WPfVIW//oTkvnw+6X0X9+sfZE+YEJz+lPpoUdk4bf+DymPjuppNL/z7dL+kf/+HKd0C+HXx4Dg2TeAZRloFj4yIGmMOPeQMZK/Q4POUERubRQex45t86gu0n3tPxgkmCPb8LVC/G7A4MUvfnGdBeH1P/zDP9TrYnzBzuBLX/pS/btvf/vbFVjwXZ7LV77ylfX3ACJ///d/r6CEif9P/uRP9D7DGAHgCMH9ZxvWEmwcFzBkG0wV4In78v73v18lB9odslllz4wFxGzWNt4D5BlI4hzuvPNO3Qchz/B8YLAAWIAWtve9733yq7/6qwrybAOshWwe3/nbv/3bIPnJRYmMgTKwxLmBNULhPH+bDstAlEoPvOG2W0RSPssx7sZiwvZaCBlbHV43Kwf6En3WIh58H9a/zmC5Z9+n8/rOGTIAIDTNGJqaUg2WXYiJ3p0IsCqLiwUpVaNSamiURKGgrFMCyrqjW0qliGQTVWlpwospIvPLOUZrqn2oKLSpuVEqkahMz1D2Bef0Rq05KBVW2KxAnS6J0hIw7q74MlogWC5KlZRVvwEhFCNjTleSVdnS3ypb+9slJmTdlKWzq1O2D++SbLZZvYMAkEz8FG6ElaPzYnPQ29MrCTXfFA3/HX/2mE5Yff29cvDCg7KSX1NhsuqwShX19qlEYq6ALqt0zDSrZBCRccfK1gmtXSFmXNgJ+RU1vOXneh0YuW4tq7O+Lrl8Tkvn1DuChn3SCuAsVMXfhOQoxoxWhu9jlIgAXdNYGYCjUQ2NGsACLbkBx+linAGiW6WbsHiCeneEANXuwZkxar1Dn2no6teh1yopO0NZn3lqyK2syIpaXTjDPToujt9Dg0PS0dkp9933iILAfRfslKuuuViqVe+5pO7TeamWXWkhNkCf04C5orUaEdHjO+bATEGZ8OraCO+Z5T02XKafZ+o0+UCz/by2ijI7PuOQ9ua+WXiBSiwuzOUWICp61vJFKwrEZ2ZnZWFpWVra2p0Nx2peJidmFOwANkmEWMutSKaJRYFjOUrrsIE1WVkuaPirraVNXvYrN0p7B1lbveq3dPc9d8vP7ntAheMwj+horrryCmV9Af29vT1ax48MxQgAQ2tU5rS9YE0ZPABj+QJeU07/x73PUoIpmVTGdmJ8Qv799jslp6J0JpWaZJupq0aBcTIe3QQNQOf9jTRpKhc412UYPMuyhKlRNlQ350Pmkj1cSBWmzwCNOY27zzrtUksmo/pHanLWCGWXirJn1zYpUQx6dlYmRmekuTktmWxa+zaFkfV3NdEtydz8kqwVy+oYr2FgEg4anX+a9hk/pllWoh2ba1GQrdYZ664Yu2bOYpMC8xZVhkwzUblG9f1z2aWmzVFlqE9u0T7oAXq4uobtUqYP81RAmhbtJlOUTOGkjI3NSaohKi+66qBcd/kFkiuV5Bs/elBOj0zrYhORf42klQjPqNNu0V7YV/BMo6vCusUm+1C0DpOBaP3QoUP1MKCBCwunGCtiomV9BlZXZeb6m6WKX98bXyfRd729Hg40APYc36nHD0vDh39Xqhcdkurbf00aPuTCQNHvfkOi/a50DvusvPnXpTo+IW2/68KOC3/1CYm849el4T3vqPtRGSgKQ29Lf/0JWfrM56W6tCxb7r5TYvv2PIel1qSbTVloNrHaRK3zRxNllyhvtLEos/5t+iv+ZrO0fruX/GsTsely9Lnziwb6W3gOd9xxx3NA0mte8xoFKWws6AFNtsHc4H9l30fDRZjQNtirt771rXrN3/jGNxRQ2UbIDEZS23gj5VX/NrDB92CibENcz48Jzw0oc34wSbZ973vfqwu6OZ8whAfIAeyw7+uuu67+HX4B9BEqZA4g5Ih+iw3MEGrBCFVyLeZxVWdEg73BrsH22UZfBgTafQzb3fqw3SdjrNivWT+wH0CQZQwaIOZ19mVMKr/zHiFA5ln2yQLGWEljNLlndV20B2tq00CI0CYmQ6KGxO1gFnqxkwCZPfjgg3ow0PIjjzyieiwaCAZpfrksy8WINDdAwZd1gm7KtkhTuk062tLS1pyQaK0sI2PTKlZXXZKySRVZQ2dSoUiqA1AdLa0qZiVDuyHhXI8phaGuMp72IwuI1TmgbK1QVMuG9VqDxJIZFWnXakU5RDme5rgUV+flxInjsmP3Adm6ZVB279qpKcgM2olUUk0IWbGfP3NOwwGwFXOzC/LssdNy+uwpLRO094LdcttttyirtrS07FK8KzWZW1ySlSJSb0/jlwoKWNBhEVKi0O3aqrNqALAoEmTQ9a7ROsh7ozVet9gyXlfuHjhjRhgsNgVd3FgV0oPAnT4LVoFB3rKdEMlyb5nk2L8601NDDgG7TyUHhKnwVstuoBVyKadJrC28s7pm/JXLKuBmMuLzsH1LS4s6Cc6OT0kut1ov/cI18NByvK6uLm3nnTuH5aknT8jk1LS0tmbllltfID3dA6ozq1SKkmpqkNXVogujqK7BsQNqMuktE3SS8/u2QYHQqU4SdcsH8wdyg672bRgLn90Jo7WxQsGeg/BkWUXt9oA3Z1v0e0xcsLRzs3Ma/lxYWFKvKkxp80XCsej0REXTa7mCxMkoUsuHsqytrUimkaK73o9LvSlrMjuzqMcjJPbmN75KEwFgFWCocoUlOXH8tIagXIHTRtmvpTK8RUihoOwn9RyXcgWZW1pR0DPQP1Bn2ZhElpZxmHaaMto31eQSHVx5mrzcfffPZGJ8Uq8DbR0lfxYX5ySXw8jQucHT7jYO0N8AecrkeaEo4EvDbr4kEPcDf7X6Yo1VXr6gIIDXzS/G/OR0IqtVpb0Vq5S0uqhXCZ3nFuV1r3ypmmvOTs3Id759u2Ax3D80IG1dXTI+viBLKyuajAJjtbyalwS6Qt/3OVeuR9lMn9Rg/Un1Xw51a/+lPxtoj8i6A48K6qNaAcDJx9018jmnH3Pvh+yF+ZQpo+VXvnoenIHaPgDuHeNLP2lKEbLLyoUH9so99z4q6/kVufGKA3Ld5RfKcqEo3/7xz+XM6LSUSKtkLOzpkb6eTsmkmxS0nzp9UkOA9E/bQtE64RgsFrZv367jh4EIJgIT9ur5ef2QgmEPEHht4Xd+X2rj45L+P/+bFIYGddIx378wxGZAo/bYYSm/+/0SueQikdWcFniW179GRfB8pj7P/PBOkT/+H2o62vjaV0nuc1+U2LveLo0ffF89e4/rCXVUmvBDu46Oyfz//cdS43n5NxceC4mBcO7i+3UNpQ/tWciPNtDEIZ+EZJOtMViWfm/taudic2F43/nd9Dd83gTvHJvQFoxMCAwQvrMfwNdf/uVf1t+DxYEl4Xp4TjYDLEJigCzm3Q9+8IMaQbKNusHKKPt2stc3R6bCMN7rXvc6+cAHPqBggeszi4kQKCGW/+hHP1p3WeeYBhA5BueEzoy5H3AYbhYODQEf5wPACsFSaBdhzuj0L87Hzv/5QBmg0nw5zX/MwtrWfyyz0O6b9XHet5AiTBuvm+8X943ogSbu+AzRzs5OvcdmTeE0wi5CYmFqO6YxpPUQYQiwQrrUdmA7sYeKiQnBK2wWJ0LYEE2WldPJFWoyu1SVZKSsxZn1wNWqtLX3yO59u2Tn9j5JxUSefPKYTE7POkfvZIJggeRJP4/VtJ5XlTBWAbsGQAiCUgBWUhoTZNUgUnXhDVgrRO9MdvxbqhSkViZWDoaJSCWWlKGhbrlo/3bZ0tMsE+fPyuj5aS0wnW1pksGhIdm5e6+satmDZRWuA+rQD507c0Yz4aoVykk4QfC27UPykltu1nR4FXtjGAnYJKSTymq1eyZWwGetxoTtJqm1NfyqXOFkDenli26l3ZTS72CuyASv+iF1gnZeRxTTZmUNW6S1B73YXQdGSgSkUo6FQIjNytO7g9MZuIdN1LAjeyuszRep6GfVioDOFQUAOsNSC6XofVd7A5exxueLawVZVBPLJZmZntZCxExShMjwM8JGwtkw1vMAtaPieI+p4tVXXSknTo1qIWCASlNjVt705ldIUxMDHs7iZanFmBSdmJ3wEcd25+QSBNSANNBicY3ofqzTKzOn2YMbjKyGifT6XbjG0f7mCWSTPjoAACAASURBVOaSGfixVQ+6uEXE0qOjaqMBKJmZnlIGCw0SzA9gPtqQlBh6NZzGAWdxACUMlnPzVmE2BrBMxojC1wpSKJWV7eRcUo0x+fW3vlZWl/KSz5WkpaVZrr3+cil6TZitugAkdU2Md4eH7Zybm9dFAeCK8+TcCD2iM2zv6ND2cnYRBXnw4cflzJnTrrxEtapFlunv6LYA5mtrOTVKVSdwQu3VqrSodQPmsRSapui7M/arC/094+nuixtwlDXwtQttsrEJivfx0XLlsAApTmZH6B8BO68zZpQKOXnja14ul190ULo7O+TOO38m37n9DpmcnZeGJECxSbWXBBlZoCA4Z0eh1sKF6l3hY5hsxhk1CUaw7p8nvsaxOU/6Lu7sJNg4dpxdYi/hwsbsQxcnVgoJwO/Di86uxPX6EBhouxAajjAGVCRKIXtATYxMzRXpaM3INVdeJI88dkym5mblkoN75JIL98rk7IL85IHHZWnF+e0N9vVqfcj19YKMjowoy05/sC0UrTPRMTGSHW7tEa7wTZdkYRJ3nS5cWmflCJN969+k9U1v0OfGMrUYU2wi4Trt88q6PPq4lN7x3vo5kWEY//63tAxOeB58p/qWt0vl2LMKsvDQir/nHZL6wHvrIMwmZTtGqKPitcLPfyHxoSGJb9ko02OTcZ3JtkVooMV0TLTLTLYfXgtZKXs9ZPmsjeziNoM6TQYIpDZheAkQYj5XfP/uu+/W48HamNs7i09jpOya0VdhOmqbgRn2TWjRWBTYHJzROV8zSQ3bwL7/fCAFBsruKd9nTkc3Zhv7BhBan0E/9d73btxjMvrQW3H9ZKCGGyRM2M76LFSrCrDCfcBgAZb4bFgfkGPy9/33369ZhaZVYz/GehFV00WPv5/GPFp/Nt+t8HMW8lVZiy+/YwsNwz9WZJpzcIvcpjqrFUb2nrPA8s+QMWbq5G4idztBDmC0rwEso4PtQhhwWc2gv2In/H7kyBGNzTIhsS3kqlJYyiOuUi0KTFYymZGtQ0MyvKVPWrIpOT8xJ1PTFFou6uQdrVEPLCGr66tqfBhPQclB4Zujc8xpsRIxScVjXquD23JKQwNr+Nrgfl0sShy/JiV9nE8WPj9XX3FArrx0nzRGRU4+e0ZDKGtFTDsjkkhl5aGHH5XlZfwvErJtaFCeOvyEFApr0taS1YwtBljcsRlg912wV66+9mpp62jTQWFpecln5zkjUbUJIGyXX1c3bp38CN+lk7oeVpFtFUfluE7EhPY0pNaSdbXBfMkHVv2YTQJgEAXDXmnIhVIbCDjjlA8hTFJQMIJ7OxMNK3u+w4EaUzhzO5G6iXqZSF24zFkwgKJ09aM8GStuH97B2LG0rqBqBbuBlVUVc6/lcnVApt/wbtKs0qlHZyE52p8HGOYR09Ubr7tGZuZW5My5URkbm5JKJSpXX3NIi4hvGeqXlZU1SabpB76kB9l3vqyEhUnNT2ljtepWfExyNshqcW2/alV9jDcvdcairv0RLGq2my9kPTc7r0kECoxqNS2dhHUCYm/0SLBz60XPlKnBblTS3mFdo2IeyFiGqA7cWDMQwi6WpIwIvZgXnNJyeawpOIdG+a9vfbW0ZJplZnpOlpdzqoPqHepz4U+JSFc3WkB/73SycJ5MDD65lRWtVtDYSNgjpc7cJJVQB3JsYkKzx8bGxxWIjY3PaCasWj7QR7RguduXC186h/Z6+E8tAZyQSNlVNax0maNOX0RPcT0GBpXnA/aTRYTHWvosYGhpNTG1nBChWMAM/UZ1gDUtBwXAUQo/RmhS5KW33SSXXnSB9Pd2yCOPHZF//vr35Mz5SYlEE9KUynie2Iu8PFAzWK/Cc11kuexU1cH5UirumGjBopoZa2Ip06ppxifZi56lqq9U7Xx1YPGWEz6DT/udD8WbAa8ruu00Zus1Fk6EcKsagqxGUlJbX5b21rRcc9lBeeLJ4zIyPSfXX3uVvPDGa9TB/Z6fP6peY03JhDREKjIJSzw7W5/DGLNNtI62CraKjEC7TnMc37zStudmM6CyVXzITvGaeWEBstCeGBtlnzdWC8NQnNltS73/PZJ8/4YtgD2PyiY/flgok2Nb4r3v0s+GIMXAkLHUlu21+fzCyIsBAV6zyc/Ahk2eNsexYOAZsv0+Bx0EfxiYComIcMFg86MxGfxrEz2fg6WiHI5thNmwxfiDP/iDumj8hS98ofzmb/5mXc/G9xC5k1VoWyjsDpkoQBAsk/ZpTTRxP+zDwATvbQZYoW2EgQZCgyHjZlonAyy8H4b3QvYpPCeOBzCy74UACA1WeAwDS9w75gruC1Ex9F0/+clGgkN4f8LzMjBr/d4E7Na/uTbIDhOrW9jX9sf7Zjhq7VBPtEgk9F5ZZqkt4q1/hcyYXaNpCAGrkXPnztXshhjCtAfIVj1GIdsEx99QZoSQSEWFBgVNQx8SV7ZChwvzRSlWnCcM3kexaEq6OzplsLdDmrONsrhakoUlQiVFdWmPENaLJWW1uKIS51iyUcpVMgAQbruq8WQTklVH2nJcC65GJdWUdgxWAUPHNVlaK0oSrYJODiJrpQjGx3LlFQfkhmsvlv6ONjl/ZkxW1yiLsygrOcTK63LnnT+VpWU3WV2wd7c88/STOigODfbJ1q39ypihLcK4s6e3Vy669CJp7WhTHROrciYgZ8vgDBFJFySLaXE5p2nn2EqkMknn/oxzcjWmAnXNsvJhC8I+aIFgpABEFv7TwV9EJyLqFBIuMpEx9wnwFqfYMwBL9VvOXsAcnBn0mTj0nvqpieaxvDwmTlbyao4IOCU0Ryy5iIlqXmZnZlS4rgyMhlU4B9LPvX4KGOz9ftR8U4W4WqFNP4veDH3PTTdep9ld50cm5PzIuKzl12XHDkK1O2TP7mEX0oJIML1VuaL32IWhXBq8M93ccHtXET4gycrceBd2G9DVuNSHP8wAFgDgBNrebbtcltGxcU1isIEdIfiZs+fVB80BDMKj+XqtLBz+mzLNqtHSrqbhMByAXTiSewYQhfVD5A6L24imJ5WQ1bWShn4ANa9+za2yZ9ewlskZG52UbHOLXHjxAa0eQF9qb29TQML+NRTnhebqzURZJMKrujKHhXHCb1jdp585ItPTMzI6Pq4TNaaaVBOAOXPFsgHR6Iv06VOApFUIyJBEPB2wgu7YLiS9AbDq3qf1DFQNR6t3mH/4xAOsunmny1blGA64oXUBYDW6MESc8+HLCXnxzdfKZZdcIEODXfLLY+fkC//yXTl5Zkyk1iCZpoyvM+nZKZ90ocE8ZRKqUlHR6rrPZHSFj5XJqvsXsUBxBqfaVwg9R105HvVxo29jjeCNdN1CoqILCDW99e+FoIB+xsBuIUKeWZ7tUpWwImCrKjUqJ0hCausr0t7SJFddekCeeeaUnJ+Zk317d8krXvYyHcseeuywnDt/Xhbm0fXl6/NLKFrHjwhvIBhL2tXCPAz2sCZW7JfXbfy2vmyskoEFuw4LlRigAGBxTK6LcArju00mjEFWvw0x+uKb3qrniSVDzwN31xc5oVDcmLfQxT3+7ndI/H0uK8x+NgNDCxkZw2PhsM2MlL2/GRAZEOP8LAsMnQwTqInqLaTo1hUuEcIx5I7dM9CyGeSFk//meZM6gziy2wbgovQQYTIICjbAFR5X1jfZP0AsBFiU3oHF4hwuv/zy+v4AKDBRFuZ0kgq3UOLaDCD+RwDLTDjZL5GoMASIfccnP/lJr9eNaQbg/1+AhbjfAAvnwPkAXNBTfehDH6qffwjSeBFGDMbKNtg6zsNAJK8DKsmidJIEZ9HDdQDOuGYD2nzWWCqObf5WBsKs75scx/om+7NQOkwwoUgLDxqgs+clXJhYaJO+yvOnDJatEEIkyJcM1bHSV1sFJpgSEwNaH5c9YsUUuaF8HwEcCBXNCoPs3BK6H8JOKu10FgANGAiSWt2kle7V7JHRvsxEmZRyrahaofw64aImWSvh0+SKoqI/SMXJKnQ/SVZ3TK46kK9rHcGFxaKwQNbQAL5MUVL4i3Lggq1yzVUHZe/uHVKroEUp6ICxuLwqzx4/Kz+88y41YSQMd2D/PhkbPSeZdKMMDvZKX1+HGpGmU2n1uWECXcqtSrFc1EmJENiWoQFJpwCEeNsAQNBUVTWUsZwjNFSVSCIqpfU1yRdyUiiUpb25RVqa0jLQ3SNdHR16TmdHR2VueUnWpSpN2awszi34juTE5mT30Zqs+K3TagkS/KpgtBC4E85Qp2lK7uDK7srSqDpMJ2MX9lPvHj+QaOjHs1GIcVWPNjWjhZsJB+bRj1HmpF62xn3XMvHWldFwYl63iqtKYzItRewJqhTsrsnNL7xBUo0ZmZqek3MjY6qjqZYbpL+vRw4e3CPXX3+pGsBiC6GAH0NKUvk1O83ppzX0520tNgZCR/nXJ0tfJFi/or5FjqlBGAyjx7UyUVBgGVsFGKrxiUm9Z6rPSKbkycOHtYwKVp6JpMs8oV4bfY5UeLRXWG+UqxhOivPicqShhhRZNWGwS7HlVDwuPV3tsp96nD1tsrhUlLHxWbn3Z7+QSy7ZJ6993cv0Op85clyOHT0j/+VVvyK7d++UxkZqBBZkaMuQhv/YrxtMSqrlS1NGJRlXhmp0bEKF9zwDyys5eejRxxSo81zwjDQlUhoqVJsKweQ2pWytMwV1AzJsE6DPahtyH3ldQ20Ad8KiHqw61mYDYGtepmfAdTLXiYkyRT4s40O8DGIAOI9KXYiQrCvvpF8pEyrPyAtuvFKuuepC2Tk8IGdG5+Tz//IDOX5qVL3EsqlGqUVKel+tELyGI5X5XdcyPtwr2DpE6TC1upBUYb7XGlUxRXVsnq20GUe4dtfXnEWIWoMqm+hCjGuFNW0vF4p2DvUKdrXGpUsUMaAV8zotsjJJkMG8VwubRxJSK+ektblJDuzdLoefPiarviwZ7b19y1Y5c/7cc8KATBwwVojWYapgDAz42ERj/7IPxmvLAOW8QqbGQIAtJgyMWN02mzwM5Fj4qe7s7sOTBjyYUMqPPCqzr3M+TR0f/6jaMITRD1uo26RXGxuXsaucbgf2Sj21LOvXKNDAzNMm6/AzBq4MRBi4ciHfRF1XY5/ju1wjTCBsHOfP3BYKvQ2Imtg8DIva9RopYU7pIXiz8dQAAhKal7/85XXAAEiiaPNtt91Wf+1jH/uYhnQJRxkYpXYhP7YhcIfF4v0w+zAEKJw744XN3TrfammqhBIgm4XiHJfPW7+BNMF6wTaADJ+xNmEfoeWDhQhp/80Mltk+2L5sH5sZrPD8N2cLAuZoO45LhmV4XgAuYyDNJJ0FBfeV6zXzULsfxlTxGev3IRNlzwBtwWcRthuuoV3sfWtjzkUXhZghJxJ18MbrKpOgL4+MjKjIPUTkvMFOOBFuFACLC+BLBrD0gfKGWqBCvD34myw8vDfIGnBmhyILq6irYAqiEo0TFnNFiNMNSTXm1CwtdzoSqeCA7tLkCbHNr5akFotqhXveJzUbBivdlJR0I5NLQicEHbT0O1VZmFmVYqWkoRiWpNQbK5dysmN7jxw6tFOGdwxKOplWXyFuAkDk9NlzKrxmxY9wvaW5RSc8BjAKFWNA2j84IB0ULY4nlJk4d5aSI89q/bX5hUXJ5fPSP9Anu4Z3ydDgFmXbyuU1PafFxbwcPToioxMT6vc1uKVPDQtPnzghA7196gMEO3X23DlZJPUfRgsTS5zeV1ZcHT2/OkY0zMRleiwGfcCShlgoWt3QIKs5Sok4DRaWC1yrinW13lpZPbSUGfIDmqbHUztwdVUW5uZkanJSJsbHpbiWVysGy75gQtGJhUlFRfNOvEpTkwFHhpwNzupfVYmqpg2AxeFuvPEavV5YodPnRuTE6dPSnO3TEFpHW7PceusNsn3ndplbmtN9JwHcZee+qxmPagwaqYcDOZaa0lI+xndqnWhhBRti9QoFtAdh2vm5eV2NADzwdVKAvbik9hAwF0xIhM7YBno7ZWZuSZZXC1Iqu1B0qbQmySQ+KgxazoRWQR3PRr4ouaUVLbYN44SFwuBgn3R3dUhvj7P96Ohsk57+TslkO2V+bll+8pP75Gtf+2c5dOiAll5CM3j0+HEZ3jYo+y/Yq2VLJicnpLunSx94jGiZ+NvbOxVsTU9N62Tx6KOuhBVAi2eUGp5N6Yz2PS2HRMkaDY1SGNuBqWyGsimAAnfP3MRn3mhO9KmaOh9qVU0fTGcqpeE1vsIzqn5XXufijFu99s0RyKpbchOcA2M6UGnhYxIQnBs9oDU0H52aXpRrr7xYfvW2m+TqKy+SZ89MyOe/+l05evK8JsZkk2QbArxd+xOKZQGg1goqbK+qXlKLq2tZHmdxYglWGs6h9mfK6a+UBVYdowbwHbjSpAiXrasu8rQfL2vmrQP5gFVXampDlE3Ysb7KtX2pTiSiWZ+RaFzKBRY3ADXCkc7B3gbsUFsVitZx5WbCIxz4fOxM/Rn1TAt/cx480/Rz7p99JpxY7J6Ei+oQJBjTRTuZHsU0S/xroIMQ4cKb3irxKy6Xjq99uT5e1e95YMZp4bupD/6WrHz1G9Ly2x+WyDudgJvNQEYIyuw7myds/g7P1+Yz5ijAkwFLXqcNeF5oE2MpLBMtDK/ZPk2nE4I7mzwNlJiQOjzXOhLwvwBETIf1qle9SvVK5vfEM062HedmQI3rwRPrW9/6Vn1X2BYgcuc8Ybxgk2wzMGNjr52vZdRxrnhYheyUhRZDVo7PAd5DIBNaNnBM/K9sg1UzPdV/BLAMzIMPOBZhxvA8QoBFVqMVo+YYGLPyPUAZLvfhef3VX/2V3nfAsSXgcW8Y3+35497zvt1PE7aHmkAji+z+8R3mff5l/+AYQLmFfdmXae4MvNrnrL9YiFEBlq3o7ORpZDZDwhzMAJVRqDxo7MTMtsiA4vN03KNHj2p1cMKFKswtO5CFg3GsVtbUd4whOUo61aghLQ1bqWllWeBRtLBzJCa5YlUKrIZJU2agrJSlqSnlxe7YPUSV1VKRqWYORSS3mFej0xJZhgSpqnGprBdly5ZuOXThLrnwwC5ZmZ3WrCbCgU2ZJud+HotpyJByG6ViWb2MCAfS8DwEPf09km3NKquQSsRlPZeXyfFJFSznmOwWFhQYIdSmKGtXe1aGBtuku7NLSPT5+YNH5Cd33ydXXXOpXHvtZZKON8hP77lbunq6JJ3NqNZqcXlZ1goYRAIonDkjq15lGX3mFllPKhLWiUp0ctHiGQAymAAKVhbyCkw0Ll0qKXgDfGn40JdrsdUXx2Cf87NzMjc7o/9iFIrOq0GFwi5rygauum+Wpp6bCseFnLQQd5XwJOwZ4AeUzyRG+rrIDTdeLdsHBlQrd/z0OXn8yWPS3NyqNSMRgnd3dsrr3/xyiTS4Ca2wBnB0nl1OG+VW4jaAmDM718B5WvYhq0HCtkp/V2A1ygqcoeSnp2dlNZdzmZXrJCQU1BKBK+Ez3OvBwSH5tTe8Qs6OTMpP731QHnz4MQWQpMdrNph6dUWVHSqXKtr+MEmD3Z3S19slvX0OUHV3d0oylZCMtn9SSoThCJc24rDuBvynDh+WX/zisJw7N6HAr7m1UVoyWa0rCAienZuVq6++UgaoNDAwoAAQ529sRSbGJtXIdG5+TtsH0EC2KOBawagCU5gbamw65sbAlDdScLI0b1MVIYQVCNaNFXSeVS5c4vH0hv2B/65l5zkW1Gn5eEt9oOollFxmqG5eo4QmioWSZoAyFtREZqbn5dJDe+Wmay6TQ/v3SizVIp/72rfkqaMn1AajpalZChVnhMmzjcZKlI1yyQ3O7BRpgh7IObb7xYQDRz7D0LO39dAUoXsAvF+MWOknx4erVFGNQx1b50CV25cLMxqDZRO+PivcAz0H+N2IJu8kIoRI0V06I1DGWPodkzWrZfotjBXZtwjWCQnRp0Omxn63icEEvQZomFiYjBmXGacBWQYiGE/CEEe4OrfJh/NiXyGg4DxZcBvAUrdqv0AvP/yILL7516X5y5+X+JWX1wGW6YHsc/xdZ7aWl+XMRVdK67t+Qxre+05d1HO8EBTZdYYASwGyB/4h+LF2t7ANbcgkaHOaVSUwYBjqddzC0WWvhccMQ0Icy7ImQyBnbR9eq82nnBPsizmuA2wAWYTC2ChpA2jRvuwXK/wLexUCLJgl6hlyjgAysgxtI5xoNgghuOM6LRtuc/jP2CllqD0o55oAP6GgnBI41vaUvQm9uQjTof3jusOwJedAiNDukz0bfA6QFmqw/r90XGRHcv5Uk+HabSND9s///M+1L9o9dENKVaNnFs7juuiz1t+4d87twGWX23XZXGigmT5j/cv2FWYO2jNh7FUYYjQSSp/DiYkJDRGac62tcupFictlFzoIvHC4EDoujWffY2fmHcHvgCsEapZZmC+JLC6TFYerdKMkkikdmNQfCkCn7ITWG5Eog54uD/EMSkgenykodugun07JZEY2IeFGyuGoLoUVNenyq2uSy8E6OGEw7smsMgnRHLhgh1xzxQHJL8/7FbWvo1etSHt7q94IssAWFhiQcjI5NSOzM3P6ULW0NktnV4d0drZLa0tWV8ugBgbzxqas1CIxWc1Tt3BaS6UABpuzSenq7NRsuZnpZXnk0cdl69YhGRjokbWlZTn89GEZ3jUsXT3d0pRulNm5eR/9Insv4rLCCOXEXF3B3FpOylUSBrC6cCwAJTw0+48MwxT162B9ygoO87k1FaV3tLdpWj+rbwAWYRPVXElE2bix0TGZmZqWtdVVDWkBymgLDal46wMXnnN6KOdH5WwjdBKtVFT3s7ay5ITLVe5tg4LrBiwpuLW1irzmNa+S/RcMa1Hgp58+Jvfd/5BqkgDfmuRQrsnLX36TbB8e1ELHqzl8wtxgmvcmkqTyOz9LB+5i8KP18KZz2OYBYaUK8FhdzWlYZWJsQl3XZ+cWtGC2M4zEXNID6YaYisJ3Dg/L/gv2y+986DdkenZJ7rr7Pvne7XfKo08cUX0T5rFYAGgbplIa2qWI9eBAnxzYt1u6OnHTTijT1dySVZhhAy/tRAICnmJaY64xJcXCutx378Pyi4cel9Nnz0o8GZOWbNpl1tYIMecEE7/unh7N6gNwHT9+Qm0jVpZzUlIfOOdqbitgt1p01QJ0svJ1AW1g4bqdNMAJ0t0kBRxBwLahgzFXcj6kYB42SvuDH+q8YWs9tOx9oBS0uf8pO0PI2kKIynj4oo/0FZI7sJ3gNVhH2DeYxosO7JFD+3fLtqE+6R3cJt/47r/L408dkfmFZUk3ZrQfq68bIW8lUTcSIpTR9H1UY+S+fqZOwLqc5Wtoyjyz5K0XIh5ghSATeYL+rc7sDjQ6JtW1g7JeXp/Gv+gBXWFxB3ApBx5TTaZ+kQrMii2pEBGrOXNFWCmyt7BUuOuuu1TXysTFJMh+bPVvE4wBonAS1+c1EDjTzvRPJgEmB4Ab4zX9wUBHCFqMyTBQZSt7Ax7Wl9gn7chcgYaJc1MDxocelrXP/5M0fvKv6+drWhjr/wZgzDOI85/9H3+l19j82x+qlxjhHIyVsGsNGQQDhwZ2wgnTwoH8y1yjySyepbQkLPZtbJ6BMjtXlVPUu/dGdMdeM3BpxwwZPtrGwractwELABA2DGyMRRiAGlBB7H7rrbfqZ824krYFYOF3ZdtrX/ta4YfzZHEFi2VbWD6G66EED5uVv2HfhCpDc1JIke9///v6Od4zh3mMRslKtI1QHOMP+yBEaUajtCssG+dD6Jr+Gm6AozBUaUW0YaM22zSQRUh7oSe08jPsi+QA2pM25j3b9u7dq4wWGkTbDBCZSSjH5nfrRy7asV7X04b3jWsxJozzMK8rPmPPhYFr64fG3PJ5PmcZkHYMjSTAYPFB4pascrjBdDyoVVtp8D6vW2fhgsJVhl2g05y4en34eYB8QbFWTmd+iSK+ca2PBnPEAIWRpj503tvK+0C7osPldaXwsSfIYyJYiUgskVIgg4ajMRGTTLJBmjNJiSXiEmmIS57yMfmcFFeo0wfAqkiuVpTiek1aMxnZNzwkN91wiSQbELw6vYWW/iiXpb21WWu5wTRQWxDBOwBr5LwreI0eqDmTkba2Vslkm6QSKUtPf5+mw28Z2i6dbV2yVnAhp+npORkfn5TRsTEd0HCG7+vrkZHzIwpEsX4YOTcqSyuLcsUVl8rePbvVzXtsZERNV5mOAIj5YlEako0qtkVfsrq6LBJv0Kw8HdjLMDCrrqiur4tGIWfYFQTXK4vOVZ0QZILvaJYf1gEuJEN4d3pqSk4ePymrK8vKiqUwFfU1+rRora8Jx312kRG3mteyLLhfawHesuRLRYlQcBMrCrLzojEZn55TgAubCAh49WtfIzfceIWGLU8cPSm3336HzK2uSLoJHURGKoWy7NjSK5dffpF0dLVLQ2NCahWcvJ2RZ75QljTp3wmALeAKd+2orEcc40piAA8ALOTC4qJqrDAG3TK0RUZHxmRubkFya3n9HEkTmjLPxEzGTSolExOTsn3bNrlg715521teLalUWk6fOyd333u/fOVffyCLy3gB1SRJVYFESrZtHZL9+3dLX1+vDO/YLtu3btGyM4BWbA9gqxyT5EALeZoFVqo+G5Ab19baKbOzC3Lk6DF56pdHZGxiUmJRp5NjUGBxAHulE5uITE5NycjIeRdWqjn7CgW6Xqvmsiw3yjGxACCUVS9Y7I9tafp1NsAzMLoyV5G7yzBVLykPIrA3IARmQLsO6FTP5MTfakviXdyVLWPVTzF4rUFINp23A9AFgjOrVYBlJYjQGS4uyqEL92k4v729RWt//ujOe+XwU8dkemZRw7UwUxY2t0SIDcDh+qoCCN+HLfOxnuLoWawwRKbIJ9jsLxv7DDg56wbAabXOxGkIUV28kxo6VRbE+9mxX82UptNGsaPBQ6Yi8WhRs1oBVjAHpOsbmLIwmfYBnreRCwAAIABJREFUH14xZoXx15gruwcGLGzgN/BkgIr+g+7QAIIxF+H1brDaru0M6NhnDXQZOOFvQl86mf3tP0jm9a+VSH9fnSGwlb4bOzasIGwyU73L8ooUfvRj6XzrW+rZWsxHbMYohMfndQNFYfjJGKAQfHI9BnhoQxgyi9gY82UTqIHAcP8GUsP3eN/2YbIZC8XZPi00qQvdYlHD94TTbANkWcgQJgqwYxO4MSuwRaFNw+tf/3rhx84PwHbPPffU9wlIGB4e1rrBZuEAA4a0wHRkhBhDywjOg+8BmowFA+AQqrPyNFiAEOIkdBcyWx/+8IeViePznPMrXvGK5zw7GJTSbtxrwJX1081ie7OZ4HOATYCZbbjbU/cQywrwRLhxrYQl8QTjPtn9DwGXMUv2LNj94bwstGvtaSwen6H/sb+QeVPyxQM0W6DYs8lnmdftGrnn2ufPnz+vpXLsQQip0ZDSDUML7MTSHjlJM60DXIGs0bHQoFTTJgsCatLSi9dKCWmINwogoKkpLZMT0zr+NTUlJBZFTkz5FZclpqvfSlEnMwTT+WJFmaxYolFXgrBfzZlGScYj6nhN3TgmTo2ZLmFTUFYwkauWtBZhOplUi4gX3XiZpFMWxnDhBIwXi8V8Pdutu6dbRcyIgCnFc+r0WTl3+pycP3tOBynqvHX1dcrwzh3SN9An+/fvV1CBHqy5Be+gjMzMzMnt/36HWhxQ1mTv7l1y7MgxGTl/Xk6dPC2LSzktw3HtNVfKlVdcJjuHt8vk2JgaM+KmTYiS0M4a5UIKRX2dkFamrVXSvsAqAzeZYQBMBT6+Dh3p9qoL4ns4zKOXYjJglZuMSzaZkcXFeRkZOSejI+f1flKqRAdYRM9R52CP9xeTBO0ADUUpFpei7pgvbCvoTIjim7KNcmDvXg3zAUQBK9/8zg9krUjNSYfOWtpa5Q2vf7W84MbrdML50he/Ij9/+HFp72jTcFpTqknmp5Zk5/A2GdzSLxdfcUgBlpYBUUAMExZRfQ0u2GhjYIAmpinpMq+aItzKT5w4rUAebRUdH+8gPU+9ljjGapLNUteSUjauXl2ysU1mZualraVFero7Ze/wVrns8kukp69Tpmdn5d++c6c8+ujT0tKSlp7uDunv65Orr7pU+of6lR0EeFAaSNu6jF5x3WW1tLa50kWcPD5KFARHN+fp6lSyUXp7+ySTbdbw8DNHj8qjjz4pU5NTspZb01AnjJ+tyCzEp6DH33MmIDXbU38vZ7lgehYHjggzY0lhGYPeq0zZH68p8ituxQUaxjNw5RMh/N8WQnFjggu91bPmPIjQrEOtsQnTx0wJuNjQLrmQms/qq9Uk09TotTyI4iNabunSSy6U4R1D0t4GCyhy1133y4nTI2pxgR0FfSKcYG2iNGBjg6l5oNnEa9er2jIPXFhQKEDxYVBltxgXPeCqj4vUFtTQuHds99m/9ZCXN+6sAzE+p/Yhrp5ktRaVwnpVFzupeE1KRVffkbESLQv/2nlbWMvA7eaVuvUDXuc7tiA2oGUAzEBKKFC3MIat0G2s38yCGdNJ/wrDdva7Lb4Z89mnTVx2TqHWxa7DwKIBWz5rYmEDlSY3sXtqGV1hG9j9NObCdDF2r/isMXrGuPFMsE/7Dv/W+4VPfrC/jW0LQ2hhHwvvud0LA0kG/FWi4UEWIvUQ3HB+ME9hpqDth30j+P785z9fxxSAHsJk1uetJA4WSf/RRmgSF39r4/vuu0/+7M/+7Hk/DjsGWOH5BqT9Z8WeCXHauTDGWhak7ZyQqPkLWkia63o+gIWQnvfQiQHcNm9kXcLw/sVf/MVz3gKcUdcQQgcgTb8xkGPgyLCLta2ZzJrGCtBtPll2701LZcCM8zfgy2cMYBlzZRE+Yy3ZH8BVQ4S2UrFOEXa+8CFQRObDEDAfPFCm1ucEaGTYKutEdB7QLUgc9KuZhXgAlQgZ4TZO6RE6eE0SmlkYVdZDX6u5mmWVKg0GMEALEHFmosxTZPc0xCXbnNHMPUIyaLMaYuhayrK66LKnSF/PodVYF2mIiAz1dsitN18l/d1ZdUAmXEOdL1gNNd6MOY0I2VQAQErpUJuNm5Nbzcn42LgCJEqloLuirbhRLa0tMrxjh4ZOsUiYnpnTFP/Tp87oJIQGCnZoYnTMC/Ip/FrVbMJdu4flissukX179wgBhcJaXjP4KN8DSKhUCqqzQtSMHUWquUX1VIQsKmVqsJUVYCUoNg0rqEVKKxruwyeJTgAix7C0KZOWto4OqeaKcvLEcRkdG9WsRK6Bydfdb59qrv5RTnsFcFsH4AL8SoASUsKjWhC7q7NDevq6pG+gR7YNDirgJtuxUFqX2394l9xz34MyNUPoE3+usgwN9Mutt75IrrvuGhWef+xjn5Ra1dU7BGjhD5aIJbTcy76DO+Wii/dLrYaQmAmf0EpVAS7C9dVVisOW5cjRI6rN4dybmjJy9ux5ZX5Ul6TsjZvgtFwbA2kkoWwlHmtVADg+VbVGmZ9dkL7ebnX5T8QwlR2UQ5fsl56eTnnqqWOytLCqJVtaWrKaTdnW3qw6H82l9EwD/VYnCpzA19Ef2YDuBN1RwK/3tVILCTytYADUnqOk+rlnnz0rIzBus3OSxwC07GplaVaoZ3B1xUXo2LvPu/vkvJ9gfwFZqiHy7+uixZeFAThoBpwXnWuGqYW6vBie9nZ2Da6uJhv9ENCvA5FnNHm97MX07MMNcD77TgXmaCjN0qGmxwXEq39WGQarWAf3MNlQd4S1L7/0Itk5vEUZLFc94lE5PzqlbDbnoJ3SkUSOZfVJG+F1WN/Vj/gJlHugDIgP9blkD9c2qkwgs5beqkDTgTjYKQd8aF8XVkSH5yZrBzAt8a1utqsgsybRKuylsy5hrPNGG77XuP6IzQLO2kwYtoVAwRbAmycNAzLG6ISAgfdCVss94xseSSbetT5ggC5cWNu52Pcs3BKGDfk8jIlFQPgMY0DIFIUMgk1e4cRn+zOgxb9h1IT3jV0zYMO52TkbsAnbzCZUOw+eH8ZG6yfab31JHPuenZO1QQgkLYS4OXRpkzL7s75noT4DZFwzYMnc1+14lK5BW2X7CP8lfPeDH/yg3h8IK6LXqrOpXg+GEPznP/+57pv7AAtK6AxRvDnDG1hkEUZUCRsEY79gz7B6gI2CSbV2ZT7nnGHfAEV8Dp0XbBZmtuF1gwUAZ+GGvUMYRrM+SmIYgMo2ClTzXQMw+Gd985vfVK0WIIWaioBLwpCwYrQJ14l2C30i4IvrxDrKnpPNixLDLbaAsBC1MVyhZ1x4z8JFDJ81cAWrZw4KmsyH4XhQu5Df0U9Gpqen66Vy7ILDFXJ4ouHNt/izPcB2cJgqABYPG7oCXjfROzdKBWa1qKyWqJeHxsTJR3FUxnaBQr+MWBrigMiqltWklE9BAFAgGifsdWa1WIOk0mnp6GiVZLxB0qm4ZJoIHURkeWlN1taKUoIW1hRqMs/K0t2WlRffeLns3UlJkryG4AiJ5dYKCuhgIWB/AB1cO2xIVsOCbTrZMNktL+MplNf6Z+Pj0yqQp7HpTNTcY5LEqfzwk09rqEDTbxubZBYn8FJZspms1heMp2JSXC9Kb3+P7BjeppmKDRGnJ4GtAqjRwbIpMuScJxXu4ZFESsv6ADTQgaHJgiFATA5L4fyvEDeW1LFaPV9Wc1qfEZd3NC75uUUZHxuThYV5H6eO18NYujonRAlFCmukddpwJRf17cpm0hqi7O3plP6+bunu7lD9GmC3yWdsMJmhvRqbnJUf/fhueeTRwwoY8AVriDbInr275bobr5YX33KT/OSOu+To0ZNy8uRZaWrOKJgp58uqkWpvb5YX3foCSWcxcBXVYS3OL2hmImyPlikqV+TZo89qqFetAaIxBcPuYXOlShIJwERE4l6wX67FJKmmrWX1YeMBWyvU1JJiy2CfDG/fIu1dPbK4NC8HL7xALrnkELuSYiGvSQ78oN2CIUXMr5OGfwDDMAuTMewo4VG1U6pWJZfnvIvKRmobV1yYhWQJQBY/2IXgsp5DE8eq29eL1ELBfqLkHjkoQNTJCdh1kFewQ6JBqR6OM9PS+iTgmavNz7yCCP+fC/e5kjCGsHCyV8DlAZkzC0Uf6UGLz3TVzDsFMU6HYmVk3EDnwJllJ7JIcEajzskdHLgwPy+XXHSh7Nu7U/sZ2b33P/CwnD3n+hD1NusWDX5i24Bw7qp0svSCewNYmtTn3nXidC/eN02Z1gv1AEw/5i1H9F8Ho11JJTXp9RmTEVa3jvHimIwfrl0Yd5S+k0gN8O/6o21MdkwaPONMFuhcELrbZGDAwMbgOnA0gFi/B+5abUzefE9tMjfQwEofAMTYDOAIJ0pjd2xcNzASAg7rf7xngIj3WcSZRIQQ2XOZTh8y9SfHsY1x4tyN4bCQHBMYG+NqWD4lDNXZ4tZAloVN7XqNKLC+yt8AdTueXauBv3qf2Zz44MH784HMzYwW+7DjMO5yj00DZhYYdn/sOTJiw0Am74cgMLyfdo8NrPCeha3sczbhh9dp525A1e6vfccAqrHqBuJoO6vdaOcbgigbc0Jgu/l87VzDvvR8n+eYVnLIzs/6FEQN5AVgLNwgdIia0c6ALK7PWFO7r+zLLBs4bhgmDkG+hc4NRIXv2e/0aaJz9E/6EjjHwoEWUuT8+JwCrMnJSQVYtgNjs8JGstfsQQz/ts+Z0JGDIiQEaJFWzGeJ5YKACRUCsvRm1uJSjnXowKzp9azs8UMBZEE16UrbCdI05KKrRFHxNaEz/KUoDI3uqru3WwFWpjEprZm0llxZXc2rKziGffkKQ6MzvGzJJOW6Ky6Uqy/doxN0AYNOytYo2+HSxfFAQujOJF0qFTVTsb21Tcu5sMJOxF1JgkK+rMaQTISEp2DpOru6VOx99tyIPPzIY9LR2aWleDLptIycPyephoRaQCB8b+9s1pT5ju4OaWxK6Yq4sJbTMKUzlHReRd0tZJMxSFNKYF0qCEARQNMGmClW1qUWZZWNLqRBQSJSD3OsZdCbX1qR+aVlncRn5xZlbc5lCSpA4/t+snETtJtEaBM0WDrgR6LS2tKsXl+Dg/3S0dEmA33dyuAAttS2QeshOuEx0wjgtKWtS5599rTcc8/98uhjT8ipU2elst7AnCNbhwfkLb/2Gtm9bafcf/9D8tOf3i9Tc/OyfXiLRJmYuL5iWa649lLZun1ITSGXCEOfPS9Li8uyzqQWiUoRv5+ZORWuA0Zgb2hDQkiO1MD6wxX1VePIalSKFSb9uF4nGYx6/6tVWVlelN6uDhns75ObbrtF7n/gQdUwXHzxIdm3Z5csLc6oYSr1AcnYLK5XpKHmWA4Ftnrdvm4a/bxU0tWWZtMWS07XNzktKzjha03AgoY+ARD0Va4JBksz32gDD5qwNUG4rbUiqQ3pazQS2qS9eY9zsAw9YwmcaSjhYicA9yK6DfBhQChwyzeOpa7BMkDiQVGdKfLfrU9QGn51nlq6mlM/KZ7jmmqPWMDUGQdfRsiMP7U9vU8VCgESLvbv2yMXHrxAtm0bkvn5Bbn33gfl+IkzsprLa0khTYrxIT23enShu3CC0td9iqT6Uxko8kweY88GAGGd4ks9+fCnXduGjs4lzOgCUEEc0WayWj3IxAhX8aiFTzdAvo2VTBT8DAwMaKFcQjhMwmE4zSZuA07h5G/3NgRO/B4Cw3A8D1fWtt+QmQn3bUAnBAHh++zXwiPG6DABm/CdiZDxnntp9gcGZAw42rFt4jXwxnFCIGAAy+yCtB/7kK3t8/mYLWPk2G/ILHA8K/nDvjkPm/usjfhMqH1zz5RjKkMgyrVb+MsYLQPEABySvPgM9xmwyaRs4msLG9q52bnoAsNn9IVC++cgiv/kD45tAMvac/P5G6AzzdHmXdLG3EfAC3MHYAKGlT4aAj/rb9Zmm8GWgbVQU2jHfL5jh6DRwD84wtwMaB+kOOHGe5Z1a4DfgLXtj++ZpxXjMPfGngO7d7Q39wWQ5BZJG32Dc7F+ZjYlfIZzM/sT/rbwJPs0s1NlsHgj7Dw2QIUrgRBwhZ0ubHDL3KLwMzeHxqAhSY3nNYTizzzzjF4gWzWakXJDm/rTlGC21ktaxBSwxMCLezEsDpoHwBQ2DTEmSa8pgTEo4o6dTktzNusKxqZS0pyOKwADTDAYr+E5Ixin4rQel4v375SXvfgqdT8nQ5EbgmkjYmgGTBpTfb8Is5RcDUBCNDgxM3k2pVOSzWaku6u7LkIGyT777DFZy1MkeV7Onh+VZ0+ckoHBIenv71PGY3p6SuamZ/V7w8M75IJ9e7S+WGd3p+QLziAN/ynCepRnwUqACTSbbpLGZEqyTRkNWxIO1OxLLyAGiCJeR+tUKFbUYwzj087ODvVCoh0exhX63Kj6dc3MzktxJa9Agf3UwazvYLBnFKOlo7S1t0lbW4tmPh44uE+Ghvq0piBAFM8kJlG3qqoq4OM8VMir2Zi4fpNF2SsTE9Ny9sw5+cgf/5kU8wnJYwIZyUtTOiFf/vxnlUl74vDT8s//+m1pae2Uzra0iuWrBYJ463LRpdRWa1aNEzq4uZkFZYIIQ65SzqgNk1Yc19EaEZ6qejF2PTbliveWeBDWJVfMa3Fwwp5SjUpLc1b6BjplenJCamRFxeLypx/7U7nrp/fI8ROnJRFPygtecL2Mj57W68fvDL+uGmE2zFCVJa3KCoVTPZCgXxHG5AFdWV7WhceTT/5SxsYn1Y6Bfl1GjxOnGHhSw1HqvUTmX4MrI2OrcgY5C3HB1GkRYs8Q8ZyqJ5c3unQDjCv+DRDXCZGsOh9S0NCp9wyzwdcmSz7DcwVoc8B6I/QGqoARfc7zr7YI7scYFsejOabIJmw0lMYwoXOi37kVsemHHPjSCTbZIONjE5pAcPFFB2T3rmEFqffd95CcOHlGw8KE5Gk/s17gYPTFOsjwMU1l1j2rBsDjHHU88Ua0DoQbI8f3HRvkNsesOBbL79szXo5RjDqNlpqJOnaLz8ZZ7FQRuTqzQZtAzSh0x44d6jUEw29jrbWTtSHPnt37kGkxZsEmabvekF0wEGLXEU6E7NdeZx9MJPa+gQwDPJsnZpsjQnbLGCX2E9pCIAexlX24H87TRPfhREkftX0ZEON9E6YzkQHidN7wyRjhhG6hqBBAGlCy6+Nf5jpAg2mxwmO6voFkwOqWOlaQ8zFQqL3Cgy67DpVE+LR+wCAkA0DOxN2WybmZAbLwlB2T44ZMofrNBZYWz8f6WHtwPVaM2/qLhT+tna1tQhBt9yO8Fwbq1RNxYcHJS7zZOOMQgNrujfXf8PuGCbge043aosCecesr4f20/mXXyTUR9jSABiNkDJYtIEz7ZMcJWSQDXLDE1s/pR+gFDXxZv+FfGx85VwPUdr+5F8bK8r65J1go2BbYHIf24YfPR0ZHR2vmCWIdwG502Gj1VWoQ17f3rWFoNE4eIAWgAmBxQF6DxuMkAFiEDC2zsFBplkqN0Bb2/mTFVWRubkknnniiURozaTUiZahSNQudW1OzGfDKUixT629NmrPN0tbaruG3zrZGNTOlrhxFeQkXVmoRZQcIQfZ1t8prX36Dy2jSen6u8O/S8rKyCTAEPDDofgBXlOpJNNSkMd0sxWJFFhZXZH5uQQb7e9VuAe2XOqNX12V6ekWOPPOsnD5zTie9RCqlhpN8BndpdEUImnt7e1T/w/sAP8KUFGUe7OuX6QkXYuVhxbz09OSk1PD0qlDrDegAq7cuKTI0AFPZtIaI8tRjpIB0pSpDQ1u05AoA8uTpM3LffQ+q3xMsCsxctVaQbLZFGmJJKRXKsoB1QS4nTY0J6e3tlJ07t2omH9YAsAuAMWQzOhj4Wn4UsuYHOkpFwuqhRKkdLViir6En4743Z1okm21WsPJ3f/cleerpo7K0Stbqihy6eFhe+cqXyY033iCHDx+Rj3/s09LS3Kph1bbmZhWEU2A7nojJzMyUPP3k00zREmtA6B7TQuBN2YyKwemnaOlIOFB2IeKy7FaX1xS0smWaG6Wrr1XtNrLpFunp6pMd27ZJ/5Yuzbq8+8c/k/vueVAaMynZNrxDiqWK9qOurnYp5vLu9+4ueds73ixd/Z1SKuTrPmz5taKWRaKu4ejomBw/cdKJXMmEzedlFdNVFglop7xZJaEkfaABKlQowD5D9XWu3FHdy8YDGR10PVjQSFdVlGkNJwtjme2ZtiyncFLCqFZr9nntFW2j9Ry5i76OmQsPOybZhY43dJj6XU2ic+CJ6+EcbDX43MnKaZa0CLf3oXLWCi70hv4OYKmlkqIRGR8dl9bWrFx22UVqwsq9vO++X8jx49SGzGlSi23OQmFjUjRLBr0ez2y5912fNL8tZS8MGNX35s7TBtY6g1X3pajpogfJAVp37W9kzVI6oloSqQGsDKA5fytWz4T+YPRvvPHG55QvCSfvkNHhdfMvCsGX3SsLFYWr9XCxG47d4e8GOmxiszay/doKPgQ5fCYEV+Hv1uc4R8Z/c0TXsUszad0zaYyFhcHMN8omMhPRhyFAO0fOifHQoiTGOtk52723fRlDYx5FIbCh3QAMnBv7M8bIPmMgK9y3PUubAY5N4Crj8JocJl72b4xHyEjZNdp52r0zYBtmInLt9izVFx6awPK/b1yLlYmx7EUDSSGDZ2CIdrHfQ2C6mWQxBspYGgPkABazcbK+Yc/L8+2D/XBt5qBu40RYE9AAk7UFbcSzQ3ajRQDQWKERs+fBABHftes33Z4xqMY4WVKH7SsMtVqfszaz+x2CLM6Z8+E1yxgM7Tr4LudlfY590k5ai3Dzw2MXa4OxIWK7tXaDQtDFPrgYEC/1CflBEMdJ8XDAWgG6AFoWRqQxmJB7eobVlLGtPaPhmpOn+cyyzC2sqtYq0Yh2yAmFEY06+YSrY1apuTRYLR0TT0pLc5v09bRJYxqXbSaHiszNLKqupUQGIhfe3CRve+OtWreP+oKEyJj08EvCzZsVbSaT1RAlkxxAKJmMSL5Qk7NnJ+TkKc5vSfbt2ak1FQFPza3NysRNTs7J8gou6usq80WvBTuCo/fAQK90d3Up+wMwyOVXZBFTtCL1VVzNssZ4UkFYI06yCedEvUYohlU3zEJ5XRZXl1QEjPt5hJI4KPiZEOMJXWn0dPUo+BgZm5BfPnNEnvrlMzI1PS2ZJlihBqF8R0d3Rlpa2qWYL8viwoqsrebVSmLbtkHZvn1A+gc6pa01LdTb09p6+iS5VbrPwJdymTR7fVSd5xKJflFXbkejW0y8nlXRVWysQTPlHnvksNzxw7s1LLi4vCiJ5LpceOigvPjFN8stL3qh/NMX/1UefeyIApn2jlbJNDlzV8gEkgKoGUiYz7EGVYnGqtLS1l5n07Q9KjBVLpNOB7JqWdra2mX7tiHZtWurDGztlVRjXIFfW0u7eoI1ZpMqIB87OyEj58ble9/9vqzmKdJdkXSmWQ4e3Cvr+aJmvtIGN7/kBdLZ16m+YbBF6PKWFlecRcT8orKF8wsLCq44VyZujkMpI1gPY4gI82INoin9aMJoszJhWidWd2yT9zgCWHnfMW+r6sCAZ1vqkw9hXryxPCizZ7f+vjqpm9B9A3TwmupjNOwIS+M9n3jC1HTSrfBtAlYRvQnlvRgcATvPnn5XMwcdCNSSNEoHOe8qBVvURFQhps/i8479ANFkIqb6t/0H9urY8vOfPyZHjpxQH7NMNvscFk67ZwBtOH6dkTGAoOfptVl153nvZeX9vFz/3gBIjpmjG7tQrGOOXD1GLTWkSTV51TzWGbpoVCdcVtxMCjfffLOCK3OUtsE9ZCts8jaWIdTVbJ7YbSKwSc1CGzYxbAZE4URhE6u9tnlSN0YgBKyb28P6kvUtm6DCSY3fGd9t8g+BmPWdUMtlYCUUstt1c31W3sZqBoaMaQgyw8UCx9TMWh92M5DHeQEa2KcBjBDMhNqwkNUKQYS1D/vmXvNjmY8Aic0FhUPxvoG5EIzYPbVJ2+5LuGix6wjvJ58D0BkYd1phB8Q4R9tfCLTC+2VtYu2wmUUy0E97mYGnMbHWL4zRC8FWCAMNCJlPlLGvdv/tHAAudt28B0Ch/3Bcjs/zw2uhr5XdHwNYxtpBkBiTxGcAVvYZrt8YNT5vx7ex0dpA2Ws/dnBPeT0ExdbX7PqZew0MG0CMzMzMqJP75ouzDhSusEwjYDc4XElwEDoZNxtwhdYKdT/xUbIGSL+0hgqNxGjIbVu2yY4du6S1La2DPplCmAmOTy7I9PyymoeqqaQOjo410bRwvHVqFVlfL6h+CuPHdFNWhdfpFgY/ZnyRuekFb1aK7iYmmVRc3vFrL5M0ZXfiDRoGRFgLW6Rhh1pEARaTGzMDmT/RWEVGR+fkyNEzcvLUqGpnLti3U5oa45JC+9XWKtQbm5tfcFlG1KgrldXGoKkxKf393Rrq2LJ1yE2ItaqUykWtG8dEipM67NLK4pLs2L5dOro6JdWEb1VMEqkmV45ES9Osy/LaqrJQ+dWcZnWdPHFKvZUyGewDemRocEgWFpfl6LMn5OlfHpFzeGtFREONMDv8bN0xIJl0VgsOa+mdSEyGBvtl69ZBZeW4F3gxIXJXnOQzqACfpuNBYO6SFJxwWUNzDQln7ooxLJ2XrCkmO1+brrO7R+Zn5uTuux+QO390jxw/dVoWl2elv79X7Sre/tY3yenT5+RHd/5MJiZnZL1WkbZsuyZBxONRBdTzC0sa5lP6vkYIqCItre0+q7Ii+VxBAYoDAo61aMokNQFh7+5h2b1ru3T3dSrzlWlEsJ/Wz+aKOa05WCnVlNX75te+JWdHR2RuYUVfP3hwtySiUZmZmlcbjV17d0gq2+R0bFD0sFurOVlZXtXEB9zqCwq+1rV/wRhl087sVQ0nvdklAEs1dUIZI5f9R709Db8CrAnXiROc06dV7+NZL4+uFF0YILIFEvvuolHoAAAgAElEQVQJB07274xhvTCdckI+k9Dq8dmABUtjg4vZK2iI1YcPjSUw53ydDL3QmgHMil+pX5QHWB5eBQDL6fsUjPlQow5QMZIUVqUhHpGDB/bJ/gN7lI196KEn5JfPPCvT0/OSyTrNUp1p8QJzHZN8GId222DsfCmbINPLrTo3ykXVEwkDt3tAoKsW4LRcun/Fjugy+N2VyWFjLANUMdBSnJaMQFbcBhQ0/OknP0uKscWqrYDteuzabN/hYtYm+pAJMYbAwhs2iYcAwsIg4cS+OSTGccwc0sZ76092DvadcBI1sGX9IjRtNA1LeC32OWPdDFha2C1MFLHvERnh3E37FDJLNvHxWQu9hW1oAM5CU7Q/AIt2M9bBjmnXa2A0ZAutPxkI43ytDh77Mp2VAR6bhMNyPHZvLPz3fADawJEBXjuuHcsmf9Mo8TdMqYH4EHzb9VgfqXs0eV8yC2HaeTxfONSuw9rC+lJ4fSFTGPYNOxclSLxMAcACDuBYdnzAlN0PY57snGhv7hcEjjkXWBKFJULYosQ0gbSvVQYIgab1fzsX3rMQ9WYG3sZAwLNlGhojayCW/VlIkDZgX5w/WEiNRjmAbTSYWc9b49kDYiibCwqNw2xFy0FotGPHjqkpGDefHxgrXg8HCcJ5gwNbZPeOLdKYInOPlbnzMEqkGmW9UpPpuRV54BdPy/GT59QvBmfrZGOzlCrUJnSp0xEhC4wJlZIwCJar0j84KM1tmJsBKJKyPLesTAQmpIQJqWj/zl97qbRns9KaaZJ1CjbHYyqWhvUgZEd4z7nAIhiPysLCqvzkrgfkl8+clIWlnGqchnf0S7rJCRNxW08k01qomgkFq4nc8ooyRqVCTsHK8PBWFUvTjpTp6ejqVo0SN5V0fMDovffcK5defqn09Peq1ipfKkh/W5cCLBghJtl42nmIrS6vyuL8knzqU38rZ86PSFdnu+zZOSydnd3yxBNPOb3KWl56+/tk+/YtUlxbVXPDZENMDh66VLMzM5mUFrLeMbxV7QcQyAOaCNECNDdyriJCBhn2EFbDMJdb0dAoE7AJiBOptGqbyKSkUwKwAF5MdniUrVdrMtDTpdl6D/3iCfnil74px06OadmQ7va0vOD6K+QjH/l/5J7775enjxyVO37yM8mmmiVFPcWmlMSTcTUtBXwBTHB5j0ZKkkxl1K5BLTqW1yRSi0l3V6f0DXRLe0eL7Nm7TXr7u2Sgt1faW1qlqmyc2ss7C4RKRR585GHV823ftl22DA1pCZonnnpGHnnsaTk3MiodHY2ya/ug1CpRyedKMjk1LuNT8/X6d6o5iroQmRXiRpPGYcwqoSHSoEwnbB6DFWCM8K8+rDwBGHZStzHmihKbbYCJsbVcjdbuSykb62wDYJXQi9hk7wRIZqPCubAB9nRSrpe8obi6q7el/ctrSxzj57LddDDypW2sHAx/q32D6rp87ckgRMcgb87uum8FLOqe5h3XnXjfCcGdziWepGBq0g100ZhMTU1qsgoWHQcPXqDh5YcfeVJDy5OTM2qdEpaqsTAqgM7qIbqQYFQXYrTNc8CgXpxnvSz7UgGoF295ltxW2+zHTcQxZaw22lp0YQlzwOqaTECAFa+FK3xjAgxImJ5I2UIvog0nolDkzD0wTZaNobafzWDLQAOfMzPQEPwYwLOx3SawcAI1kGWTe8iYPAfUepYkXHgbiAzP0wTD/4ux9wCT67qudHfFrqquzo1GzgBBECAhiqKoRCVKssKzLI9tWbItj9NnWbbH45xztpzHlsPYfpKskSVKo0CLFJVlW4liAAMCASKHbqBzrq7qquqa79/nruqDepTfXH5NAF1107nnnrPO2muvrck5BloCgHxH/U/hNWmQxNzQn9Hzqr2Yg9YBdHhuYhD4uyZVTewx66RJXUBGbCL761p0bO6/k1GMP2MfCbH5nhgSz5hP3m1NvDE5EWuzBDRJBsPeSFmUaiuOoww7sWFcA6BESQc6Rie4ifuVWF2FzHzxl4i6xWyp76lPcN6Y4aPNBG74O59zPLFtAqydwDHGGOyn+n5xqE0aLy084n24drAE3yciRjiURJFONgrW2Bd5rZbjDiJoz7ZAESB0f8Qk01D2DYCpeFOIWn1JfVUAkWvhO3o2XL+zXhcuXGjFqJdG0QsjhkpoXA+Qz2Naje9xMJiqhx5CJxE8r9QYulCMLDeNbLA8zNLamm3fvMW68G4iAw2RKu7s/b3WWypbMV+w/lLZlqtV+/oTj9vR42fs0uiUl1Tpypcsm8l5Fg9hQkCWO0KT0ksNvmzRBkYGvHxJGR1PumDTc/M2BzW8WrXV6pL91ze92rZt32JbNm+wapVOirFmygEWP6USWUopq9ZW7PrEuB07/oydPH3OMwSxbRjq7/Osulyx2+uLcZ211RUbKOVsZHDQhexDg8M+geE3dfHCeesf6LPXve7VPjmBXeaWq1ZbmDEWwdl80Z3E62srtjy/5BP40nLVpuZmrVFfcfd43MJxg0f8v3nTFrt6ZczOnDlnf/zHf2Hlcq/t3rXDtm/b7KAhDAAtD0d1IUrMpGweRN1q2UB/v+3asdUOHrzZNm/Z5G75+IABnnChJ8QF0N2+fas1EI4zSHgIJ3RaAEJ4MYPuhew+XM1L+ZKbnjaZ0FpN1xN5J/MQIun+ZHISzlyzTdRdyxfsySeP2R//yf+w6ZkgvodN/LEf/WF71Ste5tfw5FMn3N2cTE2OzXOm/dD1UTC6Vg8WHKsUyG6uunnowYP77VX3vDQpSRRE+bxwOLsjkA7Zol3WXcJdOONM08WLl+xfPnCvDY+MuEYGAJPDcTsJJ6jSgaf7OgMV3hPXDqXXywk5kKJeYRKa409E5SRxkCVYoXZQ4v8EKxIGl1UPB8cUNAkdMKGhkPeNq+yQpZeE8ur0/fB8yHaN30sGl+CaHsAabKCvfBPNFaFUZxKiNHSugfAggNMHkcR9XRMQ1wLQCmViaIMkDJnUMpM+T3UJATUOvhXWT5hbZ+O87FCg3dP42rl5MFUdumyxsuhFkA/fcpMdOrjfw+uPP/mMPfb4Sbt8edR6errc486ziQF3ifGnBOvOpjWS7Fgc7pMQawBcYjdhzwiFwqSFUGhjNWHpkr7dXS5Zd7HLGqsrVlkOGj42jgOggjWAqScbkB82TWICqJrYOwdlPlfohgFZTtSa2HSuGATpmLqGeBLgGDqXwEab4Uu+KLATT8aafMR0CPRKg6PJU31L8wOHjAGb+ogmaE1GMaDS7wQ8dG8CgTHjyrwkwCPWgvFELJGuU2Cz8xicN2a5dM9qE81vEkYLNGlyFmDgGuK24Th6RgLOAgyqzcj4EodfIRpoF7ErXJsmY87Hfj/wAz/gGZiADMrTxMWTO/uE+oGuK76nZwNYAln6voB9JyupPqrv6/nE4wqfxbYHYg+1yNExv5G4PwZ8AvNiTWF/4xJGep8EzjnHr/7qr7rvF9sP/dAPuS+X7p99eSe5D+6R/gLrFQNx/T1+l/i7DNN1TQJ5AGXMxWmDGMxJX6kMUQAW52c/AdfUuXPnWtyUNl1Y3DFjgKXOpQchE7Ljx487A6MwoI5HJ9q2davt2rrNeruLrkmamZl2Z/INA4NWQOuUTFbQITh9oyWC2UFnQfkXVt6EBS5eGrNzZy/Z5OScZ8tZKuOr+HyB1Q/eP8E5u0lV8q689fT1WLlcsoHuklVX8BdquVHp8tK8vfaeF9v+PVtt946NHiKjkYJwPhSA9IkCP63FRbtyZcxOHDtlK/WWZbtKHlLCT2mlsuSTF9dAmHDvzm22Y/dOzwxEbI81A2afC/PztrQEgxeMylwU2dtjqXzelmambXWl4V5OuJ3PLU7a6krNxscm7Pr4lDM+Nx3Y4+E/Mhe9FGBrzWvSYdmwtFixf/v3LznbtGnjBg/zIfjn3EywE5OTtlyteK1DrAuYcNGdbdy4yYsJM9mTwYj+DCFuOpNzBi94KdUt5SKrkKpMphuhI7Q9YYAME3CYLKkll/PyPIACX+XksjY6ds1LCfUNDrj7NkCu6pMnE2/GXdi/+tWH3a2K50kGJKV2t2/d7EW8CZ0tLK3YY48fs9Onz7idAcB6cnLCllcqPrHSqXuKXQ5Aye57wQueZ3t27wpANqk3hx8RInfahDJImoAAfNw7RZ7PXbi4Lk9GZEwdyFy+vRryNNxMYDIAo7AlTi/jL0b4rNl0oX0ITSUMEAataAtWscMgyzLfrqFIfwOgUGvQbTgSuxTfHzsJL8cZHNFl+Lm+yAngNoT2pJFrv8V+LO7TAVRy7OBVlWTEuTp9vUZi2zU0cS/395/VfDS5sDP3CxCCgQ1hgnVrBJ8EvFxPAjAVTkt87WTM6XUJE2st+pn7daXSzp5ikQKTNT037Qkdtx46YIcP3WTDw/32+FNn7OjjJz0btlTE6oOSPUGT5qDGQ3ihTBDt71owZwSDcD+flPARk8YqByDpZqJJIefVVt21mcV8zh3+V+vVUFsz2WLROlmAXiNyZKStdaO9Y4AVj6uajBUGixez7Cfg4CDXC5vfqAd7tkk1njhi8KQJMf5cgEiTUTyW6zr1OzF3THyulU3CowoNKWoBOIi1KgI78WIhDjVqMo7Dd7rPGCDxOwnhuS9+YAn4vSbymGGL9Uli0XQvagtdZwxAdDwSrxgbGAMx1NSmYymsxO/jdouZEVlAcG/O4kbJI0zQ/FseZPxdx+bP++67z971rne1z4sBKSCrEwQIGAmgcU/SHekZxSzZs4EtAdMYjMdsH/voM4HM+JgYgPJsqAfIMxFgksxIwFJMZPw8Ot8H/q17UhIDWILzkjHo2fyJGz7XDXlDPURtfE45IdqBa1KihYCQEiRi0kh9V89UAFphXL17eobot/AppI/puPwJkOOH34N7uG+BSj53j7nz58+3+ELc8WNwpM+0OqGhWc3DVEFnkg3Iwfld3Nm2bNpoO3ftdE2QD9INCgEvekYYqd61StXqbpqZs0Ip1P8j3IC5ZK5YsGxXl3WVu627F8fsnKWaLdc9TU8vONAauzZlk9Pztog5I6toN9CkZj3udPNeZBhwRnhk184tXkKlUmUCrFu9VrWXvuR5dvPeLbZv1yarwVgVu30VQdgL1gpAhMXD4iKu6vM2eW3c0vmiFbr7rEA2QWvNyt3BKBDggznm9s0brX9kxDMDCX+wOsZWgIlUteKmp2YdkBVLResfGrBWrWkLs4suhl5YXrLR66NWW6548WXARL7Ybc+5/bY2wAq2CiErx8Op+S5nnJhMAScASiYqwizogBaXFt1rbOOmTQ54xBjgAeWhuyZJAlUP6fX39YcyMkZacgg/efiKOofuqh9W/tLXMPE4w5FM4jnqGyJaTmwCYDrOnT9vI4Tl2pYRS1ahnmIicoZNeuLJ47ZhZMSGhke8A58+ecL6cOgvldzFe2hksz169Al77OiTXmKIEkho25ikKZCNwSkZlWT2YU2xb/8+78IuPKcEEv5SDZ5FxQ0+AYBM7G6VgJAcFsjBAZij5ewi/b1eAzwFXzS9XBjDhiw0fgKIcU9w3wctY7VtceAvMKG6KucJ56D8kmfcJcJ02nd5eSkRiq/ro6i3GbLjSG4ILIsDFzcUDQBCwCpEuELmXyLsCuwrzvYelpMhpvzYg4jbJ7lkH9kdaLDhXQxmv0ll70Rnx7Ww+cJCzultC86Q2CBj0iBoD8avrmVMWL0gak+kfA6wag6aSQCgrUk0mJmbsWIhb7cdvtkO3XKTDQ332VPHz9nDjx6zCxcuW09PwSxFJmYAlxLfxzoQzu9gh+BrquXvhN9TIrb3kKc/7MTJneLAJd6bBTNE65HYXcJezAzvvPNOe+ELX+iTi/Q+mgilq4lZK42nMbChPykkowiAMvjEoGjVrglBAEG/18QankdIM2djkJe4W2Eljd+aPLVPzEyERVSoMyldi8APIEvHktWD7kfapc6JXRO5JlwtILS6j8FaHIJTe2mRL+BFezOhOQu5tubzjsI7AmECfPypcI+uS31brAznYf7C8Vy64O/5nu+x7/u+72uDW84Ts2h6ZjFQ0HVKPM91aaJVe/KZMirjdtK94ar+F3/xF23gQP29X/u1X/N/6zv8nWPLb4k+yfHFgoqJi/Ve7QP+J38RmyigJOsB9Tsxkl/5ylecPdL293//926QK2Cn33M8N25OMkjZHyCksHjcL2hbtekXv/hF+7mf+7n28f/mb/7GndrVB7me0dFRf17aAMT/+I//6MeQLYbYMP3Jflq8tMe9KONZ7SuwzX4AYYWgwTZiIAUGuW7Ck/wJc8Xn1HUUyGNfB4qECFVhXS9K5+pHLzYW++yEYJ19CAHyMLSx/8jwiN16yy22fdtGD/t5SR1itJUVqywtuwM5q9UVQMSly66nGdywwSdgXrLactXdvLN8r1R05oNgYA9/L/dasdRjFy6O2anT5+3p0+fs4pVRm5ybt5y7m5ccmKUbU7ZSYeIEEJgdec4tVl9r2PwSwGnVwwV3v+iI3bx3s+0HYDGR5koedpqYHLe5uVmbmZ6xiUnEzKvWrDe9iLEDrHJvAFipNQ9F7dm7x4WtiMNLXVlby+SDe3xlyRaX5j38A+DxOn+5LpubW3THcSbATZtHrJzvtamJSbs6NmoTU5N24dJlW15csGtjuKzPWU9vvx06fMg1X+g8enoQZIfMSby/8ANCkA/T5iu6xL19pUIorOlgjjp5sEgOmNy4tWkzc4tBvJ/oawizEHYNtQxDFhShUKF5z3qsVNrZar5SdzYjTMQ8U2rqUSOReAtsDeDjmbNnfVXIwIj7NsAVuwoAHOEgssW+9tDDdtNNB2zXrt1O5x578knPvCwWyAQp2KHbjtjJU8/YI489bidPnLLlRZzzq1buLtrw8ICHXuuA5O4A1GE+Ye68FiCu6fhGNZoOtIhVhQh1GKBDWaAwGHPthPyySeHhViMwd4AsDTIA1raI1utArjg4BaD4gK72SATpDObhuQQnd9dNJbYGCtXxrNYHUTmfB8PLcK66h7A0eSR68sjcteGAxS0OXOQdxNgsHHzzJD2yPENpHGmUyG5UDUEXwCPQLHQF93X3igpMnLywVMSZ8KQAhReDDicIp0pSTNuhCwdOhVAw2ncCDAG2kuxDhP31mrOyvCO0Ifq/+cV5Z2GP3HqzJ5MMb+i3409fsIcefsrNagcGuq25FsCmmGfOoQnNWaA6CQII6BFjCTBiNZuwg54owELCneAslQp1KbVxLBZQTGTUCNy1a5eDKsZD3kWYK/4U4yQgEWc50Ya+AEm80bRqFjjR5M05NbExwGtiVZvqGPzbGfbE00m/V6hOWVH8m3eY7+m6xHbwb03G8WTPNUk/I6aU8wmYsF9ggKlmUPS2joFNDD7ixbZCLrpu+kbM1gkwxaFHgU61l5g4MWSci0lMgntdu0CBwKKArNq5k8XqrItHMWRK12i/zrAtx5fuRsJo9Rc+A1TAVrFJkC4Gh3vgGctKoFPX9Xd/93cGyABU/PzP/7xt2bKlra/iPlWAmOOpUDFAQICR8yuEKtCjkJXm9P8bwKXvKJolfRk1EykIrQ0ARImdmMHsPD7PWUaxumauV8wobaSQILUX+dH2O7/zO3bXXXe1ZQ/8njajjM6//Mu/OAiibiHXoIVNzPyqD6r/CYiKQdaYS59XmT/mBOYr3h0dS89V7xYRKN579nfrnaWl9nMVq8VnRPdSo6OjLRCYbj5eCXFDIHxqAwGqCAEqXTNuSLLWbtq3x/bv2Rlq46HRYWCmnEsTAW3L1upkd2HuWPeBHvbq4pmz9swTT1k6l7Etu3bYzv17rVgstUM4XaWilcrlEO9NGBsGvM0bN3uIgtDO1dFr9rWvP2FXro7bhQtjtrRcs1SOgsZpW11ZtdpSzb7p5S+wO1540C5dn7AvPXTcnjl93d702hfZjq1DtmlDTzBTm53zcNvsLCmhIROMFx52anBwwMHGhs1bbNeeXbZz13YbGeq1Awf2BmH8at3mFpdttV6zTAu9CdR+qD0WsgNDZW2E6Rs2bPTONTk1ZU8/fdIa1ZZNTl6zag0mxOzRx07ZHc+702vgra1V7ZFHHrGzp862DehY5W/bxmfBw4XO0TcQVjLO9CUDNddLRyDE5h3MMxADdc3+Z86ds+WlRSsUg7WDT6rN4GBLaMXL7NSqQbPEJJHN2PYd261AUV7XIKxZ2YFmyrMSAVvXR8fs0tVRZ/B6+wds85atbqngAz1MGSZ/lKqwlgNDQBTX9vjjj/sLgpv69WvjtrxU8UxIJu2xsWvWSq95gWoXV6ezVip0e7Yl7cpx6XO1WiMYZGKwidkoK3Ev8xK4IhzQmRz9ZU4y27hPpZHzosOiAaBw+PfQXy7vrBcvH8+MY/nqPQESPgA1Gw6wYGe83EtXEOtqtQ6YjYXH3BOAO3hBJanUTKiJM0Bgp0IWZjByDxmDYUIOgvMw2bT8PeKvfM4zws+tbUMAkQtDnIRi3QgRM1gH2SH0RHt5aMULQEPV19f1SYnhLv1HvhzB9iSEuQODBcsW7Bh4ju4P1Ww4qxq7tnv4tJHco+8bWJIAFlgsYHPQcL81Si2lLOPedtyvNFiDQz321Imz9tgTT9uli1etVEqOkQjV+W4oYaO6ggBVGMOctUgCQOROyBBwRTkcL3mzalanckJShDoZ1OivgCoWTkx2/HB/jH3yOFIaON9lItT9aNWsf9NWCt3FDFYcnlB4g9PzHJXuzzPSJBADnnhCj0OAOr6AuDQkik5oQvdnldRO69w/ZssEvmImScBO4CIW0gtECuwJDCpkKtAtbZeAn8JlCqnpfJ2TtdosBp2dv9OkKlATh00FjATCOU4nwKIm3hvf+Ma2pkfgUvfCNUqTFj8bCc25VxEPMcDinLo/gUL+VLhTbcN5xDYKfAiYMVaJBBGYVSKA+ofaWiyn2Cn1JQGu/z+gFbOjArvUJYwLU//TP/2Th/HUx5+NwYyfqdsptf3k1n2+dO3/8A//cAPAopbh9u3b24sTnoXaS2CcdlApH37H+8k5Y2Y21sLRP5TEp+fHMWCgGKf5HfMhbR0/CyUs8L4zj/A9nyOYT9JpJ2fARwJY7Es4020aQGBaGXBhoDImdoAVaFxZgBxQGx3mwE03ucCTwYhVoq8CFfpAO0KWkc8FKRexwgRR449MNgxDm9WanXjsqAvAV5sN23fwZjv8nCOJCRzhp5T1gRTzWcsWipYrFK0AoOgtO3vDYEzjzM0tu0br/PmrdubMRTt97pLNLc/acqVmjdqaHd673Z5/101WbTTs0uiMzc037Zu+6flWXVy2sctX7ejRx23nzh1eDoDJBwd1XMELXTk3LIXVyJfKtnnbdjt4y0G7+eZ9tnGo32anJ7x8D4tksh6Z6D0U4i8JJX8oSAuLR+iRml/mQAqNDR0BTRGTycBA2RDToj1717s+YDt377eXvuyFdujWfTYxcdXOn3zGQaeDgWrNKUk0PTjRuwi6weSawe4zGFQm8WHMGAmR0kbVet36BwcdnT//ruf7IA6TBBAMJBYTfpj0ec5euHWl4swgH1FQGisKH/wyQbjc39vnoR0mU4536fIld2t3P7L+Aduxfac78TNJ1+rVwPasrhjUZtDxhJTW+fnZEJao1uzq1TF76snjduDAwVBuIJeze//3vdZVDL4mgJjuQslKXUXLek27kKXI516E2As5pz0rDfDjuhx6ZqOZmMeib5F+Ke2TJqwa+yE0d7YpSe+H6QBc0L4KFYQsSxWTCSFFgCGbi8lVu05hs7UwIDvo8rBiMNrkeNKH8SwD6GlXLvbnEewugu+SzDN9EEtq+bXBFMWiqYWZFOv2cGImlIYKRppBUCtrB4UMNeDJ/NPzKsVE+V6JrUMS0uPcfp0ucg8ZptIVuvYpMfFshxmlH+O5uCeFcGS4fw1gXgC51fDSRj4httK2QMHy5pqzV7c4U7zNjj993h597Lidv3DZ7VHcmiIB0F5JICnJE8rnhHcQIMXijkxRtT+Gta3WqrWcrQrtw70xOLKAAzBRvoZsQK1aGSOlxeB3fF/Ca8KGTIbKrI7DEbQTfbyTuYoZLLEtCm/SV7Qq1ipaDOp6m4WwrwCSxuVY16MJTxMYx2IS0SQcgwZdTwyGdM0xK6S+JJZOz1ETmkI+cag2ftYxKyLdjyZL719RWDa+55jBEsDSfKT91FbhXVyvDBC3mYTMvrDIZOxDH/qQ/emf/ml7XvvDP/xDt9jQMZQth+Hll770JTtz5owXH371q1/tf/+TP/kTO3funFGI+Zd/+Zf9mJhpU5QYz0eyHtHvED5C20WRZMJ/TOICugJcjz76qB8T5oOJHHaGZ8BYzLmZsDnmn//5n/vvP/3pT9tXv/pV/4zvY2L7Mz/zM23mUsA61g3RVgKDXOuDDz5oFJXm2IyFZDDS/7/jO76jzU6xD2PYL/zCL/i5tH3qU59qg0EBDa6L+wU74CTAMTk210cFA/ACRaWZhxRG1fMjPKgC1JyDItbsHy8CuCeeBVmE2EFh3QGTpmtkXmUuomoG18d3+C7sMyw090VoT6Ce94Vj4hj/8MMPewgSCQAJK+Cez3/+8150GgAG2IPdpJ3V95SIAUnDc+K5Mk/xTHFTSI2PjzvAomE4GQf7wAc+4C84F8sLqY2Bu68H8XbZH8L2HduCWJtwEbR1Mlh5Rg6rXZ8VwoqSivIMmOhNGrUq60grdxXs8oWL9vSx43b14mVnVw4/93Yr9/YkKegtK/X0WLbYZbli0fJFAFaXT2K9PdB0/c6CePgHXc5CxSYmpu30mYt27uJFm5yatUqlbsP9Zbv5wFYb6OtxPyNMI/fs32TXx6bt6KPH7ROfeMB27tjtD7+nl8yylhWKIYTFSM0Une0q2PCmLQ6yyK7bvmWjtRpYOgTjRRbyebIhMVFE+4FVwUrN5ueZwJc8Aw637UZz1cNjDP6LyxKzdxQAACAASURBVEGEPDgIS4aWq8f+6J3/ZFdGJ+32O47Yq179Ytu6pd9Gz19qhz7wWbp+7bp3IurZEV4ap4g0Fgi1VXcaB8igTeKZwjp4Kn4q5aFY6iK+/JWvtC2bNlmlQrgL0AwodLWOhw955iDyfB6tWNknawcra00vBcNEDpOG87wkOrBJ84tztlolbBhE72SIohMDuNAusJeeXdjKegFkxN0wHps3jbQzLy5cuGTvf/+9tn3bTtu6bavdedfz7C/+x1/ZvBtPdjmwLhC66esNABjn83zOyv3dlsZjyMFLmDZddJmUvqBtmIzRkcGqBi1OOlC7KyvBXT0xvQx151wKHQwm0aG1AkghFBoy5dZZKvRdAXRg0xB8nxTG490h69LnDfcVwAYqJFEodOc+Won/mmwxPNPQC0gHHyyu2FdcCjUlxYQTlBJW1Z4Nl9SOTFZYAlie5q/CxskLzTOjjzvbhE4qAVjOiHk/BjwHLZ7O07ZqSLIIAU6hePO6pYeXSmr7TTVdG5nUoPHnQtZlm3lol6HB8C9kEfKlldW6VZYqdtO+XXbw5r125/NvsydPnLVHHztm585dcmuXcL3BKNSfa8L0iVHTJE//h8FEW7W2Rjr5sxdchtm99dZbfTAGbGnFzLjEs3DmeXIyLHDqhG3DM6Ff8O7yDkv0qxCcQkqdIRoBgBgECZx4mDQpxKzwikBgzBLEoE3tHYfC4hW6dF1MWAoRCnioLwuwcc36aQ/+yV/4Lm0jHZbY3VjIzHljBkHniRkxsQpiWngP477rfS8pExMDyZgBEVuoaxTA0n2LtVnvi8FegPblGRIOgpWBxdLG5MkEzMYc9/rXv96f8U/+5E/63MhG5tpLXvISg+2SdguA9Yu/+IvO8Lz73e/ubLYb/g2IIRyo5DLammv4sR/7sfb3APd/+Zd/6eMT5+XY2gAe73znOx1AdG5ootBGxZtCZDG7Sr/66Z/+aQd032hDTP7DP/zDDpCIZP3Zn/2ZZzlqe+tb3xrewXTawRjAlHrDP/VTP/Wf3j/3jYAfI3KeByAIUAbQjY9PViWLFa6fqjD88IwBSfGGHlysKO0FYOxsg/j7PDees5he9kVbBjBm+5Zv+RZnrbmeGP/oGH/wB3/g44T6J32Y79HfxOzyb+4rdezYMQdYDAwMEuis6CCKI3NQBpi+3l4b6KNoZckPsnvPbtf2cHC0HBL9+kUkugjW9QhWfWM+cSYALUwl1B0sFKxSrdmFU2fs9JPHbfzKqG3cutX2HNhvPf19rtdCMFNC6A7IQpNT7HbGAGsBwFUo+homPzIPAS5TM/N25vQ5m8BgtLpq2ULeBvpLttWF6BtseKjPao2KTc0s2RNPnbaPfuQTZq28s1gbNvS7C3xfbzFMgBaKLDMJ5rv7rAVwKJa8TtpzbqPwZMpDgjiWp9fqHl6CtUGQPzU5Y5MTkz7wB/3DqpXKwZ8L40T3jGoipE7b8NCQDQ0O2vve96/23vf9b+sf7LPXvv7l9obX3e0sG8kChCww72SQR5cT4u2rdnX0qrcJGreFubkAjFcqNueoej7UV0Ro2NvrgvMXvOhF9oq7X2q11aqHThTmoe1aJBNUVzyUh/4pXyy1O+JKZdlmZmf8WaOr8UxAz9QK2i6YpD48ppy1Qa+x5C9QWC0mLtqG1qvgn03NTNv8wpwduuWgA2eOMzo6Zn/8J3/pDvK7du+y7//+t9q7/vYf7cSJMz5Hk52Jt1a5G0F01kEgzvg9/eV2LT/ul/bQROK199BAOVgOEMYHYcCSO3SHCdevMQExwVwTFijop+gMZBQ64E5+fH/DmDEcm+OGoszrYIOzAbB8lc5JcGv36gDruqj1MEHyqnh3Cvt4YoGXHgrASZOwK59cX+TLFwevPhG1FzmAfK4rnIdn4OkJSdjRqXvYxURs7YL15L481Oci+vBeBc1YeK0D85aEMTy5IRHQuxQqgEIHNgBUB6PB7sGtJJIwKCHEdbaGcBX3GRyVFX6mdOHczJzt3rnVjWFf/ZqX2FMnztgjjx53DVYo3r1ehJdDA6YTSaEDOhhOrCvQXzXqIblBmwou45kDs8DqVGCJz2ClVIBZOiNN3LxfMBP8qX3EVKHLir15tHiVpofviw0V4NAkFQMisWGBaV7x8+lcCsHFYCsOZQm8KQtPgEdtzvGU7R1nkIuZE4hReEfXpT9lIsp1MwEyOUoXxH1KCKz+Gl+bGBSFzATumJCUrSiwpndE5+XfYrvi/fQ+iQlRCLAzNBRr28ja4+c/2wA5YrdghmA52LAFYLv//vvbuwNEACQApR/5kR/x3zOfsmgHNNBG8cb3+fH3qtWyo0eP2tvf/vb2VwAsgDCeE5/BHmmDDes8XnxsAFic3ReDUoV4meMFBLlO7ok/uX4BTvRWgCCuKwahz9Zm3/md3+nic54hwIh+zwZQ4e+wcvHG/f3RH/2Rj9HcGxKk/2zj2AA6gPF3fdd33fBV2DLOSz/gPD/6oz/a/pz38RWveIVr23iHtMEC8s6zD/3t13/91+3kyZP+sWotPhu44nMAHho5hfKJLCmsLUZLfm2pj3/84240Cn0HbUdn+P3f/30va8OJjhx5rk1PXrPh4T7bvG2Xlalfl83Y8NCgrdaqtrgw76wUK2Cy1ELQxvGU1T1NNQzqvmhsrbmIFiansrRo9eqKdRW7bfr6hF14+rSdPf60hzV27t1jwxtHbNueXbZUXfGCw/lC3jU1WAXkcoWgx8ll3eMILycfDBJWIZXussXZOTcm9dBbd9FWalXr7spZdz5r1aUFu3rluq1lUja9sGBPPH7Sjh076+UsenqKXiKnUllwn6ahwRHLZ7vsyoULNlep2ej4lC1WKm4H8D3f9Z2eKYl2JNVq2oUzp2x09JrXoaMjEBqkwRnAKfgMIEV7xOCZzedtZm7BPba6S0XbODxsQ/39dur0Bfv133qnZxW+5MXPs7f/0FvsxMln/NkwcAMqYZfIKFM8nfAI2jVCTWiIeB6sJJ4+ccIuXbjohYY9PEQafLFkwxs32o+/4x1u0+BFtSl87IJ12heAkPZnS3FqwpawUIjs0VyxYiMTT0JnjhcsGtJuXaGSvmtJVp0Pmm7y6OSNpQjj5PLuzg8wh8XqAah7GaCmG2y+958/YJeujNqmTSP29h/+bnvPe+61f/v3r7ulA21Xr6/YWms1EaxnEkuPbgdf0M5YWiiDTeDF9WnuFu5VhULWldepCzYIbD5xJayfvzDZnHtQOcBK0qqDQeY6U8R+NRewB50UgMVDYQJzCDrd6wogyznI2MWBfL2mn4z6QgZjCJ+tNYJuD5DHGbHxCFuolRcE64E34v3Ctd31VS5wx/U9iOllBAoYJMwbT1Zu0+B6tCSwn2iz/N/O9oXsRU1mcQjLbUPdoT0y8EyukHPwIfu5RxVaoqSUj/uh4Q2W2BA4PCQ0lOwb7mHN/c0qixXbvnWj7dqxxb75ja+yU2cueYiQeoQY92ILwurKxQlrQSzvrCbGtylCq6teq1QbE6+yAffuxZB32MWqCoFpIhJY4jPeO+5bm99TpJPqDGGwL/uoZInCPzFIic/DcRWuCM97nRWLs/MY7AF0cuFWiCveR89HTFDMZukz3YsE60zg0vPEz1fH0LPn+vnes4mmGY+CBCLVzl4UyFJ4R/ovHY9jCbjyd9qUfQTKdH9xaNAZ+URvqLAjoEn2APo8ZtDCgiDRHGqh02rZxz/+cf/5zzZYCkAA7UL4ijGVDSAi5grGCIbnN37jNwxrBTYAAIwWoTBFhtArxcwWbA8si0BypxaM4wKwaFdCV0zo2gDFP/iDP+iZrIyvP/7jP94GNHwHuwf2V1vG96i2QGcmkAZ7A2ujfgkDBHgUC/R/A7AEgDgXWipAPICT/sKzxQaDEGq8wTzRr2G8BF6/0fOgTQnP0Y++7du+7YavASiVIAJ2gSTShmied5Hr+d7v/d727wnz8kwJ7fFOwc7xHLUBAF/3utc5CPvYxz7m4Vht4ITf/M3fbC8S6bf0BxZl8qKDBPFiz/fee2+LBgBpg4x54NCRNAjb/j032dBg2WrVRdtz4BYbHBr2gwAgpIGig5N15+7SyQDKLMM6ncmFDUd1tuBIE4oVrywtWatC2rt5A1w4e85OPXHcXwjChPsPHbQtO7f7yjiLFqqY8zT3QqGYCHrDC+elTppmleWqTYxP2UBfv23eNWyWbbmH1pbh7XbhzBnLZVLBK2nbDpueXXCw0T8waJs3b7Wf+O8/Y9evj3sR5l27dtjY2BXXeq016jYxNWNPn71q+w8estufe4czLkN9ZfvExz/ifkhsHj4YH3MBNhQ6Jqa33XarF0lGH+Xp5KmUVSo1D+FhOpnF3BSWZKVh3bAwpYKno3/svk/b+XOXrFwq2N0vvM2euTjpwAlg+9zn3m47d2x3kAXIDPqOjHcUWINSOVTyxkIBJ/mrly7bY488Yl9/6GEr41lCaLKyYocPHbC3ftdb3Li0UllOVuMhdMl5AI1kVFIA258HppxmHo5zITmOxUkxa+oeBnYjMEWedca/Ka6dDT4tpMmHTLess2Rei4++AqhJ/KDoBz09/fYP/+8/21MnTtnw0IC944feavff/wWvXTg7N29dJZzvQ1bYmpdMylhjLWOZFKxm3jV6ALYNw/2eZUg7AOgBNT7xt3BCD/YBhI1cB5KIo8nwcwsBNrflCrYWXq6Gwd/BzbpRJwCN+wFg0SYeDsI8s52pF+7RGaxkoA+iRIoqB9bLsw4T80uJ5wE2uXTQeaEXI4kCg1tnr2BqAWmJcHudlQsieG/4ZINFFCAE2GmSX9dmwBoljvEJ4AugLPwEoEEtysTeIfGrIxkiAAGSDlSCJrQp7emACgCYZDWGkpGh/qA3bWLtEaxLYJ6kM0uAa4Z2yXqVgqF+amsO2Hd/z3+x8xfH7LGjJwLASq1Zg7BsAuY4b6ErY73lgvfnWKQr7yoYYLx7mHyYpNByiDUR68OfYkl4txgT+a5YEbE6Eijz3iuJQRlnOp/S5VUklnsXYIjDewId+h3fi1kogQ3OEzM9AksCZXFYTs9MjKc+E4jiHDxjAJaK8OqcMaiJwQp9XSE2HYfPtZKXEDgWkWtCF9CM+5Yn5pC1m5QPEnPFtYsJ1bWEfpOAcTGtiVBfi6gY1Int83c+cpxXv9Z1wVr87u/+bvud4e+EogTMFAb6lV/5Fc+g10afQITNZAtboXqE+py2kGiaeyTM9xM/8RPt/RUCVJuT6BOHCBXqY/IHiMCgaWNfQmxi6AAu8bVh9wBAEHOtNoiBfWxiSsgLlkff03ni/sjvOrP8AH56H+IECj1jhclpQ4gGzhFv7M9+AkcA0Hvvvbf9FfRPOobE+rT7K1/5yhuO85nPfMZBEscC1GrDpw6rC/UrWKq4ndCfAYTQV6HjYjzQBviSgB9WjDbSRoj3Z3/2ZxNNb8gMhaUDQymxhMWQ6/c++tGPOoOF7gA6jRsgPVI3Pzy8xfbv3WX1+qzVa2s2MBgKmJZ6S76SRtBMGI3wUQhTKDTQCr5UHl4gRZxVSkgnDyuNhlUrFWusrPicgLB4ZnrOTh49ZlMT4w66Nm/daLfcdpvlckVL5TKWzqWtC7F7lmrgKT8fonG3PTBWxZhJLrldwPNe+BzLF7EWWLKsZW0FDU8u7+7rA4ODvm8GF3k3z0zbH7/zz23iyqht2TBke3Zus65ywXqGN1imULJKjSLOk7Zly1avLbZp44hhv/65Tz/oQjgePoPorp07PHTW29drIyPDtmMHYYdEP56UC/ECxOiCWuZlWdgW5hY8ZIpuDcBz8fKozczMOQjtKeftkUdOOLDB74mi2Hv37vaJRT5Y1MV75pmzXhB585aNQUBJSArN2+KiXbxw0R544JOOspno3cS1XLJ7XnWPHT58yLVsALj1UihpKxYLHl7EgNMnTUJVWGrAJmJH4MLpUJXdw3EwBeh/5MmU6GMQsrdXrwlLhD4tOI8DGALrST8B2CGO//t/eLeXRcED67+9/W32uX/7mt3/4Oe8ziMAKptasxYAi37kDE8WtZSHq2DSYJHQ6AG08A2DFQHo+YSEoDrxeMJzzcNTHj40D0njDr5eR49rS4zwWCisESZMRO4hxc8BD2FobCnYwgsWAAj359qnBOTBztJHuWdZNQQ/K9ii9ZW2e1BR2YBC3lShrxHKDX5Snr2XyVJ7x98Z10Al1yjtVwiBoptrrpfAcaZqPVvOo9pJHb14sk/MFtosHPfHP8Qw8TnXEqwbUh6ujTdNXBKU81nAkaFN+LlB00VZJvRNNcoHBZ8vy7S85BXjQ6FAdmbB3vqWt9jKasOOHn3Kjh87GcxtE30fDGllecEy6XVtFZOFCi6rhA1jHJtAisphxKE2/i42hbbnXWLBJIdpD7UmLEocphL4EQsjUATIAtgxwXBs9lUojmvpZIriZ8HnmoAVemBfeQx1ArMYDIV2XhfwC2gpjCa2iXNoFc/9xqBNE3Qc3uRzAccYxLGvEgGYFOOwaugD66apmoA18eke5d3Fd1X3rQ3uk2PEQFdAWM8jZrME0CRS5xoErgSaOA8TLuBJG0wR5rExsOPvMBYKIfFdNFmvfe1r24DTkzPkN5fYCQBewziZc8Fzp8YKgbxYJhgcjqkNgASg4ZpxLUfwrg0B9l/91V85+KDf/dIv/dINITbAFwwZz1rJCJ39CpG+WDiAAecGdAncxsyl9oWZ4kcbYTeV9NH3uV4fs0howpgZb7kipd1KbrkQb/hqxc8XkINpqLaPfvSjzojGYBfsgQg93mDbeC9oQ5hEbW9+85vt27/929ss4gc/+MEbABw6NhLbSBz427/9W09W0IY+DQaTDW0Wz0obizTanD4Gw8gP5wdsK6FF70LqIx/5SAv0B3AglEWDgcyVAVAsDtrefXutr79lZ5867V5J/UODdui5t1oml7VCvhjYqVbLRc4soQlpuGmod7owqPMfqf9hFR2MEgm/rFZXQljDxbQZO370mF04fdqqywuWz7bs4C2HbGjDVksXstbK4O5b9EmKAblK6ZFqxUvAABpI/+b3HOvV33SP9fZRumXJro1dsd5yr7MwaH2YJAkD1potm11cscuXr9vDX/m61ecXbdumEduxbbPtO3LYihs2mhV7rNZYs8rMlE/g6Doourw4P2vHn3zSrly94hPf3n37wsMko61AGRaYpIJrS7yDuD6FzkcYLDARXli4gVZpwbVThPY2ECrcMOwif14AQrVf+9LDNjKywQYH+22psmi7du+0TVs2WakYdEfzc4v29KnT1tvTbTu2b/EODSsD+8AzwGzzgfsfsOPHjnlnoLNT2BorhDvvfJ7dduSIkXFIWFChrKCloIAxnlM1z6xk381bNgcdFICFsFPykrtgGgf+ZAIiSAyoDpNKEIrTJ4JuKXgxodnKZoPWCSQDcMMP7X/+z/d4Mei+nrL993f8V3vo+NP2iU9+xiauTRj5aDlHEC1bI2nS+1MQTaud6YvopTx9lyzKTMbDsD7pgU3SXEfGcumss1O0Ffdd6C4lyRoh1AaQcbNKLC5WgybKXdsDGecgF0CwvELNsQCUyHpUhgkgAKAKQPGsTyw7GrwXgRlLEvGCNxkALQHhHi5dY9GBvQZO2itB70byANeEkJ7wZQKugJhuuJgcM9bGyXnfwa/excSc06sWJAWTpaXysjZJ5gL7BuPZBGIlpqE37JNYRoQEyBBalAmqJvm2BD65YRjsYDTBpBdCbiQ9OJsGyMqteQJJlNFt/f0D9sIX3m1Xrly1EydOhtVjmmdTtcbquhcfz1gFlxnwWMUqa4jnAvOrGmi8J4Tz6Cdic1S3TJO2xOxiKABrcnhmgqPd2Z/JhH1ZcPFvCYr5kxAF1yDjQmXy0a4KvcUTugBfzDbxOZMNx/as4Go18XFLkh+SDLzOiTRmzGJtk87NtSnkyUqeiVEgRoxnHBZkPzFZAkYxs8R1wQpwHIUUY7G6jql9BAoFQLleAVwASnwOt0pJGCmuQ+BJ7BzPjOfBOCVWkWtXhptAXgwY3/ve997g7UQo6lu/9VvbEz/XwjmZuGOABSijb3EsngnhoZgB5P7oa4BXyArm01jHBIBinmXc4RwwWLAi2gBIACzOzf6xrgiARRiQ+6edEW1LgM/+v/d7v+cAi+uJAaYzy4nZL6wX2qV4g5nh/l/1qle1mSMBQO6T86AH0yajUf07Blnyv+IzGDh+PvnJT95wPgAam54H9xgfn3CfMjrpQ247lM/fUEKI/QFinJtQYeyGj1YK3ZbumeQ9frQRmiRUiICfZxEzWAAsgBzPBiAIANMmgEsGI8+Ye6X/QlDxjtJmvAMc1wEWHdeZmU2bHGBBnb3vfe9z6qxlectly/aa17zIFqeu2ZlnTtn5ixfstW94o23est3BBAIrJkpsEZgsfWB1RgHtQpLV5F44QQPCwE6DoNnC5JOJhHV4NttlJ584YfNTE7ayNG9LCxM2Nz9rh48813qH+qyZQWuRspkZCjiuuLiYl6fohYC7HehVABC9ZbvpwAEbGg4x0SeffNTKPcXEzwpPppSdPXvJpiZmbBS2aGzMDu/fZzcdusW2Hzhg/aTU3nTAmqm0jU9M2pUL52384hm7fPGinT9zxq6PXrWUl/9YC4Pntm32sle83L71v3ybLVaweMBHaTUJSwUmA2ARdEt4KXW51mZmds6vF7alvsrAsOSDA0wZAzkhFl7QqeszLowHlFwdu+K6MrRfAAtAJiRhdzedj3Bb8NHxFPxkMOQ58CxJsb165ao/+KGhDU5t435OR0IzABsoKp/nh9AblodnRZiLxAeJbxnMyL7zl8p9R8g4LHnygYuznaXDByysZp2RcZ1M3bM4Q1ZTYL7IKuNiCbdu3LzJ3vveD9gDD3zWugtd9qM/8N12cmrCPvnAZ+zK2UvWWql5EeB0V2BHPSMQViePS3cA8yEUGKiTUBPPPJxN2LNYwuU670AJTy2Aj7fXas0KRQBxCGL7AdJolNBUMZG3vIC3682SzDv6PCAUvzCVx+FPgLGH5wyTUvynyC4J7tqAF7lPcxyuy60hGkHkzfWqqjxlXAiD1b34ctBL8c6E96YWaiIm4nIvBJ4YibbrBLKaxGsn0X/F+jC3gEBsDwvnbspx2ymDEZ+XgmeB+qTvoU2yVYM+zK83OWdAQ8Hpnx8f1NqLK6LAIZnAmcrELbztn9UI9i25bMpy+QR4JuBDepcQfs3ZyMjGYCFSDZ562lRwmTGMFSbgigE5ds9WKEphDfoKqdv0adqcUICy4vRM6LuezZno6GCzOIcy6RQq1J98j+tTaEPXxzmYhKXNUnagJnABo5gdY9+YFdGxJCgX+ItDQGIEOhkIHUtgRyCO7wEQuE/GUt5xhfr0LsXh01ivJXDI72KGjHtQ2jrtyHHl4q3JTsfR/Qn86XP+FBMihkBshvf5xKxU9yugpuxGAVyep44dh2r5PvfcmfWHkzsgQ+FGMY6/9Vu/1ZbNcH4ACoCE58c1CEzynOmLMFZod54t04/9O7P9sGiQOJ7PCQMixA7z15M3sF8SwOu5d2qkCGcdPny4zdjFz4nr5J5gawAYEqPHyAeiBcYGnSLPQOE32L1YjN7p5M5xpYcDYAB8HnjggTZTdgO6MrPPfe5z7V/xPAGYsRYLywzAjOxQeF68N3ffffcNh8J4lA3LDX60CWBxXfTPTgYLLRdgmmfNuXhm2tClob9ig+GKw8gK79KG8t2S8S7Pn/6Alt3fz06AxaAEGoaCxEvCjAdStq581l7/mhdZrTprFy+dsamJBTt0+Lm2Zfs2K/UUrVqvOkAKq4Q1n3TDKiYZnJNaY6LlteogHMDkUV+F3TGbvj5rezG0zGVscX7KPnH/fe7FlObYaTQyKbdrwm3bPZ4yKRvs63Hj0qX5eZsan7Qdhw66U/nwhk0OVob6e6yyOOfsE8eqW9aW6inr6+2zgb4+K+ZSdsvtt5j19dpsrW6zSxW7fOqcjZ85bZdPH7crZ8/Y1PVpy3VhXhnS9MnAYx7vKXVbf2+v7dm52179ylfa3sMHLZOsLAjBtCcbTBk9qhReRnQn2CvAGBBadDFgo2GnT59yfytE6wzi1BxEbB/cwOte81CDP5M5oIUwFxO5C5KTSc4nEQrhJnUD+/sGPKxCZ3n//3q/Xbpw2R3gsV1g4Hr9G95gL37Ji72Ez9IyocRGyM4E/CQhPMKI/GANwYu0edNmn8SwbODeGAgVe1ZokJfbzfBgXlKUb1lxHZ0PsImjupd6S5kDnE0ArH/+gN1334NeE+773/Zmq28ass9/+gv25Ncetakro1bq7bZ6q+GZFLBJROsCWxf0QiFrM5RyCV5TTWpdByE+Kfv4muXJLKXsRmgzADHAy3VMHvaiH3e7aLq5Ri3BFWc9uW7aG3CP6B5TWhzfOQdgd/x6qDnmg1ouAJfBoQHr7++1YgFmMSRjYGGhSUm6pTDZJLXWAEYOkNBgNRxsBzuNpuueOF8ArqGkjntpqV5cUnuQBwgLRV8L4VuV0wnDSAjfB1M+GCx3W2/XNwwLI9rU+1Kik4O1lKAfltWd6ZPwD99xUJ9klvrxE11aw41NgwmxO7snxaqbTUKDPK/1MZP7koM6gz2DFUwuE3+80cYquMwCEWDFj9qf73aKq2OwwP0xIHKd9F1AgSYUASBN2AI+7I9QnncTEas0F9KSiNVSiEvPhHviXLwvDMaa6NbF/ut3JgCofQUiFCrRhCmQpD31/ZgNi0MwAjPaT58JgPCecv1cu8JpnYyT2k+/1zgeAySOy3Hi2nyxIanAUAyyBNJ0PL4jYAtIYtES+mMIxbEpHKv24ncxiObf3IuuWSn08bne8573GAJ0bQih3/a2t/mxBaq5jk4GC8BFX5M2SOM8x6Z0C7ogbTBCAAXVFhTAQsSue+kEWHz/r//6r/1z5uNOBgtGRQxnJ8BCpgypkgAAIABJREFUgyVz3DjJQs9I/QPGBo3SN8pIJFxH+FBgkzBlDIDk5K42lxYOUEVygDYAIW3aad/w2c9+tj0OcU0AOCUS8AEhPIU642vvBFgkK3CN6Lc+/OEPt89LiBCwrDGAzwTG+NKb3vQmB1hsgNIYYHEt0lTRPrFNBgALUfzp06fbOjueEwCe95u+yzzr/fNjH/uYM1jEIqHL+QIHBLGJMusub7PJ8Sm7ad92O3Bgm23bOmTXR0et3DNkfQPDhuN6pUZmVyiWTH01dFnhZQlaADm4KwTVZhqs6WldzWbKKss1W1msWhGGp9Gw+blpO3/hvFVX0Lg0A7BKBnVYIUItPeWSbdu6ycN2FFaeuH7d1ko9xpzCMbHwAYlT/BejTPy0ssWS5cmG7Mr7MSm4vLww7bYB4+OT7uZ+5cx5qy7M2yrastWataj7kwHcAQibHrohxLVWr/ukPTwwZK+55x67/a7n2cYtm/zeKfzrKfZJJqWHBl2gHOLUWCkQQiKcxYQZ9BUVD8cx6eP8PrJxY8gGSzLeOK5odJUbgVWQfor7CSHQWNMT6tbhIcUkhffJJ//1AS9+DIPoA1O+y/6fb36D3XrbYS+SPT0zZan0mmWo98Z/CTUPgGLVQ0iQyc8BTbLCdyE4g6B7zeR90vbC0UndQXRBABk0Y7AiMEoMmAi4+U5XIe9JBv96/6fsvo894Lqpt333d9gzc9P25f/4ij1z7KQtTE1bT3+vi7kxVuU/elueGdqtAbjWYHDrw3BAtVZyx11ZCgQbBQCd65ZC/oFr0QBEam83+ExSwxHKAywry8EaAzBFuNeLHhM6zqa91EtvT8kF6EGDUPPr6B8YcsDMdwlZ0iYwYq5NdCF4KJoc5g3Ae82Nd0PUMFxrs0nIDB1TkimYRgsmY8YONipxeNd7B4PFOXgu7cnYBfT0G8BNyEp0w1FYMZosKXqurD+1Hd8B6IcJJYj+AygN7zmf+T7OHIaJ0EM3bsUQwqCh0kHdw7Vt74YkPRrggs6CkBpjEmCEsBshFCh5wkaxaJ3vMOApDKjJQ6ENnd9Z1QSUaqKNgUCcki2BstgPZ+QTPZMbumYyPk7CRsFKAUykjVJWoVggMZPan/FLISWxOhIr6zuB5V/Xk+mZSXOkf0vvoXvs3EfHiwEI3xXQ4k/twzkBiy4vSLzjOtmzTlClMVyAT0CGe+S95r4AWdL6CFhpP+mDxCbF4I2/676YnwC/PA9p29hHQFqsaQxIdUz2FWvH8TiuVwZJxjOE1THAIjuPWoQxI8l9wGjEAumYJfJ+j4yg0XCWJM5OxIqBSRxgEk/SACgZZHItnTYNyiLk3vjsHe94R/vdBXQAvnRffNYZuuP49BclXggAav4QsOM7hAoBhJ0hQ7IipT1ifxi2+Dz4dAGeFIbkXADFWEumotW0DVmP8UakTH2T43eK9Tk39xqDRJ6dsjV1LDRYnBtGjDbVhnUEAEuLno985CPOKmrDToIQIe0PIIwBFmAQkMr7gPlonGTA7wF/ACyXjXR1ed/kuzHA8nft05/+dIsXgAGKGCL0JhcUZxKWezfb3AwrCLPDh/fZrYf2WU8p7SUrUpm89Q8OW7HcHfIGffHPwIrOKBMmK1/9hok8IP7gWO0MCxoYvJdWajY1PWvVyoqXXcF5WwaMfIY3E2yMZzU5A4Cje49t2rjBJ7VQlLbplgOPnzpn1oJpoCZeym674w67467n2+btW1zITJHf5cqKrdYqtjA/Y+NXR230wmWbHJ/0kjnoQSjSjOg8JMkHrU9gNYLnk2uMsgHseEOmM3bw4M12x/Oea7ccPuQmdexI/T63AUhi365RU6aWi69DmC8UIG65casL5JaXfUJitVwqBn8vv47ERVs14ty5PBHdupt1EtPWQLregYMmTgPT0a8/Yg8//IhNTc8ED61q1T1P7nz+HXbwlpu9hM7s3IylU+iFgsElHWl5aaldj8wdgZPB1F/2xNU9WLPSJpTfgTauJcxIOA6u9LzoPEtfyXt/MXfNR0T/8COP2/33f8qJpDe94dV2cXrKTpx82mYmp70KQLmn7PsRvnRTy3TGZqZnPXSNNYZTixJ0JwJryvlkHE21k9lCH2RRkHg+eV2vMKqHFz8pWgpQCMxVwwFqCIYFcT8hUS9wjJizULBiV96BWHDzBjQWrNTd4wDLtSxdibAeob9nJYb2BWx7ORk37kxbrgBIRmtIKZlV98USEHTeKZV1cX/ofFQR4N0jLJ+2bOJpJc8tX0nR/7KBjZJkneN7GDXRktHDZB8R7B8SdispLZTkErb9pPw6WWQ4ml1nFbxyQwJmtRjwMKUfD5Aoy4lw+bJOALDACkDNB81eaFf1W3nZwFoxAWEtw8ZxGdxoX03K/CkAojCPJhVN8J0i6fa1JplNgAOAsgCWrkcrYo7PIgPNF/vKr4rBVpOOJn321Qqfv7OYZV8AJc9HXjoCDTHzdMOslNwvn4s5UBvofrSvgJomfwm/9X3dr65RbR0zSxo/1hfESWg4Gc+eDVzxbvPMBKA8yzxJBtI1aD8BptizS2Avvm+uA2kD7aTPBTDEBMftwb7x92hzmUFKJ8q1ECJEh6UNQATIUhsJJHayK4SUmGjVLuojME2xWBqwxb3BzDwbC6JkAABYHCKkf8NScQ+dFg7SAIn57rQ5eDZtlHRtYtzU7oqGcB6uG3AkQEwbAJi0dTJlAkB61rQxoCsO08XXEmcuckwAj+Yp/oRNk9kn/4bxA8BJMM/xwSfYJ8TbNxK5A7BkSkofhL0ibKmNZ0qYl88Ix8amqwAqACHPFf1YzD4SfkUfBkslDZ5M2cWwIhPwv3/mM59p8aGs/Bm8mERoGAY0R2alAVtrZuz6xIzt2b3NDh7YY8+7fZ998Quft9rqmm3ast12uCaIwrBoYaj5hT4j1DcLhojoSAJLw4TCgExplHqNgWnVU/BHx8ZclF5bqfgMRtiruzsUXQSo0BnwtmrWatZTKtnmkRHbtXObNZs1rwEHKIAF+fB9n7TWWtbS2ZJlskW74yV32/Nf+mLbuW+XT+LjY2N2/vQZW54dt8nRi3bl0qhduzRhCxRiXg312Aq9RcuTqZSs5itr9RBiYcWPbiUZ+DE/BdYsrqxYd1+PPefWW+0FL7jLY+DdPWWbnp7x4/HyMynDGrg2xSegYM5IhxYlDzBjEJmemUmsGbK2aWRDsloJuoTQfkk3SQwuHcTKcywxpBSYcoYrCZdwHUxkS3Nz9uEPf8TOnT/vEziQCAD7nNuP2N0vfYkdOLDfzl88b+k0dfOCMzMAgvOH8jJLbdTePzAQiuAmE7uvGDAxpa3SlNEBHAejSXRatEF7InfGKwgDAazoy86dv2SfevDzbpHxyhffZYvVFbt67ZpfI2GWIpoOwIqL1nOWymbt5Okz9oV/+zcbn6B8EZl6wc8rAKaQaecCbkd+gcmCVcWhXm7vQWPUsFQrsQtopbzwN0CQCgYOqA3PsYL3M9qC31FUmeeIlox6m/NzOIZT86rorCmlgvBA494z2QBIgl4MgX5wLp+bo7B4xa+PexwY7PXvURMTRpUbCTYMKP/CwiGTKXhShQAW2XQucKdvAbaoLJAwN9xvg+VC4s+lCcj9+xM/rcB6Bi2Xhx9IKMiFUGsALlEBaICcM7KBpZTWMthVqJRO0HIZ4VyuOr2eccjgI2BFnyfEB9iIJwB/fgnLIr8q+h6rRPox3/fnmOhEOtmNWOAca2rEeDBw8x0ZC6rWKqtkhfNgzFRbbl1DGmo/Cgwx6Aus0Pe5JsZR1YnjXRHLy9iq7CreGcAZYy+TML8XcxKzPTGDpucm8BQzdmKT/RknwFl/F/BU+wpUde4vhkMTH+eJw2U6Xrwf1x6LqZ3FTgxs+VMMn44TM196xvq+QBO/V1gxZtJgsmQtwXNTSFGgTmAr/nc8GXP/PHc9P8AVemNt+DkRztJxuAb6CwJvWFRtTLCAIK6bTeCOUjjxBsBif65bwI3PsYIgSqTrREAfsySxRusbeWTRLvSZzmvrBFi6HtqfOZRnpzApf2e+UX8AcMbtQQaj+sSzMWUwTBwTnEBbAfZiwX18Ld/8zd98g1M75YSkVeT8hF3jRALZYIiJ0wIF4BRvCgvSHiSaaUOHiTUD98ozR/wfs1RkRHJeroGwaixyx2BW4AuQGds0sAjEHFXvGO2KdtHn5sQvTgxu6v3vf79nESL2pFQElDf/BhWCMBlccvmSZTNdtlRr2GqVtPamverld7oea3Lyuq+In/f8O104bS1CF6Rq4W9TS0KEa7ZaD4NHoUBmF9YIazY1NW0PffWojV2bcPdzwE+5N6Qzc/HosgjxEY6CgRge6Ldd2zfb9i1Dtnm437oLOassL9rVq9c9I6/QXfbSLouNql2ZmLPi4EYb3LTNXvW617uv0JmTx+zo175mZ08+beefOe8TOGyZh9UIOTKpZNKe/r+MpxOZYc01y6ytWVca7UiX5Vi5JWaTGGXi44QdRSqXs4XKsvtg7di5026/47n26te8xhkWz6jAcDMp0KsVpuuDmPzdO4xMOib0OQ+HBjDA5EU5k3S71plWwrSRZ7d5mxYdvLKF9PtES5OUrGCixIjSndo9ZLlm5XLR5ubm7Wtffci+/vWHnUWjI9LZyFh8y1vebAdvPmATU9Ph2SRam3WqmTp+S24UygvoBmvNNVtaXBTy8/slK1KTJPvC5HBvOHyH8jtmS0shvMxEX+4pWaGrZAvzlZDVWFu2nVu2ecZYA9f0Zt0atbp1ZXKGCJy77u7vta985eu+Orl0+YrbJmBY6pNBksHpjAxtlABTzi2HfdcSZbIO+MkoBBTSFr3duO4XPSMUIIUViTMNTbL2Vm1hYdnPM0DVAWfjcLjP2PDwgIMwtxJIsjgrK1VndgkX0h+mJqf8hSQ8jIM/C5GyC6EHgzasRekQ83JKp89etOmFijO9dS+zY+0wOma+6JscOFLkGqDq4CcYkgYRfs2fa6YQbEFC/wv1+gDV7u+VsFhiLyRYB6JyHz7hJyyunOnla6b+rNB38PhiIRG0VcHZPmwqpAwAYcwBWCmLj/4h5ioGS6G/hgwiAQVlw4olYT+FpiTYVjKB2B6t1jkGfRbgw7G1Auf3Wr1zLNcXFgqeEcQ4KPZEIENAQu+ULyhYiBSLDpw0yArUCKywunXLlGbTj8+Yi4WEJjJ5c3E97KOf8H7Lgyz8PgY87efQZrTXWUCBlGcLp+kz7R//W++uAKomkfi8mqw7gWDM7ujv0tJojFK/iHVRsa6rkw3jOmSzQTvG+8WMlc6z3p/DmbjukCQR9Hwk/sBGaUMvBUjg+pDKyGgW9ikWeMNowMg4i9826zW75557bmCAYHN4xjxr6X04Fwvw3/7t326fF+YGBkcbwAUtF1snwCIkDvhwv8NW61lDd7BcAqlxv1DIEMBAUgf3QUheoBNWStooNEhcg/oD+xDW04ZVwWte8xqfg2BzwA+AJLLutHF8ytJwDBiwOMRISE+giWOg+1ZmIfvT5nhn8VlIzBry48TtyPfQXukd53yAQm2UQuIZMa922mQAGNmPzztF7jwLIjr0H9opNkmFOedeaDdlctJXND6pn/Fn6t3vfneLG4CWR89AmJCb/o//+A9HstwYLEax0OuTWbVKqZuGbRjstV27NljKQMQNrx23ZdsuD/eEem/Bo4rMtlCChJVyxrq7e70+3/VrE/7n+PXrdv78Ja8hWO7psTSUkbMN1LsruoCc8jVbNw0FYLVp2EY29PlExiQ3NTVnx09csEyuaD29w34NvSN9liv32Fquy5qpjFWXK3bx6aft1BOP2/lTp21hds6zs5LgnttNeNajx4zCKr7RAHBkvNZdVyZthSRjzH2mvQhvSJJXUVnXVrXMqvWmlbq7befu3fbSl7/UDtx8sxVL3Vb3uoUh9TxMN+H/voJDm+SiSnRn8x4m7C6XfUJjEpienHAmgReVwVsDuw9omJxSZ0/6I1iYxCSybfqaFCDm+O06eunABl0bvWZHH3/cvvrlr/r1qD7drp077fu///usBZBLMhNdSO8apwD+mJwXFhdtfnHBr6HYFVb+Xmw4mbCZvLUqheWBNQphY3oTouusjU9Q9zDv3lwDA702OTFlq6shfIVOh3t3CwNnQULIKOvMT8rZq66ebjt14hn74Ac+aM88c8ZXE1QIcKYvCecBOhwcJl5LXgswCWN6O3kpI2wLQl1Gn7zWGr4YcN8pTyYAdDfcfqOvr2wD/b2WycFFoS1r2Nz8vFVX6PNocoKBHn3J2ZCesgMonh9Zh3wvlI8JILS/r89D3oS+YfzW6iuexJHrKlijlbavPfaULSyt2GJl1RcTJJ1Ys55E5BU+bjpz5QH6TJiAYZ24Ly8jg9bPM3ZD//OqC4k+ToDeWdVkdAIXqVah9zU8nBwUr/lChOdKRmwtKefSWK15CZtgiL/OVnEdKqTMIAmoQpKgVb8mcU6riVerQ/Vr2B6xBYxPMAJssXVBzJqIeRBg47vSOoXrzrcnaj4TKAvPOAATgSzAEOeTvkogh4lVlgyauDgO9yp2Rd/lc7E5nE+lagSmAJuwdAoxCAhpchPIisGPs+JR6aaYtWL/mB3wJ972IQuLLB9n25mnSfZt8uzj8+haxMLFWjABJ41lmthihkvn4bsCI8/GhHXeWwzKxJKpz3BNgF4Pf0eMPd8TuIpBuo7NtUhjR/swMVJbMN6YQCXQV1p/pz4IMACI0SbGEWYjLlgMYAOEQFbEDuPsB4sF0EKMjb4r9nAi/AiI4l46swj5DJE17wTn7QzdEaYDhMVMld4jfgcYiuv5AYCY+0kmEbji+sTmiZVBpxWDUb7DeQgt8icAjDAc160NFgiDVVgtAUZ9BoADb6Bv47qwskDbFG/cKwCHtsL8k/ZAnB5vgFiukecNXon1aix0qBsJkCaTXhsACsxDf6EdO8OT2DRwTo6Lw3vMYLEYgo2kzfgcwK7kLvqlNGP+Lr/nPe9xo1EGPFk18AUOCpolewfmo1zaYM0WJT+CeBy/qR07hmxkuNv6erut3N1vm7busgbfWau70N3rtwGwWMln865JwcPq8qVRB1Xz80s2PNDrpWXGxiYcrJS6826oCWswPDhkPeWcDQ+VbXiwx/r7yh5C4njMvE3LWq2RsonZFUtnC1buHXCX9q487tmArwmbnZ62Z06ctCvnL9rkteueaQjbQ+mdRP/sE7FPBy4idhcvQ80BWxXEv6zwmVxIm+eHYrgMUDiJM3DxcPM+EVeqlHBJW//ggB04eLN7TGGpAGhiYvUMyzDaJfH7YB4JGwZgJNwCuAKkuB9Ss2mLc3NhUkunPK2fydoP4WFGytoEg8AQEgui+vbWLskSG37iIZWybnfAb9qVy1fsc5/9nF2+dNlT8AEcZHkxOGzcttnKPI/ukvX29AaxvRc7DgM2Jpizc7O+Aurv6fNJwnVqiT8SDesdLZnMAWToieRgjnfZteuTzvhQVxJz0VNPnzJbw+8p7axmPb1mBcJRTAg4zReTigEAoUzWCn09NnZlzP75n99nJ0+ctEuXLltv30DbPd/bKlm9yg9KejovucSxnYFD9xc0gr7qSyXsoldo1jGabuja2xv6/WqjavUqafwI26vBQNW9qkIZmzT1GXsD++IskRfCDoADMAU7WausOCCDJeR3XjC6BVAvWm9fnzvwP332sl0Zm7ALV69bpdZwMIrmEEDlWzt7NzyXEM4MImbvt4RlE1uHdht4zcOQZt4GWEljwep6uWtyOxIhu2cQorQEZMnEEvsRtGMtmL+ESUs6n8TorPRgAhhfAJsSM4fLVjhRzFr4nUJt+i7txeAq4ID/DBMlAItQI8eNdTwCTErXjzMQNVnzmcJ3QRMYslsFJBgXBaAAV0y67MMmtgSWC2aM4/MZx+Z+OYa+w7HZ3zNXBwb8h38DELgP/gR4EirleNyLBmm9x1pUxRNl54pZIUy+wxYL7X38SHRbnexTJ3jTMxEoEejV5MH9CqDFuqeYaYsnQP1e59W+8Xf0u/i4Yl507+5rl/ha8XxpQyY3AQlNsgJYcX/QM9M5Ga/EJOI3hYfSs22AHoxHOxksQl8YUaotxLTBcsVaKh0T0Ea9vxh88Bnmm6rFFwMsJneE1/Rv2K3YaJTzEsKi33PPnC/22AL8AUziiV5twnXiq8X9xFqrznsnMYwwqOtSE5aH/gS7F4fS4v1oQ/o9buqdx4a55niEM+ON/g741CKLsj/f6PhkfHLPnQwWIUK1PwtYWDbVkHy2Z4rODmsi2k5jFM8gzmDkOmln+hahYTI+tTGOAbBoI+6X91fJL7HO0m15PvShD7XobKKpEV6KqseXQiVzestbrN5YcVCRSuc8rIMFFhmF27dusmKhbEMjmyyVbVk6u2aYKqdzDIhBD4B/1dzsok1OzzrAGr16zZaXVlzPhfknkxOT+9Ytw9Y/0Gvlnm4bcfM2/ImYBKk7lrOmZaxKWnw6Z5lC2Yo9A5br7vMwHSCOjjR37bqNXbpgV89jrzDm/lWUpvEqcm5+Scw8pPA7QsIlm2V3hgk1aKTL2Ah4RCnlzFTTAAV8PdGhuDaEXUPtN2okIiIOmVnB4RtGbv+B/XbkOUds7/69PsAyCIfSvQCkUJqGziGWwYXP2Yz7Y/FcAFSALRgixc8JIzHRiSUim4xJ09mlZKKV55APlthTeA28RLyNK3uo7WulIgajq/b40aP25X//D1taWLJ8htArhqQF23vwgG3eusVuueWgbRzZEDyf3OMqmHW6/mx5yRkZABv1DQmtSvsD++QMVGI+O0uxaM/cCyCGlpiYmPL7pN4hLM5Jr2oevMMACs182sqEZ125ZJbxiTAXtFWIy/t6bXF+wd79nvfasWPH7fTpMzYwEEKT7UkiEXfzLL1mpUfUgi8bfQY/tzCB8PzCq4QViLefu9LTvjBC+FWF66KfIE5v1sIqGjanf7A/WVjgKwToDuVmCN95GCuVtVKxYAduuskGBwac1bp44bxdvz5mNdivXM6G+gcslycjBVa220rlbqvVW3Z5dNyePnPBTl+4YtmuooGX0oklCi3pE5i/n0ktQg9BJwArMbgVKOd+eP4qgKzyNdLGBYFgEPxzrz6AJaVvyARlP1jIHLrLKATIxMdgSgiQMYWJhb9rsqNdO1kHAYI4/KXJXEJenhHAQ6Jg3gXOI+2PGCfeL3/HWi0Hdc68RSV89A5pMuazOPwlFoz9OA5MU5yuzyQjBoxjSDwstkVggn3YaDcGWsJacpaXh5YvUFZWnHGVMJoBn5W1xmGxR+qn8fUp9Bifm3PqPZegnH9Lp6YQXwxyY6aoM6Sm9ovBkUw8dVw9A71ragM9Vx1f7FXMEur+1Fb8qTYVAI8BobPQifRB5qQxC0f76HOxWTGA5LvaeL4wDwAtJmVYDhUlhl2BoaKeHs8NVigWQcNwwGQIYHFe7otjchysCmCeVEiZSZ12kIUDYB0QBLuFmBpCQy7p3C+TOJYR/B2SA62Y2o9rI9ylcDRgIq6jx7UR3lJf0CJDQIlnzD3DGPFDNhzsFdcK44RWCl9E9lPf17sJcEKnBRun4skI0QnlYerJxvG4F0Af36e0Dcfkmh555BGPjAGiYL1gl9hPoV6ugzYizEdong2wCch9wxve4H2bMGTMSKKt0rjA92lb3ieKeV+4cMHbD4aYHxzs5ffJOXlmtAXZhcGWKizwyDDkc67/4sWLzkoqJMv7yzPjTzHOXI/aSuObXyMaLF4YrTBZRXECOjkXTiMxqJRKw0mZES4gpGYvzC9aqZS3kZF+Gxnps6EBBtUBGx4edFZgoVa3ick5Z6omxqbswsWrNjEz63of9K5dmaxPILv37bAD+3fa9pFeu/WmXTa3NO+r5LCqbpoVMtZMlayxVrJ6q8u6uvvcIwimrKtM+n3WjDI5E7N28rEn7ZljT9j01IQtLWH4WHPfpBRgLynzAaBKrzERIcIOE0ghT8FiJnAm1JYzcCFTzwNZVsfSp4W2JAktAa4Id/Efk1EGsXXJGYtUK21rlPpYXrZt2zfbbc+5ze646047fOQ5NjE96ZO018ZLkR0Ywnxu2IheyzPu1pzVAMjAGuXKhGFqLsKH7UPoDwjFZoDJHqG3gB335mJkN3PVpIt1A2xJ8JAB9Fari7baqLtmjZDW/OycffFzn7GL5y5arVKzUlfBJqYu2eCmXbZ1+w572cteYnv2bPNwMMAmEFRkBeb8eS4sLtkipqndmGlmAnikIHWm5fYAazAda2az0+NW6O71a15trtr8wrwtzM27N1I3+rxcl03PTPrz93qBrJ4KgFeyDUN4S6adDvTWQggu1WzZ+97/AXv8yafskUeOWncvHleR/QAvU+LnFLyfYF4Cy+BaKcTySV0jLTC4z+A1FkJGrktKAFooqpxx4Xo21XKNIF5X9P1ltGnLy7a0xM+SA+r+gT4b2TBk/b3d1qzW7cjh22xkw4ht2DBsswsU8V2xxYU5qy4t+XsBG+vGsSSHtHBxh93K2ez8gn3mS1+zs1enrTtf8ExKB3c5XgH0WDhlBWCZT4XEDK4fP61UDtYrVFHwzEcHHyRAsBpi0ZHxcLCL/HkLXKyOrixJa/d+SU1Mvruuq2JQkrZKBZKZIPgd7asJP56AxVQ4e5ZYj2ji0yQokC6AJEdxnjdjktzVtcrmdwyWclaW5QDnkMlk7KIeD9JhERiAiCZ4jiOTRQZNXYdAjq5XOhwGZDFn3LfGUUAax+R7rNi5FlkiKJTJpOT6y0bDPyO0ofuTWF5hSM4bC8vjhYTaW8BF7SswqIQaPteqX0BIIK4TIOn5qY3ELopNpE05j1gSsWwCPgI8fEcTmN4xhWO5bzaBsRhUaXIXGFa7675jzZbOrfuOr6lTz6XnSZ8Rk8mzkRu3gLSAjdpJ59f9864LIPAdgS5pAPmM90IVBHTv3LPOEcblMLeqrjIaAAAgAElEQVQE9n/dw02/59h6B7gm2k4TvNpOYfQ2iowAt74j0Kxzqc2fbR89c/Un3g+ev7J2OxdHem66H71LnvhUq7VtNsRG04/1PrEv77BrlldW2iaoaluB77h/xuBa99PJ3PJsdZ3cB23IGMJ7CYPM8VnUSH7DMXmmhFKVRSwCSr8HXGrBx71KiM/9KJuZkKQDLD7kheYkSjlmJzxCcKLlpczkylbIlR1koK/qypettlqxarXi6fRcwN59mx0QdHWVbGZ2xb762KM2NTNn1N9r4IKNwSRmnWmKP2dtsLfXGpWKA4ttWzfba+65y3Zv77aJyQnXupRLZdu0aZuNzy3bYoXaY722fe9m173MjE/b1Qujdv3quI1PXLfr49dt7Nqo60G6CGUAzmChoPyZSJmsPdTnnJTlCwAq3KZDx0Yc7HY+bXXUuis1E00IJ6K7Cn9nEsK4FEAFwAJArDY5H+Ai5SHEam3VVqt127p5sx257bDdedfttv/QLV4uBf+ptZXqDfvD5qBjqtdWPCWfe1herdvy7KxfoxfZJSzZaHioFAF2KL4MmAq2F0q7x8/Ir82TBZg01pxh8QGILLRGLcmiA2zknDmqVpbtqceP2dcfesTOn7toG7cMuNgc7dzQyJC9/FWvZEnuCQp4QOFE3+Mu2EtWr9ds987tdsuBfW6bwJVSqDhrDc/oo7RLK5W2mcnrViBpIsfqgdIlUw7OYNK6Hezlk7JB1EZcc61RqbvsoVmFAmAGeQl8MmxQB7LoLOTH7rvfnjx23L78lYesjM+Zs5pBA+imm+7SHogZfyFwuw8WTv49Fg0aSDgXWYFBAM8zBSgEiwM5pXN9CL697mPiAYfVgrIuYadgIvDXatTx0VqyXLZl5a6i3Xb4kA0PDfokWmsSGu/1Z7e8uGDjY1csnQsmn9TRXKtTMqcavL/wD+vpsQ9++H5briFDow+arQHMXcSPHUPWGct80re5RgpGh5BlKO9DHw0sS9BG0q/Y3fVoWXR2JAUkC4zmqmUzZB7dCKoUnoO2Z9xA5IqmQoO8JkBNGBp8pR3S55rA48FSk4oGzTg0xwDG5MR5ACwSwEv8zL5itxgQ2fS92ERTx+R6uBYGZgZFZbuJIZLmyPtEZEGgVbMYHE3utIsmJo7FQK77YX9NqqrRxp9cu7LjmBDYjwGccCMaEcZXrk9hSk0SmmzEVvCnfhefUyBBmYq6t5ixiieu+O8CihxPwEWTMcfhuuPnE7NIAjgKJaoP6HoVxhLLEoMsgdTOiT8GfAIHMVgWkIuvV/ejttfEzrUqVCzXfxnB6vlKy6XjxtfD9QMImCN1bL4vsKB2FsMVLyjEhnI+riduGwGsGIDGxxKwigFlDKZj0B0DWx0v7jf8Tu3YCSL1/gmMipnlevVexABNzybuh3rWal/+LdAUty37ik3WM+FdiEO+34i1jRnWGLzze1mgcF7eA8YrxgEtNiCXGC8EPHl/CfvBfvGMeNcIB8LEw6rBiEkOICApsM07y/vKnzDTHiKkUUHYUGccxEMZ2awL3nBzdSSWLlhXvs8zg1pGuIOBObhOM7HjTL1rz0afbCqVVRufWLCxqUlrJpwQbEeIvzGPEFpIWT+uxmk8fFpe+PjIrXvtrjt2up8P2hQm3bFrU3bm8qTNL1Arrtf2Hdxtq6tVm5+es5nrs7Y4s2Cz89O2tAyDspB4VAGhgjeVi5ox0SPc5AArhAFD+bv14sRMxmH5EOoG/n9WUK45CjqoEDoJQM1jVjABKVi2vJ8X/cqawTy0rLayar3lHtu5Y7vdduSQveild1uGenaI75fwFksYMHyNUpRCyVmzTjhzzZMKahxjge8xMcJiFGxxYd4qK8vOaBBaI4swAKd4o9RL+Ld3XEJE7fIlrK4bDg5w+XaNXTeu5Xk7ceykffELX7aHvv6YlfsK1qigOUlZvliwrXv2WK5YcraOUBQ1DinbQrZfb3eXvfzuO+2OI4f8M7936kKurXqdyDQhPUr2jI9ZsavkeiNYqvm5WZtbIPW+1/r6Brwm4uwkfmRBwAqLAwPmppYAB1YIxLaTUBOgx+v9NVv2iQcetCefPGZf/PcvWw8Mlnth+UMNeqQweieeTUmGoYcAw8QJgxPEVrLQCGG0YNOVZN0lq0wHUUlozI/L93jq2HkkInlYQ8xdCRMCfvg+9RUBPrcevtlGNgzbhpEhq1GGZy24zJs1bGFu0haWFryP5TJ5y8IkZVq2tFK1RfRazaY99vgxm6nUnbECNHWls4ZNA0a4Yu6yMKmekNG0an3V9Wt+JzJcdUYvkby7z1rQ9AUQ2fJaoACrwLGGTSFAWSwAqmC9BSo0QcYDvH6nSUOTgv7s1IrwvXjQ178V+tOALuG4VtMCchKuwkaImeBcDHoa3BUm4d0Q4INBIkQhkK0BOX6rtGpVwolWqwIhXDfnVxiMfyssGTNymjTEagGgOC/fZVXN6pn7pJ0ZsAlv0EcZ8PnhMxlmCojIn4tnpAkwnjhj4KF7FPDpBCjaT8BMEzP/1j3rO0yctLPuU8AknhjFSsYMR9xmYkZ0HvU19RGxWBrPdJz4c02++o7aW6BB98+10D56hlwn36VdmXSlxeM77KtQo9rihlE2STKA0eAYfEdu/QIM/F7AXgCbP2kvzs11CKTHx9b1x4yXvLzYTzYW2icGxXqenYsWAZiYvVQyRLx//B6rPRUyVHuIkdPC14fBpD3i/qPj6hlzP/wuZoK1n5hivsP3eRf07HW/+rf6vfqy2onfx++w9JH8njGBH5IbaAOZGivTmmPzPBgHCAnze95BwqB8huko+2phonMKgHKNfJ+FprNf9913X0srPlbbnFADF3FMCd3RP+VyhP5CsVwynQLqNp+8V+tN27Cxz+ZmZ+3atet2bWzGunrK1jsw5JlQsCSwOq5hatRZL1u5ULSNfV22WluzlVXCYV12z8uP2LbNI9bTXbLuYsE+SYmUU1dsbn7FJ99de3e6Y3ttacVWl1etudq0Sm05EU0HrUzdbaKS1HNoVepseemUkN1ECntjLVD+Ei/7QJOERv1FZZ71CTQRK6P3AZQ5A5ZCX+waHkI4sAiAo1S2aKuk0aOHSYcwFEaRiPthZ/bs3m1veOMbvEZi30C/g6RmfdX3T+GYngp2De6iTVv5kVLWrOEaT/gh+M3Q6cbHr/m94k21YXiDdeH7JE8kT+VPHL+TcJFCH2HSCMWGvXRJojlCX7Nx4wY7dfq8PfjgF+0TD3zWmqm65VaD23d9rWUrrZSVBoasq9RjabyrHC2TeVe3HVuG7Xvf/Fp74Z23B/aqibHfirUaVesqllyfBqqdGr/qIb48jBYCfoSqS8vW2z9gg8MbrNzTazMT4zZ5/bozTB5yTYcwoQ98sGECNu4nZU7t4uT/mc9+wQHWg5/+nPX0BI+k8KIF5grALYDlgC0ppSPQAegT/uIcsK7u6xRgiTNwPvGTGZkOdQHdciJJkmDhQfg3fNudrryda9UVy2XS1lMu2/DQMNy/Hbpln23ZstH27N3umafV2poXu87n8dWa95I7lOLJWtqKWQaGLpueX7IrY+N25dIVm5yZstVc3popslfTlmkG/V1IHoCRTXsY3Nk6akLiBI99SsLQhkzDTDtpIVguoLXC4w32bn2oZ2BSuEoLMSZ8WKt4EtAg2TkRaYAVla59+J6+S//UClyAJ5442EfaBk3gqlHHeTkH/UAeVgAW+WoxSLIiBUDxewCLUrcVuohL5cQMUAxKOA/3LD2ZJstYexHvG4Mr3adARXxvXIuYKs4HWAFgycqB3xFd4IfBm4176QQSalfajzbSQlkAg3vVxKDrpL3EOvB9fh8zE2L3NHnGz0zgg+vj2JrI+K5AisCMJkM+099jxoZzagJWiIhz65kKZHeySJ3AS5o9MYhiJWIWTvfLZzGbKFCqdlC7cQ+00zdisgTsYfJ4LhyfuTTWHQowCAQLGIrtU7hQvxfAUbsLrAFqBNYUalZ4lX210NF4r+sW6KBtdX+6d86hULgWHDEQ5HPOoTqdAil6XoRY+VxgTsBa77sWULFWT/cZM1LsLwCod1pheu6Z87HAiYGWmFO9CwrpCWByHpWt4viMCaouIA86gXrune9wf2Q9osfjOlQtAtAFkGZ/MZLqf3oHdAzGGBafqQceeMCNRvkFByKbkJtiB36PV4cEdLn8Rq/pxpbLQ+fB9ARND3ooWK3FxXmbmZ707L2egUErEarJdXmIyOsIOqhZc3Iln8naSG9gJaqrazY1O2sH9++0IwdvsuHBXuvtydsXv/I1O3tp0paroXgxJWu60jnLOYiCM2jZSjMJ4bkavW6tfMrKmAWykiMcAhpKhXpqTJZeK83T/7z7hvIdTl6FydgbCS+kRDDpAmfusxU0P85w+e6s9YFB3H/KUrmiT8K6R89ITJutVMmsTNvgwEZ7xcvutn37dtn+A7stU8rbzNy8g9SEPwhlU9DceMaZ2Vpj1ZpeNBtfsSDIcwE72XzJz+aNG61UKPj91JVG7+GuwMTxLCXA9Gfn90WoDw+kcL3/h603jdH0Oq/Ezrfva+3VK3vlvkiURJO01pE3LdbYkJVMksl4MMgY2TAznoFjGMmf/EngSRAYMGJjAAfJwNAMJEuUZFtjUaJEUaREssWtu9nsvau7q6qr6qtv39fgPPc9xavPbIKoqu97l/vee9/7nHue5zkPAfPCYhk3bm7ihR+9hu9894eotuqI9VsIU9MoGkd/Fka2vIRMYQHxVAaxJHVYpqYntr5UxFd+42k8+fhDxoKQGaGLdDLsmT5ZxABWGLXdLXN92gIMxvE1MZhMkS+VUVxcRCyRQL/ZxO7WFvpUN7eg8giSqVQQq+PU17W7JPNIWYxhv4+XXnoFb79zAc8999dIJKldRbff++KiB2xN4CY8gBDmZnNB7HRbsp/NWDGzj3FOlGqgoCABMBMauHuMsg5m2AByfzR2btPJyPTeXIAaxzRs9RSZjco6hwTDVldzMsWZU8dw9OganvzII+gPB8jkyvYuUWi32dw3Pa42Sxl1u8gmYq7M0WiKu1t7ePnln+LKzat45CNPIpHJo98f4/L5a05jLEbXMN15DmDZpmE2wWg6wHDEwu0Rc4fTrW9kLLP/ItSConvw78dVEVhxR86AXu7KSKfzHeA/LcKcP2JstND6gMJns9ivHHt/UdMc9YGXxleGUQyIb6BlTAUWtFiLZWObxbZwTeM/zgkFfPM8rnFcNAVYJDoq4y9DLYMnIyuQJyZAx8tAaWfruyTVbzxXrlS2xZJZ0umgSPjQ+obAQoDFZx0IEOlpINDlvX1gwjbwMx9c+ABDfemzG1z3BWiVDan+1LgKQGjDIqOvcRNIUB8pPkygQJ/rOjLsAjD8nueIddAzsV/ExsntrD7UNf2/eT2tc2Jb1EYxJpo/AmpiHmTQeZzmmkCR1gn1i55PGY1iAQVU6PHh/QmGOY4CmQfrjfeL+thXmVc/++DUB5bsFxp5niP5Ev859O7wHL+8kIC3z1ipXJM/pgJMiifUe64EEoEQncPx4vvD+Sp2yt9o6F0QsBPDzL+5mWA79T75rJ/6Rv3B6/PZJTQsUKX5zHN90VR9z3FSfBXfN/YD3x/OFW5iVBJLmzN+R0kKHsvzmKjD+zIInp/JPasNn+axbb69xCoDe9/+9retVA4nAxEXF1AfTf/RH/2RZUPYwhEvWwkaKwESd+noZmC5SEdD6HVdCjdjTer791Cp1pArlk2TKJHNYThiTAcr1TrmiAzPUiaOdCaKUCyC/iiEdm2A00cJGLiTr2Gv1caI7kWyFQzWZU3AkFM0p7TBlMrX2RwYHpJLxXFslcH4MWzdvYNhr2tGhJIMxmG41D3HQI3IPNH94wAIIUwglH2QNaYFgada3l9wrHFaDHKn6CUBEHWzZkA8lTd3DWOlJgwqtod0cTIUiex2R0gnUjh98gQ+8uQTePKjj2OWybs6jjTMjG2LJBCOZRxwZewLBpgwIJzFU7tdA1j3nThhO5VWo2WM4dbmXawGdSSdO83Rr4o10uKvoHCbCIwvIvgMssXIvOQLeVy6uoEXXjyHH738NjKlIupb19Bt1dBqNp1A7CyEfGkRhfIi0oVFsOILMzSXSll85XO/hF/+6BPGEhHcDeiC7HeRIciOEwCGsbe5AcRIb8ct0YFK5Uka8UIRqVzeAGKIE3+/aswPgR+zKm3RkFAqSwzFgrp6QQoxEe/rr/0c59+5iL/6q+cs+J76Zhwq9/yBJIALVjO3GUfIYqwoI0E2h2rsQcac7eT7QS1JbgyCDFTLhiT4okAt+5HsCZkvq+NHVXpqvaUNTFliAQsKJxMm/knwk84l0G8NkE2lsFAu4uGHz5ibMF8oIxpLobrftBJGq+tltFsN3LxxE9eu3MDa8qplaBbKRUTSaVQ6Q8QiMRRzSeQzMXzrG89jd7+JGV04lmgQQnTCGEPnkmcG8GjG0kJ0bQLR8BRxAjHtmIJFX0wVFzGCAOr00AXIecIFww+01jwTI8B+VgC0z1rxe38RlDHVAi32ygcG74Pj94N//V2pQIcMpnbo+pvnE4xwXdPOWYZQpTf4DrG91LiSWruAoW+A9Xy8tpgZGWJek0ZObVdgM48Vg8W2qq9knLlwyygqnowMiNZexQZJHFVGRnFvVgg+SNPXBkr97BtyHxyJnVK/87z5gtUyUGIY9FwHa2EQiO6Puc9Y8ppyv/EYxVYJ+KltYsYEAAXyNMY8TuwEz1VclIC5AJHfLhlUH3QKtGtDIKDmg0wxLD4QnB9//75i8QQUfUaT53HMVC5J84U//Wfzx0jtna+16LNCPFdzjsdLy4ufKclC80nPwXPYhwJIckfqWQRs5+eLWC7dU6BJdkRMmQ/K9E6JOfPHRQBL7w/7ixsKPh/nm4CJgIs2AgK4/lpC+8e/tT7481OATG5GtZdrmo7X+sA28J82WwR6nGMEV2TJXnnlFetXfUa3IO+teeTfV+Pqg3n2uRFVX//6101olC8sF1TegP+UScHiiSqZE4mXMINL92fwLb1qCDHAl64y7pbJUDGLgkKAFRP9SmfziKfSSObzpgjO4HArnWO0TQjL1H1JhRGOkQEIYzqKYX0hg0hoYjv5KiN5CYoC5otq3hQJZfYUWZtSIYeV1bJLkWTJl9EMK/kC7u3todZqGjtgjAn1hWhZGI80dMHN9PlRtsEC3IP6eWHTwfJ0hWy2uqAtpqVbmDMzComo6B4jq0UGi4Y2Ro0uB1pmlC0NRy3OycxziIzfCO32EMXCIs6euR+/+slnsHzmNGYUV50ODWDRKE5DLL9Dl9QE4QgzwdxOlcwNB84VGh4bC8dBZUwWn41xVFwwGZOlWnkOZQfgwqrGuIK8BHA0ts4BSrAMK/L87uVb+N4Lr+EHP34Dq8ePo72/iXazhr3tTSTIApLdi5HRSWLt2GlEExnT/ioVUvjyF57Gp5/9aKAwP2JYlPU1x58sJrM9K1sb5lLjhCdLxwD8TKFoLFc8mbbMxtBkjG6jYQCLSvFsoXZf5sY7qOsYZMslKH/Rx8Xzl/DuxffwV1//JpqtjrncCLLsBaArz0REZ4iEuNOPYmhZgu5/Mo9UY9dLx3GLzVwNP5M+YMxVlNILrt6d6UNx52XMrJvP5FPpytMCwDlK16CxWNGw1eaMpSOYDmeIRxifRbcxmaxVrK6tW3LI1tYevvvd55HMpLC4VDKNqRd//DJuXLtpbvPl1RUcOX0WyfIymvtVLOTCWC2nkIyX8dNz7+Dqrduot1qIJeKgsAVdmYw9nGGEcGyGOIVRf5GoOnD/EVRxHVChZe7c+LxcpFUeiQupFk+xN1og+dwCYFqcfaOuhUhBwFrYBcr0t67vL6x8v+WC4HV8l7fPuMhga6dJkKUq93IBKRjeieK6rC8+n4LMZVx1LRluGSQfHPB3uve0i1UgL8+VIRRrZ2WeTHbF9ZNAopgbaTrRILj3vH/wnGy7DB+/41jRxcHrCXz47VTbfWZGbZTh4X3ZJsVy8XNJMHwQcJHh5v0FsHzwqfFjW9k+/hPY0Lkyyupj37jLeMnFJEPLY+UOk7G2dSiIm1VbZeB4HYGW+diueTeV5qLGQOeqXewzHwjLePt9IaAlxof30HuiZ1G8kQ9G/WfnPTj/BKL43immTfdiP/jAQoyjQJxAuZhdnidwL5AlYOG/Y7aeGdMfSGAH0iYCpwps9wEijxdTpnknd7vvbvTniWLe1Bc8nv2kee27FjXOeu8FdqRHx3sKlCs2U30nNpDPyOfmRkRrFN8VjbHGgiCPsVV878gO87os2UOySWsGZSX4/D4z/0Egy994WawkswiF0qRAzIOkREwtCZYgsUD3aA6hMN1CE4SmrAPH0hyu8DFJKactFcFwOEWj1cDW3S1E4wn7P57LusBzs0VOLZ0laVYyeWTTNF4U8KTrIo6VYsqu22o3sLnXcCxDUGMtnHBgI03RvmwWC8Uc8uUs+oMR2p0BWo0BjhSz2G82UKU4YL9nxjNJUUdOImMvhs4dEnbFgqUf5XiKwPUnEOhm9wHAMjcTAZZl9LmAfwEsROintyA1M8q8/mhINxx38Hz6MWq1HmLxDI4eOYHP/epn8NBHP4xJmNIHQwMWoTEzECmiygLTBFhjxAhqAzdmLB5Ddb9qmZnuxaYBJHXaNfdPJp1BNstxYiyFy8pwi60LLLRJYfEsbJM9XJBiHUaumMPF924awPr+i2/g0MlT6Db30GnVsHv3NsLDXgAq6S4NY+34aWSLixiMJigVM/itzz+DzzzzZKCfMjQASzebAbIombUo6jt3bTzcQkE35QQ56j4lUjZP6BoLTcdoNWro93rodjtOgyrYqZk4p8VKuXqM/Elg1Om2cO3yDbx36TK+8fXnsLNbQSKdsmxFe25HZZl72gW1Ry2ujMwiARbHjMHz/CcqPE0wEsggEGRzHpr/P9AcI0DkYkG3cqBbgVQ67tjZsCu9ZJmMYbplycJFrYgz4+Umo5m5GqngfuTwCk6ePmGB+fe29vCtb/0nKy5+5Og68vk0zl+8iHOvnjPgyqoApx9+DEtHT6Be2cViNoy1hTQOrZ/Eq+fO4+KV69jZ3wfnCRM7knEn4TCXAfH3QBVjqshUsW+54PE5CbCkuE6WhzEJzIyRS8hAcpDNKVCpHbwfL+W78mSM5pkIf/H2d7z6nMf77JIWfx/s+YZIn/N+fBYCLRkCAQxeQ+0RoGGGkK6te/tggN8pyFfvk8RBVfJHbg/2AY0m+4sbVy3uNADKbBLLI/kIHiudLPY52yr3iUCZ/8y8tzTHuLlSvIm/mxYAlVFSPwl8+QaaxypbUWBR7Ivfvz5Y8/tLhpztUhwY+0PMA79X6Rgf1MhY+cZeIJ3XETCdP4739sGCD8LFgHAcOAfZDvWBgIoPzn13o9qmOeKDIZ8hkUtLgE8gS33mAxfOG7mY1X/+deUy4/MomULgThsKsUmaE3q32FcCLj5w51jK6PNaCqzXO8w5xe/nAeA8ABZo0trI+xLg+y5GrZ061gdavAffQQE8MbNy5QoQq3/03Lym3MR674hF5I7UeiPAx3nC90bAUhp8fA/5j2BL84XX43NsbGzYukaCiV489jHXAcY88t6cu5YReBDT62yp1hN/HmuMeV2+46Gvfe1rM+2G2AEaWE1cCoOxqjfZKIQTCMXKFig+HVFocox41EkfMNA9nmR5EQZPz9AdTlDZ2UOHek5EyMkkkum0uYXcXn9mteVWsnnkUzFLX6dCOivOrZZzltHGwO9XXr9gytnxZNLS9am5FZ2OUEzGUUonkYyFca/VRHccQr07Q7UxwWpqhOFkgg59tizXwwBwi3Ni8C8QT0SNTSCL4/Sc3je8Lo/fxWs59W+XhUc5AKfsTaQfQWjqsiipqMpjGdxOZXlbZDHDkHE8ZrcpiGmUl7lR272xFcguLa3hV37zN/EPv/CraNV2HatmI0bwwppzjJsZYxqeIRfPBCyUY8F63b4LnM+6+BgW0aVURbVSMbHWcpmBvIUDNyFjxkxXLCifQoDQ6w0c+FIsTSxiAIsM1vM/fA3P/+gNrB8/hcGojl6nif2tO+hW7hn7YzuV4Qip8jKOHD9p7r/FhRK++GvP4pc/8qi59ajnlUimLBFgOnNMIQFVv15x8gMWrB5GfzRCrlAO1M9d0DXvsbuzbeCK16IOEyc3Myz5uy22yvpkAHwigWptD5u3t3Ht6nU8941v4/r1m8jkc0EZJEcFE/QQpDC43+LTOI6m2RUx8ORkLAKX4nSKci4bZDBK6d8P0HVxSLZAeyA1RomDoDwQAZbTmnLZkMY2JNM4dHjFxFVr1TrubLDGVgFPP/MRHD12FI1mG3/z199HszXA4lIZp88cw+kz9+Hc6z/HW2+dx9XrGzh15iHcd/q0SW0s5uNYLKRAMfWdvSrubLPfaEgCtdRgBWc7fd0oLo5837mo6J2n0TEmeDy2PiXoIjvDOcb1gDQ5dfEErD4IYBm7HZRw0UKvRVVggouyWBCxO2yfb6zmGRTtRrXwy+WkoGEffPkGVztXPg8XT61rcp8o3pRtZD9wbnNB5SKtgFm5NHgNGml+zn8CE9rZcny5oLNN0rTiMexnAVe5RMSs+C4VgUj2N8GS/0/BvjKobBP7V3NQ40UDIlbG39nLIAhQqO1+v2ljzbby2gRYfA4+r4Coz94dzP8g9kn9zv5QcLpccuw3BRfzOX0NIT0nr81/AsC6vkCyjC7P94/T8T6DJeZEAdH8W4yPYng0l+Ti85kqgXyBR91TQMYH3+pDncPr+PNMx6pNcnlK38xnRfhcAlq0Jb5rS98p3lHvhMAS7yNg4W9YBIr00+laUuaHdsXFWuu95f3UP/6c8eMB2V6xbTyez8FNAf9xfmoN8TdZirsUSGFbeE0BZt7fBzDqK429Mi05VkzyYpulvyYQpr7ifFUfcwzyh4EAACAASURBVGPDd1n34jMx1pzt4XXIXBGwsf18braHUgycrzyOfat32Xff816aGwK9egZ+TqaNsZ2hb37zmzM2ggsDbyLaXKiMqYqse0RNCISimMZWnYxCuI8ws5csW49hNfQ9s8guU8pDmIQZa9LFXmUfnV4fbdaqy+ZN54nsAdP4+9MxSpkQCok0ytkSDh1ew6f+wYfQqOygXqvj1q0dXLm1ieWFIpbLeZTyaQs4rjCSv901pqw/CmO/TaM5tBT5dCKM8vFjqO/uoksk2+tiqcAYiYlLt2cRXCu5YZUED0qNGIsVlBaRCroVYA6YDyo72QscZBFa8BeD58MuW4/Cp7NwArFE2mlrTYYWVxWOUbwxbO7P0YQq3lStb6E2HmA7v4j/+w//FU4tlBADRUYnmFDXakxtMSYCkKWJm7aWBd9bdiMlLGKmWk+QwyLSjVbdYskmVhyZLtUQ1tcPHTBZFuCr0jVWSsfJNliI/pgAcYZEIoryYgmXrmwELsI3UVhaRX/McydIhqaobW6gWd+36zPWq7C8iqPHT7pi0JEZPv30owGDNTDpBjKUdMulMqwjxxiEMJp7WxgOJ1aaJplJI5HNOLHS3gBDsnJG6bL8SM/G1AIbu2TnXOo5WR9beINgXuJhvgSNdg2D7hB3Nzbx7ee+gx/84EdIpJOmxi4NK16DvzNujC5AgjzOBYqM2oscyEEweN2kPSL8zgUNuxp8jF0LaroRaBs4o3vZSWQw+3PQ71jweyFfwPraOk6ePGGxU+kMZU7i5i5cWslhf7+Ga9c38B//w3dw5coNrK8v4tCRdZTLi5iM6b9nEe2Q6YytLhXx8U8/g9ub21ZiqlVropDL49Y2xe5yWC4v4ta1K3jvynsoLOYPXCdclLiQ0uiK6WB2E5mqgxiBICiTz89+1CLCdYBrAs+VgjEXIia8aG1gv3BMaEy5qMhF4LucFF8lNkKgyzfsMsJitbgI+gZNhkMGl+fy/3n2QouyjvMNNX8nWJRUg64vgKMdsIwsF28VBfYNItsvN6gMOhdr/c5nYZ8pLkbPwuv5Ol2K+1GbfYPI35XqrTgVgV5l2DlW+n05GT6z4rNUNkjggt/5gEBjwbbJyMuYikGQ+433FThSPI8ChnXNeTZGxlrMgwAfr0XjR+PMvvCDxMWmiYESO8B7yMjKqInJk4H1z/kg4CUAJ0Mo9yXvOQ/qNBd9w88+1z31bD5TpjbqHJ+dnR9fGWW2iffWe8e+8N8b9RU/15jMP5vGVXOP4+AHjQtw6H3V3OW85jUV1M01Vtpr/tipTbwOwbE2HMQJPE7uPYIJ6cz5wEPzhffh/9JL01hrc+RvJPz3np/71RsEMNlePoNYYH9us12KcxQo43livHhv4h0eRyBFZortVEa0xEf5vYSSFVep98UPmFd7+Z3iKjV2xmC98sorM72I7DjtnDQx2KDf//3fPyiZMwovmbtnNhk59ipEIMC0brJXLqtuFnJZeKPRFO0O42j62N2vIRRLIJ3KWCCxMViTCbKpMErUjkhlEc0U8eXf+SQOr+TR7XTx09cuYNhpWpYTpRz6PZb9mKHWaKPbHxhLRZaIriWVM2F6esZqfdXRaxJgdbCcT1mQO11TTlrASU2Yu89Kvjg3mcXiWLyU07oyd2Hwk6yK6V0FQMu5gRzbRLDI4OyR0fkOQNolLJjciVySLaMkgquBN0NjBlycxXD6icfxP/3ar+HBI0sIxScYdciOkSkjeGO8FHvXZdI5oED3qvMFq3zOaDpBIsVAamA86KPeaJpLjFll1BdzGlquTqGVuKYEBDMvp8w6dNIZ4fDY5DGu3dzC3/3wHL7zvZ+aD5psJO+bTCfQrlVRrewhnkogl88jXyqgkMmizcDD6RjPfuQhfPHXftlYp/6gZ3Fow/4AaboLKOtAhdyaA9xkiwqFIkrlRQyoFURmiS5SyifweawszQTtXg/VWhXJeBJJW2wcODb3pv3v+qLZ7SI6GeDe1jb+9m+fx9e/9X3kClk7h4AnHiMLRkBNV1PI5CBiSee25GUG/SEq1apj2uiCpFaODXKgAsUxmXGHRpewS1xgv6Zj1LBhbFMEmUQC62vLSGdTKC+Wsby2jKWVZXNPR1zGgcXZRRIhxKMRtFsdXHn3Kv783/17NLoDhOMJq6HIigisLJBJJ52gbDqJ1UOLKJeLBmyvXbmJyk7LkgioAWZ1IlNJ3NjcRGc8Rn1vy5hDLjBkoVj+guU15CoQW6QgYhkILY5coLi4EJAokJqLjBSvuSP02RGuG1xUFHgrw6EdqUCWDLFcLD6b4u/4+bmMlUCE77KYByP6W6BFLIMWPxlrPpfKW/C6kijQjpv3FXujZ5EUBOeY3D8fxGqofXw/uYb6TBINkBIEfPZhHvhoB8w20Aiw//mZtK/kjlH/SShRz8lj1Ub+FPsoto/fCziJdZN70AcM6gcZdoE6AUSBUZ0jg+mPkc8+yf0kUCjwqtg79a0/P52n4P2YII6dgKz6n9dR/I7aNN8GH3RrnqsfxW5qrgn0+PcWG8VjfdebD/bVbt1bAEvARj/1vT+3/evIBSZ2kc8mV6CAoA9GfOCo3+dBizZBeqfEjoldUgC45rtYLvWn4qbkyuPnnJt8Fh3LdYG/+4BZbBaP5+fKkhWQ89lG/q53VM+hMSBw0zzz3aQKqmcfqX/Vl3z/eI42f+w7Hq9xEVMs6RaxcGwbAZaYTn+8NA6SqNB4+GBaIQCaM7buXbt2zYo98+JcFCR4p4dmo1nr6Cc/+YkLugwV6e8zticWcaVmyPM4EUM5/1gx0NXa6w3Glq5frbfQaHctY8tRsi4DMR4Po5RKoJBMYBKO49EnH8ajD58yN9HlS1fQqdasgHSjyR1lz2J/CLKYFm9xSaz1ZqqygQrscIxsmbX6Jhi06xi2mygnI5iReYowq4xuIgqGSt3IuIeg5mDAUAXWm4H1ls5uEVVWUCSAKAqEd5DFXHqkoCcsfUAQwDgh6lkZnDEARzRAFsRijEIhdMJRXA8lsR+J4r/59Cfx6x95BGeOr6LTnSEy5XVpyFlZO4LRkJl0TlWczA2B4HTsatsRHDH4mgzWbDo2V2OXgpRWHoDBsDmUg/gTMizOYLm+o5vXvJdW/meAw4dWcP32PXz3R+fw9e+8iKOHjiLOgpMMKp4Msb95x4plk3nKFFmEOIt+o4lWrYZcKoHPfOpp/Oe//SsBwOpzj2YyAwRYBMH0v7XrVZsPDMSnsGihWEZvPDFC0LhAtoWB8R7AYqYkMxhdokIgCKvswBBjmciA8Rl62K9QxuBVfO/vXsLCQtHACRMPrNyL1etjRQHqoRSQIsNlTOAEGxtbOPfmO8assZ+t0DQZTdPHdbIZLNuTyWaQyqRNGoLxXelYAsl4GKlkHIvlEu6777jdj4A3lU0jlU5hwjHnToDjNehgFgkhnYxbbN6438PXvv43eOm1d3Cv0jA5jHKRxYuzKBbyKJZyyGXTBrKXl5dMFb5eb+Dln7yO4YBliEjRx7C+uoZwJodROIr+oI/ta+9YMgMXSMZSPf300wYutHCJcZKRl5Hj53w/uRYQYPvpzAQb3FEyPkHsAY/XmiGhRhlvjZUxqAGL4jMjWhDZJsWCaNftswE0BgpO1uLFc+eZCx9gcVGXEdHOn+scn0euF3OvB1lfbDv/KbiYf/PZXMmj9kH6uXbvXNQFCnld9at20CpOze+UHSgjIsPuM0k8X9dh+8geqn1yOQhkyAVLXR4ZfZ7P330wS6aSQbsK1OV3Ymh0b7nHNP7qK7kE5d5lG2ikFP+iGCsxif6z+OyaQI0PHmz963SMQRDI9w2pAIuek2MuFtEH15xXvitXccMaCx/0yqDL8Goe+cZZxt0Hm5pntgHn+2tC2t0DV5w2E9osCMgISAvgaVz8OStg77M2viHXc/AeYnw/CGBpzHgdbRAU/8R2+IXQeazYVN5fyuN6LonGCjRz3Dg22pSxHwhg/L7lu8Kx5L0IMjQOcmHL/c420d0mRlCuTW2ifPemnt33qGlTx3vLxe5vXPhsYnG1yVLCiGIceS+6BtlOJe7w+fgMfE9V9ojt9DeRevf0fEos4fgK+PF5tPax/fae7+3tzZQ9I9+/JpNA1le/+lUrnGgLBdIYI2NulTDLoNA9aALttHhUNndih7TcBBrD8dTqoPUGI2zeIx1HbSG3GzHWKxJGKZNAMR03EDPJLOL0mRPIJGMYN6u4e2vbaV0N+xbXQ8FSushM7oFx6iyEbEHeLCPBHc0QS0cOm1tm1G6iW68iTyDIEjaxuFNcZ0ZeaGJB7/xPddnEiBAO8Z7UviJsNLH2gHEjMHEsl3tcW0xYBJo05JAB3S6+iK4ul70XHBPUhCO4Y78OQhHsx7O40u7igSOH8KVnPopPP/EoFlcXDfiMJ04hP0LXYa9jBt/cWdSLoebSkArrLgaI/Ukle7JGdCNyoFuUtxiNrJ9XV9ecIKZlIjoF8ymD7scEjq6uJAPw88Uc3tvYxPM/eQPfef6nOLJ6FPkS/dITywq9df48Jv0+YoyJo3svk8be5jZ6zTZWlhbx+c//Cv7pP/6H5h50GTBhk8ogIKGSOxlEAiz2QZLB+PmCZQ+OWBvSiiezDBAzQSlE6+IYtNtlYLiKDpuRZp8Hz8NnnA4i6Iw6aLRquHH1Ci6/fQHLi2WL3yPTSIFcThniHLouU8kYshYEn0SnN8bbF67ixZdedW5IExDlBoIuRaadx6xkDyUYjhxZR7FUxOLSggE0zg1KMaQScSwuLmFpeekXdrpsK93ZlmTAmUOAFaY7ksrxISRjM2xuVfDc376In7/1nsVRUTohlckZIGJs2+JCAeMhSzaQrcogl0/jpZdfwd6eiweazYZYXT2KM489YbGOfOkLsRDeefOn1haBrE984hMHQZ48xs9S0k5XBpdrAWMQaOi5ILHgKY0ZZRto2LkQcVHygQzHT4He2vGaOzqQKdCuVoGg+k4LsXbuWnd8NsJ3NfI4uXv8na9vLGlofGNs79xgYH3BNir7TowPj/UNp9g232DJ5cFn5/8KGJbxUbtlnNQ2PZ+eRwwR+0Ht4TPJWLBf2f8EuYpXowFToC7nBWs9EuiK3eI1FSejdUEljHi82Dr1m9oyDyYEwHxALDeVAI8yuQQi5oPgfQZIYyIAJ7eNxobsB5+LPyUZobaxf/xrCfQdbLKCeC2tEb7rS+f64ETP7sdc+bFFYm188MW28DwBLQFKPruYD15P19a8EeMlhsN3MWr8daz6iPdVjB3vJ/ehzwD68VYCWz4Z4r87bLvmlECqXIO8jwLNBZj03GJw1GY9O98ZCX36753Gi/dSkoX63R93xV3JVan1x/eWaV4IsIuRU/t9oMdjdE3+rvdJfSgmWBstscF8Ds4VhQDwmowv1caS57E2qN8WnquMW20WOJc1NjxHQEsMmYH6mzdvWqkc7d60YKpRvAlFtwiy6K+cIInhzAlHMiCdAIsaVKz1Z0wPBRsjQRkSKxkSM+aHIGu3UjEES/eUdUYqYUWU87k0Fgpp5CIhdFIrGFNVOgSUI1PcvrltddkyaWpSJKQL6krJWEbgCDc3btqCR4DFrK/7H3oUK6tLGHVaaFX2UCDAYioV43bIYzCgLurS7B0wZG1E6kYxo8ztTOlicWn2zvDzHMbtWPHfgNkytfggrocMWZ8ZGQRxQSA/44UIROnqskWW7EkQQNofjtEZh3AhlcWsP8aj9x3Bo6eO4n/5Z/8YzT5Va0ktOfHTETNB2HZOKAMfjlFRtj1ZvFa7ZQKZBGFUDOf9WJeR/7OdC+UFY7Rk5Mi+EBiTFaK7juxepd7Em5ev4Wdvv4tL128jyWLcGdbVmlrw9cVX30DYlOedUv3UCiaTfZhhsbyAX//Vj+N//L3/0gLxBwOW9GCpnLET6TR3KjDi7s8SIlJIUVE7kzVGjuKvpi7f71vwNicutbnofmzUGxbgPh+PwLGwecvab6Modmr7JtQ56tQwae+jUMgjzjip8QTjfgvjeBjd0cRc1qz3yGtyHveHM2zc3cXtu7vWDmp0UaU9mYghY2nwSZurqUzK5hU1rtjH+ULOmMJ+u2Ogme1gvUPT66IkBOdVImFxcmQvCVQj0xGmM7JOzDacoN9r4MjRY7h0dRPf+e4LeP4HP7bnTeYySKeyKOYKWFtZwtJC1iQtyIgWSgUUF0q4eOkq3r14EXdub2Bt/T489fFPUUUX3XYLK8Uc0okQ3njrjQOQxXparGCvYG/R69oBc+GRkePvkm0ha8EYTAZt8jMtvFxQBKhkSGQAxPD4AItridxbYqo0HwVK5M7Soi0GRIuXb/h1jNgJtUEAQ4u0D3R4X80jtk1uDQEc7YJlSNReGS4+uy/0yL9tPQnCDNSXMn4yHmI42D8KMGYf82+xQ7qWmDi5I7iQ0wDIvcJn4HccKwUVCyDLwPH+BGkC2DxWZdD4rAIpYpDUr9qF63kEwGQwBXJ895CuZ5vNg9JLLvPXBygCFmJ9BNjYRwRZPsvju8Q0jpoz/k8xnTxXwFcGzg8S9xkmv72anwRaeh/8GDPNJbFMGlc9g8C++k/jr/4VOyPwpI2H5rvaNT9fNAfYPh9oCWj446FzfdCj9qh/9JxiT2XzJdypced5Yrd9FkyAUsWw1Q7dh2NkHq6gWLrG3mcT+bsAk9nT4fDgb7Vd75LGSEyy+l9zRv2sflR/8G/FWfIY3kPzResFWWwCKD67NiZ0F3It4LlsA0VFfQDMd5AZ1dqIsV3aEAq08niN9wGDdfXq1Zl87bwBgY9eUqFPBrr/8R//se2YqIA1mBZsF87AdrryBK4MvkQMx1gMFtkqqqEzVoVGlIaGQe80SmRT6D7BlMVrkyiX01jO5lDph1Ebjkyjaa2QQWw8sd0+ISAzwHoUcSObNRpYlh2BVqWybwaN1ofuolJxEetHD5uKeLteQ2zURTQeSDKAafPUtHIZdO4fdYkYPO1ceoFH2MVfBeV0rBxOwF7ZzwAUGC3CcjYM2g8kCQgmbKEJqG3zEAbMkS1CQVB8azTETjeOvWTCxTUlYvjXX/4SnnrkAeSyKQwZszWlyGjHMizpFrUXnmidDGIQozBkCpnpr7qgfAI6AisySQwQ58KzvLSMxaVlY0F4DMEDz2t2mIhQx92tHVy+dgObO7uodQjWRoiHgcb2thn2SCKNbr2HWmUfY8p0xCKI5nOYhuLoDhhLl8YnnjiLP/iXv2cyGMPhAKPhxAL9Q8xeJJiJRNFrNtHt9I3BypfLSBcKQfYofYTUKBuaOjpZJBb8bjXq6HV7LouQTBJjqghqTduKDJ7ztbMsT6XRwWjQR2TYwKy7g3ShZGrm0/4YsyCxgLFeJgRLsDeeGPtnoqUUik2kDDCThSTjNh21LHbK0fZxzKhlxc/pYp6xFlwKnUHfREcde5PBMGg7n8UyIiNh02JzcW4hC3Kv7DONmG5ex0TGEzFEWf9qt4o337qI7//gRXSZPUk3araIdDKNpUWWd4khkeSzRywG7tiJo5bdy8zJna1dPPvJTxmbWqtVkTNpggJqzQbefuftA0PLmKwnnnjCXEf+Jor9yUVEMRn8nWBKBU4p0UAjz89lfDnHfV0Z3whpcRKA0kLruwF8gKSFSW+kDJQPsOaPUTs+iAmQUfa/4721pgnIyUDwOH7G5xUQ8GN+1C65deSi8A2zmCq5ktgG3U9GUoHFvkFQPIlvVNVPCtjl/bQuiwHg+KgPaBSUweinx5PdYRs4rgzk9dkztmHeyKkffMDo9zOvJcZKLKhAyDy41Pjqc58RkHHyQZgyvfidWCH1u9rtj6vAvMaY/eILXqqt/OmfJ+MtcCM3D/tCrI7fT2qj2qI5qTkkJs9vqwyswL826QI6AtO6j/++iEnidQXw1Sf+uPAcsSl6Ph/k+qBPLJmuJ+ArtzSP9YGvGDifzeIxvB/nklzqbl12+oHzLJ36mc/D430wyc80j7UJ4XjOs73qA/Wx1gWfrZa7Tn0glybvwTbpWXguvyNI5IZR35Ed5vU0T/g52S2BfJ7PeEa+P2wHGVz1m8ZPc9EHuzb2V65cMQaLFxc6FVWuRYF//8Ef/MFByZzOiAArZrEslD0IVJ8QNRkDV8eMBpJimAcvp2X9TFGr1w+ySGwBQhKpbAJFavkslFHvhLFL91c0jKVyDotW7m5shsiUwSdj9MdD9AY9E6W0RaI3MGM1GY4NhOXyJRw9ecICmrutJobNirFfjiWJGKthAqFBYWd6yMhWuZp17xe2dbIJdOmZLy4INHfgibINTlncCdOT+RrSiEbjJg1A8KMYDcXwmPxDsNtlhFVnNES1MUMlHkcnlsAwEsUvnbgP//XnPonHzx63DLJBj9mHrg4TpR8IVnltY8dYzDocMikKU+6Okqqeodmou4xDymmYm62DdDprsg4EFAQ6ZBK39qrY3K3i7lYFm3e2sLOzhfG0j0iM7rkRktRr6vWNNWsxVXscRaPaYlYBYqkUooz5GY3RbLWQjEfw7JOP4o/+zX/nys0w3Z8B9IOeZVKSxWK2YKdWt6xDtiVXLCKWTJlIq1uEHcCii5B9Tw2tTrsZUPRMIKBrmUHlrlq9LewU8own0Om0cK/etRi0zKyL3u5VpMpLCEcI4sOIjweotNtOriLQQOsORoH7jzIhYWTSaSvpZLF6nCOjNqbDsc0bMoNDCr1GY5gMGOtGde4IplHOayZKODFbi9sLwdzZ/N+YO2OvmP3pXvBGvYl2mzIZrPPoZBwK5ZzVbKzsN/GDH/4Ur776moFjLmaZjEuBpiZWoZgxvTO6We874dKNCRRvXr6MYrlsFQU4JlmTWVhHvd3Cvb0KLl9+7xdA1iOPPHKgeyVjJ3ZCYIsgjIsKFyDWJbW04wA0aM3wWQgfAGmxE8DS4sUFyly69l69X8qJx/sMlI7X/eSOk2EQAPF3yLqmfvpMjQybDImAj4wCr8O+FrvnL/pqlwyf/2xyO1i2axBIq126jA8NgGI4tInVoi9GTIBNa4b6zTcaArB8dhoAXlfXY9sUfKxr0bWruCuxZorx4Xnz2VAChmKt3PLnNnUH71uwS5dB4fj7gHv+eN/gzAMwAQCeLzDLzwSM9Lw+SJkHaSIH/DarT/lTWZI+cJeh17z3QariuvgcPE7GW64gASH/mdlOsV9sqxgTAWYBTX/eiAHk9XRtHxBp/HkNzScBII0L26jxnAeNft/Oj4HAieaaALnAgtzSAkHzoJXzTAkPvLY2XZo/snFyofFvzle1V33I4/VsvA7fP70X6jsfbLLPBCD1DBojPT/HS3NBawPXLz4j30HGJfKaqtxA8oGbVGWW8j3mZ/wndznbxOxr/q1xU0yonkU/taaJWQtdvnx5psVMsQn+QimK8Q//8A9x4cIFJ9jWT2AWyViAOY2ViYAynZaB5JZBCMTpOwxYJzWW4IWxUlbgt9VCu00RyThS6QRK5QzWVxcwGaWxSzddNIJ8OYlyp49mi0Z5YHFRvCfBDgN5GW9ldQXHU0vx73fJ2gxQLC/g2KlTlqk16vfQuHcHmUzS2K1IKIIY9ZCowkWROqs7GEaUdehMtM6V0CHLQzusZDW6FsnGOQQ9c+4aq10oNXCWy5kCkZgJX/JlIKAkC0ODy3s4TaSAHyO6Hk+w1eiiP42incygm0pj2B/jtz/zUXzh2Q/hidMngCHV4HsBgxUULQ5chDTYpoY+pmo6n4M1Fmeo12vGnFDc0sWoDQ2cWe1IS3uO4WevvYlLN7exXWmh2eyi02hg2K8jmZghlaSxG2I2jdqumBUcd/Z2MWh0MOxOkEgXkM6XEEtl0GvW0W7uI52K4amnn8K/+G9/14CqvbyM0ht0TFXcMj0jMTT2KhbknmGMSbFkMWWsfqQMTQZmsxjyZDgyJqvXo+wBxVtduwmujEVioD7dcAHzQlmHu/ttY7AK6KF5+zwSi6uIZguIRJPIYGrq7pMpgZFj+xjczrguCuTSXWdK/zb0LmOTqv7MgrSxI8Aaj+1ZpiOWyhkbqI5nMhZDZoUJJjMrYM552u51TeSWNyPbSODFqZvNpjh6aLV7JvZq0X1TZuBEUWR9uVgKN2/v4q++9g1cu37NmNHSwjKqtQ6yWQY/51AqZdBpNG1TsHboEFYOrWPWaeHO5l20+0NEogkU0mncf+aY1brcb7XRG0xw4fybvwCyWCGeAfC+oZGbhmsBd20EWYy9ohgfAZa/Y2bfC6BoXisjWYuzgIpvkLjwanHXeTICOm/eCKr0CD/XMTK8WnT1t9Ysf1fP8/yMM7E672+CnGSBUtP5nFxsZcB1TQX3C4zSpcBrcVGmEREDojVVgEHuKgFEfwcv5oXXUPyIGBC1j/djLBXbx3/K7FMMGdvu9xGPYcFoPgcNogJ5eT25SXktSUrweI4l12b1vd9WHxyJBRE4EFDjWPtg1B9T38jLaPp2RjZCgHHeYMmgCqzoej7QFyEg0Cf3kJgI3s8HYjpXY6xrs28VAM37KGFBc99nm9QOubw4Z9g/SigRAyO2REZf4FF9qBqY/nPpmmLW9DyOxXeCwAIz2ojwpw+6Pqit/rho48GfAlK8tlzk7C8BegEPzifONwIXMVn8m/fymSUCJgFn1fzTOyn2VCw6z5VUgoLw/U3YPIgVgOTcY78IaHE+qxiz2n7p0iXrE7rJT58+bW3mmkaSQRm+KqKuIH+tY+of9of6m/NATLfeC61BPltm6xFdhBoc6VXIj+oP3p/92Z/hhRdecKUUxiEMUDIXE40SY1miIfr16XNncv4MsRAzBGNB7IkrJcIHpquwbynfLctIGYyHyCQzWCgVsbCSRTa5iHo0jjGDivNxhK9tY79+z1iVZIrxTS7YjArp7Ta1ZQjYOsYGMDaKgccUJF0/chQ5CrXNgOrtG5atqB0AgVaPGlUmw+AyBV1cvkWtO62rQCTS3HDBd04zKYhjYuyFZfIRgwncrAAAIABJREFUZE0ti5ByCWRpCMR0L7eYuCLR2jUb0h8z0zKEi5UmIrMoZtG41Ry8y7IyqTC++Esfxn/xyWfw6OE17NeaztVKaQaWuWEzTWqCIDBkBZJdgWIXt0UZAjfZKWo6QKfXRd3qnAUuxkgU/+7/fQ5X7uwhFEujVCgiHZ6hsn0bowF3xhEsLy/i8o07WMjlLQYpXczhzdfPYdyfoFhaRHFhEeWFEtqNCsKhERYXy7j/ocfxpd/4tL2/ZHRMmX3QMZHYVDZnBZjv3tzAxu0Nc3+trq25DDS6EJmEoEB8uje7PYyYEdlpmSo52StXtsaxHi4L1YFVsqWhUAx39+oYsnDuqIVx7QYiC4uI5YqIxJNIDAcB08gxG2I0GFrmK2PbTPWe0g+8PzOtuKtkTcJU2lgkU3+3TErG/DmWlONnCzJrTlkK9wTjXh+rC0vm/qQrsksmji7rfMkqGDBjMBTqo5hfcG2ZTaw49HTcx2RA8dMQovE0cqVFvPHGm3jhhz/B+Xcvm9I9C0pTnoPvKJXfE5EpmrWWxRYmMin8xic/bkkkG1s7qLe6WCrmcWKNGb/AYDRGpdZGazjCuxfe+QWQ9eEPf9ikHLRoy+hxrvI9446PCxLZEP7k4uLHUXAn6O/aOO/9Ha1cagJYMig+wNLipEVTrhefNZF7T0ZQDJZvuH33h23uJnTLhg/+F0hSe7k4S1xQwEhAiAuyDKoWUXvPAyFFgRRen5/pGD2XpAC049XOWu2VgZGriH3LGCs/hkVGmM8sl6LP2ClYW20VOFIf8W8aFYFA38jJ5cTnpSFU4oHGS0yUD3TmQZK95wGzr3b5fSUDqeP879RGjQWPFfOja+neMto+O+bbpnnQJRCl9dbvM7ZB1xPLoP4Tk8Q+Yd9zTOQq4jzxg+795/VBlly5SlTwDbX//D7IESjS5kHHzW8YBLj07GZPPdFVzXl9z+vpXfSB6Pw4SkhWn3Oe8F1SbBGvwb85PwXiufnicXxOKf77bCL7SuEDnOOKz9IY+kyU3lEBMiUtaEPkM4JS4xdW4fUIqHg/znMey+tos0CMwTWKbSHoPXv2rIErJu1IM4zfaUMjl7k/Fo5UwYHAMO/F98oHr3wexYtpLptu2PXr1w1g+ZNMN9EA8wZvvfUW/uIv/sJ2sjbQ4yj2mm4BYwp8IuECNpmiznR49DsWM+JoNvpCXeAyTaIFO4+ZAt3D3e0NTIdTFPMlHDlxGHG60FZWMIjHURn1kd+pmtL7oNdGp9UwSonxJ9QjIiPR7PTMtUJXEbUh6PobdgY4dvIUCtm8pdZvXXkXyWTUApdp+GkgQzHHKDFTkG5AutvMXFtWoGPJrANNNmpqmlYmZxAEbk2ZRWLJAe4DXoYMFgtau7p1TkROA2UvtSdsZ0KikyGuzArY2q8hE5piIRkBFsrYYEWaVAJPPXQK/9d/9RXrR7IlBFHUrbIahKaVRUFMCplKCNO5qghICBIbTaadtpHOpF3pFoI0K1Y8xd/8p5/ihZ+9gTubWxj2u4gxPzSdM+Da63QxnfTx+Mc+jP3dirFHpbU1DDo97NzeQIR5pKk4lhcLVmuP948lklg7fBT/5B/9tsXeMZDdyiSFpugxMN7KEsURm0Xwyk9+bO07eeY0Hn7iMYurs1406YgRZmPWoayj026jVtlFqVQ2eQSydC7rZ2Q7b7KXCm7N5EoYTsKYEEg1dxEdVRGjIB7L8YynGDcbVmQ6EiOggt2HcVQcK9upE0QTMLM4qsmOhNBz4mo23wmoyK5RPoHjSKDLF3uxtIAxJTKc5L/pghVKLP3jCmP3hmMk4ilMxjP0ux0MulUnlmo0mhWZQprllYZj0zUjBo6lMygtLuD8hav42+/+EN//4YvIlXKWMELB1lQihWNH1yxQfjDso9Pr4OShI3jwscco7IGdnV009vZw4siyvReu5mQUG9vbaLbaePfSu7Ywc5EiuHryySdtZ6eFRIsg5y93ldoJzi/mfGYuVAIJYggEJsTS+G4vDrMYhXkj7t/X3xH6BsVnq3xD4RsX3zAJ2MnI++8jn0u1VxW4rrbLpaeFV2BBMSICJDLEOl5GT+4FxZnIOGuH67M37A8BLAEyH1RpfeY5Are8Pt8BgQm5xXywoWB+nce2KM7JbUwciJRhU4afz2r4/af+ngdTuqeOnR87Xk/GSN/NMyvsF7Eb89cRKPIBskCIW7Lnimt6wE/9o2uKPZMLygeJYnLlIpPRZFtVC1FkhO+S8+ehQBCNN59J80JAR5sGH2BpLuj59WzaIPjX1/gLHPogVv0jVpnfKZFC19QGR4Cd9ySQ8Z9LAqJ6j0QWaP7w+nSZSW6BQIu/qy/5rJLd4DlyQfqbKhEO/tgRIPF/MUx+Hxp2COo1sj2KpZKr0t/w8J1mmwiumPHMcznHCbDI2DOWnEHs7Esx1mIatcHx+4vX1riy/xQXOQ9UxW5rrhmAu3HjhsVgiVbUzkpUtV50fv+Xf/mXxmKxcfxXa0/R7s0sEyuTziHJrBiyDdEQwn36McnaEKiQUXGGygk0MgaKcSoj1CtVtNvU/wmZgT6UzaEaCaOXiGJQTuE+DNHbaqG2t49Ov41MLmPGi+41Fhkm0LKdq7n7xubWYWxMeXUN+VzeRB7r23eA2chcmHQFWuByIubYKnPRsIQOGR+ndcX/TTaAyFXFqclcUMnb3mgHuuI0lEEcCR1ili15ALAYWEm176D4M5ksW2hcVqJTRhjgUqyAe8MJ4q0Oct0O8gsJNKJ5NBFFqVjAF558BP/yd75g7kvGLrG0jMRSCZTYZsZg0ejbDoyBgpbJxmB6F+diRoIMCEEaA/gaTezc28Gb793B629ewNXLlzEetLGwdhgrq4esEPHtm1dNXHTt2EmLtyLjN6QfvUs3XNcC2VfXllDM5Q0I0e135NgR/Ov/4Z8bACKAJqBKRENWdPudi+/hvcvXUMoUkE8nTQR0+dA6Hnz8UScWynFgdfUGgwsj2NuvGDjsNurmquLcMhAbMHV6gemq5cTOpLKomzTEBIU4MNm9awzUOBQ2dnHcaRkoDTE9NcpsNvYLM2ENWWE6Hpg7mUyTKbtHYhhF4giZvoOLD6OOFTMI6QOnG3DQZ6maEhBxmaPj8RDRGMG12/GQUCQgZp1F1qW0BWg6Qr/XNMmK6YzaaGHc29hAMjxBOhlDmPF4wwlSuRzqjTauXL2Ol1/+OUrlNaPkdyuMg5phZXUV5VIRqVTcEkumgxHKS0s4dHgdhXwejUoF4yldmq4WKGO9KP9w49YNNFtN3Lx56xdAFnWyjh8/frBmaNFnP/t10fi54lpoZBj8zgwwLoo+QFKMzjzr4BtS3UzATu4lGS+BJgE73+3m74C1sM8zHb7B9o2Fb5x9gMVFWbtwrYc+EOJ5nH9+XI8YHy7UyvrzAaeB9wBgCHDKgPG9VOaSmAAaI85n/pNYqUCEFnn2Bw2nRGDZJpXz8Bd9uncF3MQ++myjwKbAA5+LO3PaAB+IzDNAfr/OAwV9J2MvsKZn0Pc+4NJ4aIzm2SGBEtvoBLUHNf66v643D9zm2+rPEc23+fvz7/nYJrFbmpsCY5qTYmF0P84Bv5akD4b9MfLBlACVQIf/3PPAjOfp3dL1dJ4C0zk32T5VYhD7KjesGFCex3vrmfTeCezzPLlf2Q4CB7rIdBznq9yL/IzzSHpxiiFTkLr/vOpTzRGV8mL7yTrN1+JkO3kfATi+A5Kh0DvGa/Jzvg9UPeD/jKuU0jzfCQa4cy3l9ZSwob7x26kxFaMuUDi/EVU/KPBd/WmAiwyW0KFSln1/p6hFdQzrEp47d84azn+VBoVEQ0hnCkiQRk3EkWCG2YjZVdStcvFHNJoEKIzLsUK9BkbG6LVY6qWG4WyEhcVlnFxYQJVBwokIxos5rM366G+10ajW0B10rfwJgQwBFs+n1R30Bqy+HLhyDB4ht7BgNflyuSxq9+5aRiFNXILSCyDLE3GlXEicUG+KjIIAFt2GdBEx2DlwD7JItDFYRnO5XEMCLCcm6tTcjUkisGBtOxM1tboqQRAoA9wD4VGLnQpZcefLSGIrEgOaHSSbbSympxinS6iF4pjEE3hgdRH/6z/7RwZKyBoxxmwWppI+7f3YgFdv2DPQRTcamTPGZLF9bjFwCvv9LrWYqAw/QqvZMl2ljXsN/Oz1t/Ha6+ewffcuFlfXcPz0GZQXFrF1dxOVnXs4fN8Jizti4e1ho45UNIzxaID+sIfy4gIWiiW0W03LWjx+33H8i//+nzs3GlnBWAJRTNHqdvHGW+fxzoVLiIXjOHXskJMaWFzAmYceNIaFcXFEJM1azQQ8d/b20O20Mey2DWDRzci5KCaQGXscMxe/0kc2lcNuq2GgciETx5TMaCSOMaUByDh1W66eJPFSlC7BEOKJtCuVNB1jMmKZoR4ixhKxH2NANGWioCpKGWL8SiRkGZRENRzrXJL1wlxmJjMIidAkSWsq/1OyeykLnOf4M1YQU5ceTJ2wwTiEG1evIYoRCrkU0pkUOr0BwrGkuSSr1RouXbqBSLSAGzdv4vrNGzYPl5aXUchnkctlLIGj1+lZcsWRo4dx9PA6IrMpKvt1zAjwWfKHQdzZNDbu3Eaz3USr1cTm3a1fcBd+7GMfM5ClhVoLih9IbWA3yUQDp+HERYS7RNWsU1adYpQ0ZoqLUSC4mAW+Tf6CpYVSrJXWHz9ryWeG/RgqsUcynLyG2Ajexw+U57vA56Ih4PEqB6MNiQwpr8HFWaCKi6hqFkq8UAGvkrbgMxKs8boCmmKuFIDOY3htnss+1U6cRk1uEKaF83ueK9V2Pgc/o8HmTx4vl4rvImW/0b3rl7mR8RE4YVt4rhgKASyCLB7L9ikmz2eVfFAjI+QDN42d5hHbL9DJc31jzb81xj5o8oGawJqFVgT/a5x8cKHr+CBL7RYg8QG/rusDLF3PB1/sZx7rgyptFDRP5J4SY8Vn5HgIfPB7300sMOmDLbGd/E6MjNotw+9vUPg757BAnvqdY+aYficpwvmrxBJthjQGcq1pYyHQ7feD/07zXmK8/CQJBYeznXLT+YHqfCbflc6/BbA0PySuy3ZzPWHMp/pJ80EbGSUf8KcYNF2T/UBwxvP5vI8//riNBdvFuc13ghnROp73F8DyWUO9u+wTtslnGBU7prnD7/j+qM/FIlqQu2gvLZwKyBNq9ncw7Mg//dM/NZDFxtNoVCrUf8phRmG8eBzpRAIJFoDutRANjS241wUqu7puppw+Ywr/ENNQEvV+H61+12QBTq+vIJTPYJqIYRRPoH53C0Wmps8cU9PsdEzmwQLbpkAyGrd4GgI7GpjRZIT2fgu5UgFH7juGtUNruH3zOgaNFlKhEHJUBDdmaoo+g+4JpggGIpRvsEq/xvSYiGlQ744GzYRNrd6cUwM3Zi94HnMvsaAyA8nJotGgmSK4WxzJiZGxYmwUAZGL84ogFk3iXqWOq/kcmtMwZv0JDtUrNglquSx2GbRe6+BLv/wxfObJh/CZJ85i1m+jFy1i1Gds1xDT2RCjyBjJENkY565j8D4z+ThufCb+Xd2vBsYmUIOfwAzzxStX8d3v/Rjf/vrfIZOK4fQjZ3H6Q48jv3IfXnzur9GrbWNGmYvw2FTc11bXrb6fe844ctkcxuO+laM5e/J+/NZXfguz8BTReBjFQs4YqWQ8ZXFke5UqLl+/hUMrJWQyFK3L4tChw8byWaxCJIJWs2l9u7fLAEqWNxiiVC4Z6LEJHwSi24IQ6Hqx31PZBWxvbVsWYToVR6Z+A83eFCPSXuEwWr2mxUXxXuwT3mPRdmFOPd7F0lFDharzLDTOCgEpDCcMJLWAKYQmFMytWVxVOEq5AsaY9d/PxhoyjoqJElTXp0aaYy+SZLCmQL3expWbWzh9bNX6mkxUZzjC7f066o0WirkMVot5xKcjtAeubJBbhGJ49/IdvPXOe3jj7fcwmUWwulLCeNxGJpNHNldCKpO1+oapdAwnThzG0099CDcu30G97mp2FReo5ZVDMpnGe5cv4913L+KRBx/AOxcv/L2YLAqMaqHlmkDjoB0gwYAWJBoPrR2Ks+BumYs6N2Bc4LSL9lkpn+2SUfRZKj6zz6DrGC3Y/E4uN99I8h5iKOSi+yD2S24VtV3uAd+oyJDxecTicY7yd34nlyIXa7aFn0viQuV15B6REdROnT/FLPEYgjztevlsAlgq68N28X76R6NClX3eV8H1Enn0DT9BmEQVaYTYPkk58P48R4ZPhkzuFF+DywcbAkjzwEYAWoDAZ2H4u/rYj3HxwYgPYAS0NHYyYnLP+tcSgPLnl+++85kfn1UTINR8EdCbZ+t0b4E2MXt+G+VWmncbCtjwXPar5oHPFKmffKDlzw/p0vmgUW2eB6S8LvtGoJfXVNwdx4dzge+zStvoHeNPto9jLkbVbw9/95ko9SnHkv/0XKoPyM/IDPM4rhEEZAJw/nutuaTnULwgx53YgmsIz9fckJabYg0VwsB1hvdQP/Pe9LLxf55Lt6AAOecc+4/uQ4EmjamOmWdDNVd8MMVjtB4JXIlhVqID2xm6e/fujGhPC6kyfLQI8aI+zcqb0S3w53/+56A+lujs4SCKe80+kpm8FXUmwKKQJaUbDEyN6e+kMi9dctR3YlBjBIPxDIMpS81MgNHQtKBimTQmkTAaNJy5DE6vr5kq+52bN3Dl+i0kkhkk0ikkkszWC2FteRntZhu1vRpq+3V0xz1kC3ksLLGWWt5cP2FqHjHw2ozrDN1B39UbZC3DcNgEJR24mhxkZpjrikyWagDS0AY6VM4v64Kb3QC4SUh9Lp5HtwyDujUQdB/RbZdIpewcMjwMtu822jh/r4rG4iJmh9aR6rWR368iH4phmsvjeiGF6e0KPvzwKXz5s7+M3/vcb+DSrcuOFZxGEB6H0WCAdJguOSclYS/Awf8uCJ8ARXEAnFj7zSomA+capUDrpUvX8MLzP0C700VxZRULx86iFY/jxuuvYtisI59LoLJ9z2oCxuOULQjh3r095LJ501s6cmgVD549jQceecjiluLJuAWwky2kN5SghQr3LCdEpsji3xg/NmHcmtMn4otKI7C7s+N8+qEZUqw/yF18IG/B4wxoecVuzQBn0qhv7xrYJuvUr15Br89BYZwd8VEX4TiD1xOIhGJBGRm6zlwChgFmxgsqnoO6WOmsfTfoOUE8alAxo5PZmmS6WMewUt1DnqDIMkdj6PfdTsdYMIsRG6NWbaDV7JrhrDdr+Pyv/woGfVdM+OqN6+iOxsbIkklNxeNYXVjA0mLJpCM4b6ijdeP2Dm5ubOPti9fw3tVbOH3mrFUwIJvIeMCV9SWMRjOMWD4nGsOh9QV8/ONPWtH0RqOFaCyN2aRv48C2Moj/vXcvIFco4eVXXrHFRjFZzzzzDO6///6D2AXJDLCf5RLjTy3UBAJcnGVECMjEbHGtIAjwjYoPfrRICUSJzZIx1eLrGw25ijTX/Y2gjDLbzLnEnbB2znJ9+UBK65sYNRlhgQren9dSHwhEiS3zA3wVXiEWjtcy8O8F0Ypx4/z2g3hlpLWb9xd7tkHvB39ynAh02Sd8Pq7f/KdAfbETCm73jbMCcTWOPlOkseD48B5+ALxYEu3w1V/63DZzQdypD658l5wMmVg3AVzFwfgsmcZd5/tAWiyW+k/MjVhGgSSBvnnWSmOga/tMC59HjKT6xgdX7GedL8OrcZYB9tuqeat3Q7FPArSa9woKVx/we46VW0tc0pT/zweOym7TGPi2W/ZHbfZdYjpP7I2uSRCuBA+1Z97VJ1ZPLJ0YMmm1idHj38IIeu99oKL+YDvZRo2ZWCwCLX6m8lHaMLCtet90XX8eKLid7eBmxCeN/M2I5qQAts+s++PpbygEpBUPpw2nAJvmrjF99+7dm7ExbCQbI3+tBuSDABYb+LOf/Qzf+MY3Dso10J5XamNMoilEkhmrTUc3mCs1M0OUmYVhGjLGvrjsNwYt0301pG+dlD39xXEKYE4wmE1RD82wdPIISsMpIt0+Bt02Wr0Omt2W1a4Lh6KYjCZIRBOmok7phgkFRBMug2FpcRHlYtG0l9q1mou9oguNLqFAfT4SBIuz1ImTZHAgyomjusBL59IMmK2gGDTZE9G2fAYaZquHOBm6AHlzMzkjq3Pdwutis6bhEEYUyuwOrP5fHQlM0gX0zq4gfncbOYpxEoAVcqgiZK7ODz1wBv/qt7+Es4sZVImOqe8UiaM96GDUp8p36CAbj89pYDbIYoxT0yoIlCeyTqViaDWdrAUBZmlhAefe+DkuvH0B+3sNrBw+jb04cOOdCxj1ulgs57F1c8NENVk2hvXv6F1LJdNWO+/o0TU89viDeOjRx4LMPBfHkYwwOJGFq1125mAyRCxEEOhYPzMMgRgc4+G462s2GwcxAc5IRM3t6GQZ3I6JjKItJJb9F0Iql8fe7g6GjKMimG3cQm0wcnpt0TiiFD4FxzNiWmi8t8s+ZNNYfYBRYLD7CPyFkikHzijJMGMsVcKSALhZoLhuJpsyRnV3v26SD3TPJlNkPDIGYviMfMk2NriTCqFYLGFpqWguwWa9hl6/Z6ArXyxY5iHjwvq9gcWw0Z135PA61taWjR3cuHMHs1AU+/UOzr1xHm+/fRFLi8sGdqdkzIzdixt4jIRYuyyEJ5+837JBWTZq+94e9ra3kM3nkM3R5RXHdDzE5r1dc5e+/upPD0rJMPD9s5/9rKm+CziJYVGmGxcXlYvhzpL/S2uJIEQ0PYPg6UL0F30epwVVC7cB3KDmmnbMWnt8YySj5+8+tfjpmvyb84Y7WRWm5v0FinRdgSgZJt+QCsTpPLlJ5ZoTg+YDFbbTMocC8UX1GdfWeVZGLgQZd7nQ2Ca5+nxXm1w5agf7m+eozIxvSLUJka6QQj94PYkqCojyO4EGGSG1X5tuMRu8h9gEuWn1bOpDGSg9rw8+eB+2gX0mlyfP17PJmGt8ZOB8kKZriC04WINnrjqI2BQBF78dAkT+9cQq6jpiI2REfWZMAETzxgd//mdqo9xImtvzbjgBUQFN1d3zQRavqz7ygbIPtnygyT7Q/fmT4yQAIOAvEkVzjePhA37OcYFztZ3P7scpqZ/5jJyD6m/NIXnDxNQKPAmQqy8FyvlTbJXmmaQyND+4kePvcs3z+Sz+NpM5eGax33zv+R2TdPg8WrfYXr6jAkean/4GT+MyD7C09vibDa0TYoT9+W/v7/b29kydq7RlNlI0viaokDR/cmF96aWXLIPozTffNEbLTbYw4qkVdMdTDEYM+HX1Bhnya2zWjGVenPYQ2RYGQtM9pwBxBqCnU0kzMhPS/Qt5ZE6sY3j5NmIMbotHEEtEsXVvC10G1Vq+ohPYtF0NpRqmEyQYCB+NmeFnqZF2tWr6S2wHJ4bVDqQgqhVydqQF46loWAWwrHNdYtuBW9NefAEwU0x3Bl7SpBZzM6EZtyh5A1g03AQDBJY81hZsK9ocNYA16/Vx994eqg0yFSEMHz2NCevONdpIdbqIsbxLqYhBPIXc8jKeeex+/Jtf/xTidHOSfCGoC40x7VILCxZz415YMixOs4uTikwcmSL+TiBKIcpKo2UK6KHpDFmWrImMce3KVVy5eA3d5gzZ4wt4+6130axTc2mGVrVuwKJUyNr/LkAtbEWOj993BGcfPoOzDzzkygeFIhhSjNNAlGpUAgO6E0MEXQ5gcT7xpzJNksmECaOayzYaQyqTcX0cFKnm8bYLC/qfoIsXKxTK2KlV0G430a7uIz+4hx5D0ck0RRKIE7xQgd40yVxcnOLjHH2eNLBprmdquxFwpbIu+J4+epb/GU9R2WlYX2TTcaysFM1dd/XmppXf4ZhmcjkbX8bH9foD9HoDtDs9tFjoPBLGiePr2Lx9hyqq9jfFTRnLRo0wHsOSROw3BsEXCjkUcnz+CWr1faysrKK8sGS6Zf/2//gTxtwbUxo3mQ4nUcKMXgboT0bA4cNLOHJkBUeOrtpzb1y/aXGHVgooEbNqAddubCBfXEQoFMVLP3reZDFomJ999ln87u/+7kG6uoJJFcyqxVpsgtyIjBvi4uXXNX3ttdcsaJX/C/zQaAuAKC6Lf/tMkgytjrPXKsjiETARcNPiJ6MmdxgXWbmUZEh0Hf/6Mr4fxJTJ/cB5QvV0HsM5KJeLrq91lG2SdhK/4+Lu74zFcMi4cz31WRXFPalNbCcNFg2FiixzntKFIqAmhkOGiz+5c6fxY1/zXPYRA3z13FzneYxiWAQOZbxlXNmXfFaBO7ETMkoCWwIG8+DGB9diDDSf1F7pRvlGTWymPvM3/QKFAloCqGyr4u50L9+oa77qGTUGPF/B4WIs2W9iXn3w7c8nuTzFkvG6/v001rKjOk6sC8/3XW1i3/hT4peKd1TMkw+u/L6Ry16eCoE+xS/yWN5LbKzAiN4LP/mC/ahnVhIEn1vzjd9Ju4tMNplUP2he3/PeYroF3PUuyJ2pecXj9Aw8RpmJetc0FryPkkF0Lb0zZHbpWeM7xTY88MADZjsYcyW2WWPuM5B679X/6lf91JxWn2iDonHls/Cems88zsaLAIsDQsQn48WXUShRu0e9bPzJBePVV181sPDee+/h/PnzBy9uKlXEQnkdF2/dRYiK32Rx6IMmwJpSe4jK2E5/iAHAYQZkk2nh7mjMGnVJU8qOUHvp+BrGa0Xsv/4uIu0W8pk4CsUC9ioVE3IkyzXhohyOIkSxx8EEo94Q8VzK7km3XzqZwqDdQrfZMkkBGnBmCDI9nkZaYqImmBoAEhdnxbI/ETPuFpzPOCy6FwNVY+uXAxlSN+XJENkOjZIOBH4Jxum4LEoz7NRSov5VAB54/dFggM0qA/IaaDe6iB49ju5KCegNkKxUkes1EFooo5vKo53LYZwA/u1XvohnH3oAqVgc3V4fM4pljgPRU6LHIObNJkPCQx4fAAAgAElEQVSQeUeWx3bGbnXFpOeUzenSGnQGaFbrOPXgUQuAvvD2Zbz64ps49fBhXLp2F9VaA61GzcYnn07j8NoSVpZLQUHkOMqlEpZWllBYKuPhRx8zxonuM7rHxtSbijKb0kTHTPcsRPoxKKGtxcLqJlox74ixUHyp6LJLpJLGGjmpAQeMmKnKv2xsLHt0goXCInYaNSsNc3fzDkqhBlLMMwiR4YkYqBuarAYLaIuZdCCLwJpgh3FrtutgU5lxmi6YC5XipASi1VoT9zZrWChnsbZawuJiDtNJBBubO2izviEDKeNs7whdUuOm7A0kUhlsbu1gb38Ph9cXcPrYMWSTcaSSDLIumEYYi6HvVvYtFotxYFRJs91fq4mWZel1cPjQIdx//1mcOHka/9v//n/inXcuotlh/yYtO7dQYH26DBKxFMbDMBKxsAn4Hj22jFOnjqNZb6FSrdl8Zj/z/lvbu6a9xUD827duYOP6RVs4n3rqKXzxi188qCgvoMBFWAGmPqOhnSCZFe4aOX5cwGk4ySRxgbty5YqtFxxDX8iQc4ALpHa//HveaM8bV9/gyYjxM7E+fAa6qH1DynWL//vMkA+o/HR1XZ9t9eNGuFbKZaPFnffRwszjCSRlVAQuuPArnsZnFORimQc3fCZpDvFZJO7Iz9lOLuZkBrU+K4CXPwUUOH9cJYDMQbYUvRVygwlA8DNtqMVI+SBLrJWC4Pm8yjYUYPCNlQCcD2DVDz7gYF+JOVK/zjNTPoAWs+ADTxk0tVfgSmBPLiedK9Am5sGfaxwXbSDYb3xGzmNJW+iaMqo+mPU3IJzHPgidB3NiKLUpEFgUqyJmTMdxbnFc+N6xTXr/xKL6gEtitQIl/E59LNaZx2gDpGv4z875K9aSz0iQTkwg5tnCJYL3W++Hir/7oIntFnjTu633muPAa9s6H8gZyZ0osMx+kByEQKLc/JJ04LpCJXb2CTMEuQGipBTnAefpkSNH8O6771rMFdui91QbMZ+p9NcC9pvm9rzb0B9/zQkez/MFQg/udfv2bdPBYqey8WwYdzUKgNQk0IV4Uy5S3JXyYhwgAqyf//zn9qD8d+bEKZy/1UCjzZRKJ/5FZffobIgoqGzupAMYkwPLNHTCnlRk7zEFGVHLXIstFdA5VEDv9i5QrSE5HaG4vIBMuYBJGGhRQLPWQG+/jdlgjGlniCkLDNP1Y3XqnEFm5hc1sAzY0T3J+xF7GIPljqGBJSizBYAAyVwKzu9tu55pwLwx9idgovyFxILcqeVC9XJ+bwKgyYAFs6rNFlNDlssq74QiLr4oFMX1vSq2KjU0m22kUxm0ztyHUSKFRKuL5a0tjKMzjNM59DJ5tGMxfHQphf/5n/4OTh09isEkhGo3hEyKjFwIs9H7gNCRNNR4YmabY+KsP2Ix3Nm4jbYFZTMZYYTq1g4WljKYRkK4cv0uvvrV7yAa7SOTXzC2qVmvot1oYX15EceOrmJluYjD62t48IGHbc7UmnXc3trB577weafvZJIQruTNgYskKKZtsW9B0oDFYA1ZNsYJeJLdpJQE3Xfm6ghEVE07Ss9ggeqOGXQL9gQLpQJ295xq+bX9PSRjHaxhgvjYkgQxTcYRSqWtnNK4SxV1FxtDIEVDduPGdawsL9vC6MDCyMr4hCIsBj1As9FAtbKPbKpkJWqOHFtDr1vDnRu30R/NjMHa3tkxV7XYBP4slSkqGsZOZR97+/smYfJP/rMvIzQeWEA+EzZ6kxnGCGNnd9ckL44dPYqV9cNoNju4s3HH3qvdnV3rk9W1FTz19NNgsfDnvvXXeO3cedzd3EOpVMDiYtZcgtl0Dq06tcUY8DpGPp/AaRZ6/vDj2NzeMVaNY9Dv9rC5fQ+1RssyMQfdJvrdmi2k1Mb69KedaKxca9ylikHSblhGSO8JjbsYEy3KMnpcODc3N20B5DX5uR8Art284nz8XaMWbs0BGWoZF4E9zXFel1l0vA/nIg0A1y2fmZfR9RddHyj5xluLLdc734goGFygjffl2skxU6YgQaYYPrlc5VoUo8J2+QZWi7jYFBp89q1Aos4XQJB7lufpmgo6FvvF95D9IOPEY7mx9l1MPFZt4XW0sZaR4U8aZwJG3lOsigJ71Wdqv8bLZ3j87zR+Mui8J+eB2Cd/nD8IVNtGOBA75fNZfKZtpNx6p+99g6m5KhZUjJMPKtkPmrd+fNz8c8guyt0mJozPo2xM3VvPND/2PvjUnFRb9Pxio3xwr+dVvBTby+MVc6h31Qe/Avf+9fmZ4s74uWKUzG4HwsKKoxS4kwtQAE4AU5sRtk1MEftZ64XP7vH6cosK4AmQmdcl0KlThq1c1gKMPIfVCtjnnJPELQRZVG6X5AP7k4yWQJvGXpsG9ae/sdCYai3xgbA/PpoLmm8Cxr8wR6iDxQuJxuYCIYCloEk2yg/SY2e+8sor1oEMiOPDfPOb37SFk0jRFuXUCir1nrk+CFRMHwsThGc0JczaY+02J0JKiQUrJUI/7HSC9ISByTOMWC/wzLopcUcbXcT7PeRWC8gu59EbDrC/XUHl1i6ad6uB+rYTkszmCpbqTzBFFNVqNixuiKVjWJzaytdYxJKLr3IxN0GZlKCgswmMWsZjICQaxF45QUz3HQ07v9eAuGLMVnXZ6RyZFhXBhKtPx1g0F1nv7kuXKHUsro+B/VYfg9YA2WYD3UIWvYUyJmTgmh3kt+5hQmkBulUWl9FPTPDFh+7H55/5GD700EOoN7oYhil8GrX4JkdhMybLASoDj3RbBQH8ZNrI6JHZIfNBt2a73jC3Va3ewqUbd/C9H5/Dvf0K4taFdL8O0W11LZD9yScexJlTR7C+voylxVUT3azs72Nnbx+f+OQn7FnJ+PFzp9UZCHqSYQj8rq5v2T6X0dcjI9nvI0mNswHdbQTDERd4bjpqDIJ0Ojg8ntUDbDdqdSAnyDDIvdq2UjFV7iCTI8QaO1a+ZhaKgzJ4g+EUzUbLBD95n/W1NZur+/sVvPzyKya6mQ4AFtmobC6NdmeKfYL4TguFbMLinthnVEdvNvYxaNUxmQYVCliQd8DyKlEcWlvF6VMncebsGdy6s4kr12+gUqthbe0wCskojqwsWqA5y0VduHodhYUl5PI5y8KldESl3jHRWqfDNsM7b7+NWnXfgt7JYn36H3wK9UYT5948b9mFly5etezJlZVFLC8vIB5PGlijLhw3GIlYFGceOmtlgHq9Ifq9Pvbu7aLebJqGmWm0gXIVLesTUutksMR2sP/9Gl0CIgqa1SJOo87vaGAILASyuFBrEWdYAdcJt4lxyQ1aNLU4iYLXrlKxKDJWWsx8gy7DbfMjHrfdrIwOF2kCRH+h9VkqGQrdzwcB/o5VbhW1nWsfn1VGREwMgYsMlVSfFazLc3wgJDZFricBDLZFYIj3YPwU2QRlFGoMnIubWbmZA4kN9otitLiOCxjJQLDPucPnus/rsn+VKcqx8eNcZMh5rjbVGleOMZ9HDKSYAd+A+yDJN146hj8FJNVugWzNK5911JiL1XRrnAtOl8G0jeV0eiAp4Lfng+aQ7qO544M1zTXdT8yS337NWx3L85VFyN/dps1V9FB/CGjNM1ZmP4NkHj0Hz/XjhnRvsT8CQ2LsBIjlxptvqwCh2qV7iuETa2dESDRq806uTPYzx913RXK+aA7weRQLJuCljYnawWN4vrJyffe6+kUxmQJtnCOcs2wHK0vwfeb/YlbZJr5r3NxoraH7m8f480jvKq8vQK5+nH//BbIEDPX+6Hp8Hn3mr1lyYx4oubPRGlQ2lB3KThO1pwwvvsS80I9//GNrNHcyplMUj+NP/uRPDD3yXBrO1jCFKeUDyDawUG88ijBFMBmUi4m5DRmnZDCEwel8KfiijKlyPrZYpMFKAZFSGTEqgzMbMBlGMpuwQsDdehvt3SZ61Q5ilrWXtNIhjC8xcBUEprNgcJIAi0abH9OYmIq2mfgDEGBMjwrQBi4oW8QC8MXvfYDlgJrTuhIAcPgrZHFYI8YYWWafc0WSxXJuSBfwbVgMIdwMx7E3BLrDCZbu3EMHIwyyGYyLJSCXRXrjDsKDPuKhEPLLK9jKZ7AUieKzTz6Gj3/4UXz0zEnUmHLNeomWmTcxFk6uTatLGI8FTJwLMp1Q2oKupNkY3WEXw8EIkQmwu7uPi1du4sVz72Kz0jC3LgEW2z7sjXDqviP4pY8+gkceOoViIW1SE3xegikqsp85fTrIrqS/3hXYdJM0UMYXYA36+uCF7vXQ73VdEt+UmjOBGn48GfSVA6t2LS/OwbTFOJ6xONrNjonXMkkin5yiu7dhgIu1HulGjkXirm7jdGx1/UoFFyi8t7uLd95+x+YQmVSCEI5MNpNCtdZFZa9ubSuX0lheKbkaixMKjQ6RTTLDJWNta5Ih4e6bC0wkgmKBwf/H0OkzmPwe2r0eTp46jZ3NO1ikazDJOZsyqYx8iRuVvDGq1f097FZbVq/QjDTLBvX7qFer6HfbWFtbwm9+6XM4fOQQKrUm7mzt4P/7f/4jqvtcbOJYXlnA+uE1C5p3pROo/j9EealkAe0sL9VnoOeA8R8uds/mIrN9J+8DrC996UsHAds+sFDMBBdvziWf8VA8kUAWQQ43YRw3zgWuFXRtMX6TYOz/J+y9oyzLqjPP73kX8cJHRvrMyszy3qgQFEIgIZCQ1KgZQF49MkuaaWlNS7OkNbNm5o/5Z/6SWT1rZGa1mp5uWo6mJIEo1FAURUHhhBGmqKKqstKbyDAvXsTzftbv3Pclh+hUd6zM9SLuu/fcY/f+zrf32du+EwbOlkFmDeLdoIVmrKTi3b/nkjeENvMEs3O/H8JGWMlZ0Buk8He884/LipUT1w2EaBN9gZIwcKCfeK+ZBEejNvCwHLW/ipVtDLhQNlZm3olTT/ot9vPwO73Dtn+W684zjA0KhudsNjJAIwAjyolE3rwP5cVYAbDsFOy+dJk2fdihHKAFa0C797Mjcb9Z+VghWXEZLFGeTVBmMmM2MZ4HcRkefwMBO/SbdbUPHs/EYx3k9FTWG+AaQNlsZaf0/XPGbJLHzgDJ5ZtRM+jxWMcmP94fg33KsPM137k/9ps07fPlDQl1cN8aaBoc8n7mRGwmjRk3rznex5yjLPej5y/30B+Mu1PlUFfWMXPTDLGBlPGCNxqxo3rMMlO+GVCe8Ti5T/mk3nzndlEP3A+4lxAMrAe+w3xulpi6sbmh3rTJqY483l67HiPqH7fboM7r3PPLptSYrYrBVjzXzRxSz9TFixcnPBzvEGgIKXHcuW60BRYD+Nxzz4UJ4R2oT6N84AMfCH4WCQJOqzOpasyprXRWRY5ys9sYD5Ua9ZQa9JQrVBKTnTDLDRMlNxqIwJ6kkunAAlUJqpdTZjQIx9vxoCJfHA7Iw95Q/QHsV06ZXD4BNyMCbyaKJUR4Hw4SE2EI0ZAwKvhchZhR03x2Ce4inU0CslBMmKC+C2BNdx9hsKYO7kk0+ARUhT6cBh0dwMARFRzWLJwcTAAWCXoT+yVOWRPl+tJl5XQ1nVUtndbq1W0NOvXgsD8qzWh4/IhGnaYKO7uabSY55hoHD+t6o62Ta8u68+hB/S/v/fFw/J44Y0QHD1HHQ6JtIqonLBKMXgAoRDUHgA1GKpdK6vY64WQmbFY5n9f21ra++dKrevbz39ROe5DY10KA1YlG/bHWlub12CN36f57T6lMMNihlC8UVSqXlMlntbS4GFK+BF+GTjf4zDkMQmKy/Q5972CotJW8g8HJstsJDu6Jozmm4nISDT8wWklqohDwlZ6eOr7TMBIu4xxPINXJcKzMsK3O3nXVWj3t9lKqZLNaXl5SNp/VJDVRDkXZT+q4t5sEtdvYrAXfuRyhKAollUsFtZpt7dVbIZF4vpDWoSPz051+VSnlNVud09JiNYDKa+vr6g+SaP9bNza1vbmtQp6o9aTxYTJkdOLkMV29cjUc5IDpWlk9EFIatTtE8O4EM/H21pay2ZIaraZubNzQ1WtX9ciDD6rbaqnbaiqTGustb3lC9z1wT0ipQ/7L9/2b9+trX3tJtdpuMK8fOnZASysHgikadnjAwYlcVruNZgjLgeDCgR7eCkDJ3CAw8GT8HYD1i7/4i9/FlvAMsgJFbJDlU0IIMjvJWuFYwBO8NFaW9hNCELIZQ1ByzTtKyuZ+hKEPP1hoxUI63g2jAJBFsbmH8hDI1BlZBqizgLRyjZ+xecrXuNdy0fdbMHOdd9ofxSZAsyNWPrQBZYAwtnMx/UgbecYMmxWlhb2jWANg2JXDMlneIn+tyMxA8B3lOa+g25ls/BLfIua4+4drjB0pkjDb8j33Yr2gbvS7r9F/PiVlBe2dPnUBRDsArRWzAdH+/r65gZ1uSq2kuM8hMOgzlDl18LzYz0AZVMZMAmXYtEe9PH9i0G9mxcBuP+DgunWaTYS3SgXj5z1utDduqzeWVtA+WRuzHQbRfm6/xSikA8ty0nlqRZmCqZgt3G+apcyYYfOJwNjXyX5M1ut2aXBdzV65HDOklO2wIMxlM8QGizzn+tB+5q2ZY647XInf6/yOfBcDYYNhmyE9lywfkBkGWPQrAAuQz++4OjGfDZr53N9es6PudwNUb+4MiL3JY1x4RwzQLRf2b748H7w+U5cvXw4+WN598Ellz549GxaYkTSdbYDFNRgsJi4vMto7efJkeOZP//RPg9N7oPZw1tWcejgaF8shCGkesT7satLF07+oNPnhckm8LE6dTTIJB5Qa95UbZDTJlUIgxUIhG5IHE8+nWCAtTEHt3ljNHk7lE/VH5NpqK93vqJjLBxNcMD2GI+BJDjrMZoG5Mhs1jbQeWJBpMuEw0TjGTzTvKfAKKX6mvRkWdWDBpka/YPdOTujlckl0+OE4FRzwAQdhYBIf78SxfnqNGF6FjrTVn+h8IadrxZzGo6GW6rtK1fc07A2ULs+rdv8plW5sa25jW/O5iWbX1vRyIaNGq6fJXlf/6s3fp3f+2Ju0uLysTh+nb9qSCgxS2JmEk4tJUuMgmFIp9SfEhBqHnHyDLtHMiTc1Vr2xoxdfPquPfuxz6hOItZ9EI6f+o95Iq4tVPXTfKd11+zGtLlU1HNCj6RDkNV/O68jho0GBY4prt9o6fOTI1O8twZTJIYHEBwu5EeZPiJRLYudWiN5OfUPEeqWUyZWTKNoh2TUO50mQxsT06r5MhUj1baK1A3KzWX37lW9rOQ8Yy6k7zGkyIBXQvEbjtOq1lrY2bmjj2tXAlFEhgNbGVk0z1QXNLSyqXMHJNadqJSfoyG5nqFanr/sePK7FhRnNz9H2rPY6qZDiBr8xfLBggw6ToqTZCtHwSUnUHQ5Vqc6H8YE5a/dGeu3cxXBAAUVw5NCann/+s3rxpZe1uVkLiavvveN2LS7OqTvo6tKVi3r7296mdrOlG9fXdfaVV/SGJ75HJ08d1/GjRwKobbVq+sxzX9ZXvvqKXjt/TfXmjh5/4tGwZoldVt/Z0erConYbnBxtaTDoB0aZRTEKKXuIodVXNkOKq8RE+PM///NBODFGBlIIGsfJcf8jBxBsNiM4TxgC1axELCRtVvSuEuADgGD98D6zEAYPBj5eNzHwMWCgfCsEK0grBisQBG+sBK1cLSRtjokFaSxAzZzEDAp1u2m2niacpd1mw/jdJiI7p9ufxQcAvME1M2LgZpaH9jinmn2VbC7yvR4L+s7sQVx3+of3Y1qxuYlPxsrKCNlNXe3Ebv8qlKotGvSNzSruP+5jXtgB2/0Yg5j97IXra1OWwRFlm1EBtLsPfN1zJmakYjBpU6GVJIqOuWuWxGZElxOPdQzW7BJjnzqzivS3y6ANBsQuz31CPZh37muumwXxcx5vm+s8hymL5w2WrYN83eyMgVY8pz3mZrh8cMNA1SDF7JpNqjGANdCKzfb2UaIfGRfmQxwE1XUwm839zAnqyL2AVH7MENEHzGX+NsByXc1YMa8A/DFjzHtYC/heITMIIsp7PI+dVcJrNAbQnjMxcxdv0vy95Y/H1Gbx/WDXczMGzR5DnqFd4RShkanR5z333BMawd80yAvNApMXEaaBTvMEY8dx+vTp0GCcyv7oj/7oZmLowSiv7iCnMU6IlfnAeBCtI9tvB3YpnYYOxMmcWE0caU6UZ4hMPuoqnSqoUCirwPPjvgZpAjMO1etyFB4QNw6+QqRlGWisYToTYkjlprGuSAAcGJyQDWcaKoF0NomBL5j4YEVMx4aFNg3TEAZg+sx34ncmgTzxa/JkDP3ASbepf9YAsNfvBR804hPBMiS5CaexwALQKag0bKk2TOt8rqArOQKx5gJALNUbKtV2Nek2NDhwVN2lqjRb0epuT6u93WBCvJEvapOQBxvb+tm3vE7vfPP36q5TJ7S+UVc5R5ofGKw+RJ4yk6zG9GtwECcSeTqYuMJBwxTxe/pq7NbDZL50eV1//oGPqpMqazI94UFOwV4b59Oh7jxzRHfeflSP3n2CwFFJFwE2s7mQrTzxlUqSXo9x4B5D1ybHkRvNhtIhajr+CPRyXuWZitLZkUYTKN2mapvdJNBhiZMgSUwlAHEQxjezlicRi22iqRTnVG/W1e62A4j4xosvaCXd1szsrHIzC/rCp7+sXHUmADVM1MNhJzBYzAAyIWZCfsyRtrfrGo9hU0q6/5E7Quw14nI1CGeRzWuhOqtKMadquaBSuay9AUAcZ/lMOCCQKhSVy5DJICNSmxOT6+y5c7p8/YZubO+EPICXLq4HAEkS78OHlvVDb/1+vfztV3X21deC8Dp8ZC34jq0sLevwocNaXF3Rq6+dC6cJ169d14VLF3UGAFYlr2NOhdxEZ24/o8NHj4bQEGdfu6AvfeXr+sevv6hDhw9r7fAhDcdjbW/VQhgHQnsEP4cxccJCamtNGKdBT0Uo1SnAeu9733sz351NTaxLx4Ky0I1P/yAjUAx2Xud+mwFjZco7rKiYF/hNIDDtC+o4PBaAlk0WgjGtb+VtheWymUPxj53042sWjhbIsWC2wjWrYTbI7/Z7Y3MN7TaopL0GO7SH+1A2gBxkqP2rrHi9szcDSF14hv4hJENYE9No2/7OZiWb/wwubU618na/+XQjjIHjDpkxtMJmDBljACCKCzbNBwQoh+9tNjPg8Lg76r2Br9tkBRyDWitSgxErewNou6jEICFmc2LA7bnF9zF4MHFAPWPn7Zi5NNjzvIjZOfsO8bxBFuMRNn1Tdon7rTvcPq55c0Jf8W6DHJdv4GSlbKBrIMV9+01TBq8G1rTPAN6+SmbpKM8mRZs/DRpcvxhIGpT6Hs/D/SZR/mYtmbWzCTEG0bSVjRj3Olab15H7yLk0GWefQjTgNVAm7Iv9s8wOwcTajI3frKPG8x6uxwyV54sZpxgMea3vX9c2f7uecb1jMGuARTleZ3H5tCm1ubk5ASgBqBwn4rHHHrsZFdiFe3J44eDk7h0G39Hhp06dCv+h5Yn0jhmRzNX8dAZZtUYF5UgKXSyrgIMZzu2jxMcHJY/5jFNPKHGfNMRZW5NMUAxEuc6M+qp39kK4AxLYosgJA4DpMZuWyMIH5MqnOJqP6sSHfpAE+ksiiQYlnfiafwdgJZemsaqmtugQq8l2ekx/nLk3CzV1rJzirwAAAizjBCEOjWOSMxOCIqs08bDSBN4MVryEyQmhKvKqDLtqDlK6rIyupzJqzpSUHo9V2GurWNtVZremcXlOffxnlheUH010ZHNL6XJeDdIe5HLabrV1/7EjetcbX6e3PfpgEqCUFAMhSwwgdRCCdJo5ymQwJ07CqU080QAW/T6O7INgYnvt/GX9x798SrWuQqJnWB4i8qcnGfU6LZ05fSgwWG94+C71yalGuzj1ly/o+LHjIVI9JwiTKPch5kEAsExygmvi/zVGuWPqS3EAgpAM9AfB/Idq7hFDLXFkr079Wcjz5/AJSVysJF2RlVipOBNCdwBqd9stfemrX9FqqqPKTEXZSlX1zToaPbQF4gY2lDIwyzUa7cBAFQuZwLy1mh31e/ge4DSbhBRRGhN0IdSpWMhqplIMhyk2d1shbyXNJM7YYEi9MsGnrdNoqdNsJ87JjYYA3flSXufOXgwABBPk6sqCbj9zMsA8/KHCbolcjBubSk3wA5tVZW5Or5w9Fxis5u6eWp2WZudntLa8rAMLswFkLS0v6vSZ20KgU+JpXVvf1Fe/9q1Qn25/EBzZQ+w4nP4doJX0jyGTdZLonFONhSnAYrP0Iz/yI8HxH2XC3EfJItyoO4LZO1DqbIWFUra7QKzcrUQNDJArlBGbEmCYoP55j80D3vGaiYipeSs2C3Z/mi2zj5gVhVmlWMlbYFqp+DuzDDFAoC6xn1b8rNtqeenQCLSD/kEJ0Fba4cjrMdCzSclMh8uxP5JPebufXZaBZ3yKMFbksf+QQYAVPvLbCa7NHFqZ0TbaAJsVm794lu9QHq6bfZWoE8/Ekf1pjxW0gUUMvgyMeDbWMQYfABODu7hdMRjyHDHg8X0GHn4/dacfbU42oDDAsnLfD5z2gxrGzyCOTwMhlxOX53rS1+5H18/K2HMtBljut3iduB77gTjlcc1MnUG914fHKQaIXhPc47XseFcxy+RxMDPF33xPWSZYzPIZ2HguMXfoc9rO/3gTQ30xMfJDOTbDxkCZ8WHd8G6DbN7BBsUndMEa1JvnGVuHNtm/cYr/tgzypsMWOOuTeJ55LLknBlSWF+4fm2b9bNB1BB3e2tqa0HiQHxfoECI42/4cD6Z/55OwDDTIJkIWATnMEMx0LIL4z//8z0O8LIdv2O1lNUxVlC+WQn62sIMd99mmhVhGBHDEbDEacuYLxgJQk/gQVEoFzZaKyqUmunT9avB1CTG2CBKaTwe/HXyduvhlDQfBPAjASqIn2dcqifodcggCOKaAK3wQfHQaxyq0KUza5BqnA4cBIIyCWZDnCQZLkEIAACAASURBVBuAok+c6ROWKziVj/gcB4AFawBDgH8YAGs04n6YLkJF4OGf0+x4ENq43h3qRneo68tVqVhStjdSfmdP+c0NZftjjZcW1V9bVrNS0JFrNc3mJkqXshoWsrpEuzsTve2B+/Tzb36D3vjAPbqyvh7y8BGXKTUZqDvoJOhTyem8cWocTh1ikuwPesFERLBNQiW8/Oo5/bv3f0hX693ALsEupsYDlfMz4sDAqRNruuPMEb3tTd+jZqMZ2okPGIzO0sJSiAfV6yY+RSBaAmEGswImPnw/QqJbnBcTMJISQVlZ6AgrgmQSejZxbsxmiokJz06YgL2wc0zMrfwLcdaKBfX7Y/WGIzV7XX32K19SpV3X3ExZ5WpVS/PzAk9i1M3nUipViiEwKLn6yOHXajVULmXV73VC2iWSJ186d12lakWlymxIz5TNFKZpkDIhFVC+WNb2dlN9JVkEalt1ddrtkCan0eB01o7qO5zk4xRfWtW5ig4dXtPm5nYQHOXASBTVaNR15tTp4MfCjGUtvnL+fAhBMsKfLFfQ+uaWRoTVIOVTLqN2v6WDKys6urqklbkZTSYDPfjQvTp0+GBwnO/2Bvrq117S+QuXQjBR/i7NlNXYbQb/PvovW8iFcQ/+g5gIOZSQRYFOArAimjv+U96tI2QAQax1ZICPRtuUwXghDGOfBu8GbUqz2chsBWXyDDtV+ytxGjlmRhhvAxgrS8ud2ERoEIfSQCCbXY6BjMHXfqVqQel7LZApy+a4mLmyMr7Vzph38z39xi6eenEf4MNhLVAS9jOi3byP99AvzAO3y4APAe7I+VbUBjsW6g634DZQX/t5UR5lWKFaKWOeTVwbkphlXDfjYB8ozDTEE6ItXMM8Q/0NNqlPDHIcFsJAi3r4BKrfb4bNSpe/DbLMYPmT+QGo4TNmjvwsbYsdu2Om1CyS2UjKcEwkvrNfkMFIzGwZEHr+eQ6izOOwBTZ534qhchkOseHNCKDACttzyUyIx4/yfKiBvrG/ntvN9wYLZsEMuF0XH0qLv7dvkU1vPvTAM/Qj42x/QYNyY4OY1fVap2zqZjM//QE7hYyjz8AXPuzhtlIOMa74Yb45pVUMWKl77PzOO3ie+Ue5vIcyGA/mh8fE4Mcg0mPqNW4cY4DleRYDS+7x335+v+xwOWZHvQ7MiIU1/MUvfnFCR/GlJymOjxYqMX0ZCx8aZARrBMgnwpZyWICwV88//3w4peIozjudgsapgvKlioozsypokET7xndm3FE5XwgnCsPeOjWQUmX1B10tzBS1tjgffF9e+PZLYUeOb0k6JOrFGTLHkUS1hmNNhpyQIxhlcLoKwSJD2piQ2BdfL1x7UyGMQhJoAfNIEsHbgxOOrWdygSnj6H2rlyzuApGzmYig+ODIPz3Vhl/VNCo5/lh9glbinYSJMACsYPcMbBIsCkAPh+ryZKR8qayt7T1t3NjRleqshkcOov2UbXWV3alpvr4HL69edVa1+RlVMzkt99qqZsYq5lNqFKq6sNnVwfmq3vG6B/S//vLPaX3jeohDRnT92VJZnUEzKFGYCtgswE4hVwypfXq9TmA6CHVAD7zy2kX9v+/7gK7VMa3SdwqHDgoZzEujALBuO7Gmn3jHm0NMJcy1BG+drzL2iUMxAKvVbAXTmY9gk1OQH/ytQgJswBLmyhTMALGwOMmaxL8aEicK8NcdBpYy2dEnJwuTEA4JLZ/s6kbKFHCKJqWO1B0M9PlLr2rrWy/ocHVWtx05rHRuoskQ9gZ/r6F290hAlBxkYAbA3HV6U+BQmQnBPtfXt9Ua9lTbZYfVVlZZVWZmlc5n1J+MtEkC7UxF9e09bW3X9MLLL0mpkQ4fWA1hRgCYRH8/dJS4YQtaXZ7TgaWVwPLm86WQPqfT7evjT39CqwcOBCC+u9vUhQtX1Go3NOz3w1iNUhMdPHwomJ8BWYFOJxRFvqgDS3Nanp9Vt7unN7zhcR0+fDD022vnLuiFF8/q+vqG1je2g1n+rjtOB3DXaScgaJKeKBw0nKTDZoE+KOZHNwHWu9/97qDs7X+DUqDuBhVWPAZNXjsGT/HO3PfwDCDDoIOykCWMJ9cRzKyzF154Ifhx8p3NGN5F2uwTC8QY1JnJssIy0IrryXdWHrEZwQrAbIH/js2AsQKPd7Kek/a/MBBip+7y7ONkPybuRYmgnNx2FIvNdTF7dFM2kVlgMAjryuVQBq4Z9IkZDOppUy2/o6QN4sxCIqdtPuJd9rk1qLHPFnUDZOECgrLkXTY32oHb5VhRm81iw2194nHy++P+NqNpoGUA53EjqGTwa5maAc0gum1+fr9ijAEnz1JvK+TYKd7yxCZTj7OBdcxSOokyfebYZgaP8fMxcxKb0m36s/KO2T2PM98BzAwyzBi73Vbo+zcFvMdjYZATb0y8Lt0eb3JsTuR52uy5EG+g3EaTK2bd6HueZ27wPH1gLOD14DXE+6wTqLsZLs8buyKxgWNDRz0M+OgLAhYjK4hzR304kGeA5r6xDPB8N5j1OvQGy6DL7JXBFvfHG0tvdFwO7bUcsmmWuRmPRQDezz333MST3w6SVDw+4eBF4YnuHQmCnk7jhzJMDdKBdAQsFhMRkMVOKTi6hfANM2r0xqqQEy2XUSGbC2yTSKMyATSgQGGdBkql8yHCN/cdWKzq9PGjOn/+nPb2GoFZSlgmzE2TAJY4rVjIEIByynDAj3C6MIQKmPpThXxfAKDgvxxMJqV87rvS5BCNneP+AA+iyx85fkyFfD5MBk55ddqtqaP7NFBpNjm+HZT41LQIs8NJRfx+Ah3NsdNB76ZzdgjZkBmpolwIJ1DvdHXx7LqGx49quLqkYbmU7HwvXlap01eu01MrnVLr+x/WSnOi2b2G8q2mVpfntZGaaJN7cnk9eu8d+pfv+jEdnp1RizhH4wQYdAek5MBciKkzATdKwbYRYyUBPIDM8xeu6E/e9wFd3m5rpkIoBnyfALKpkErlvrtO6oH7zujRe04Fxg7/tsQfbaRDhw6HOnOSsEH0/GCWS4DQzaRC05OETGaA8ZDUMGOURl/tTlsHDx0Opj7YtEk4KDEFxtNTndTTu36AKua5Qp7US2kN+2MNWj19arKjzsWLOpnK6nSlqu5sQeN2T41WV02cudNpnT/7WqKQCjBJFTWZs1vb4TOYN3N5tXo91eo7oS2FVFZbWzdUrJSUK+QCUHn0gUdCkFNOP77y8ovhEEer2dWBtTUdv+2E5hZn1SSTQKulVqurVnusQ4dXtX5jIwQnbXdHanU7Ks+W1GF3vbmta9c2NFcq6ujBNR0ErOUz2trZUq/dUT84xpONIK9GbTf4cVVmS3r8ex4NQPnyxYs6d+68tms7ml9YDCbSYrkUzNXk+my3e4H9BbSmg/mTXTDMIsB7qHyWpOTjwGARBwuAxfpn/BDw/O1drK9712nhZGHkz1h5WGlZOPGJXDCbgFBFMCOocVtAwCLMzVLEoM3lxqYTX7Py8S7TCsYyzALVbIDBmOtnJXcrkGgh6nfFZcaC3TtogEZsRnMakhhc0AcGaLYe2LwX77hjBsEsEHXkXiwF9KN92ygvvicGxG6/N9dBfiIXosDAyHSbEbmfesNmMQfwCUP+85/rjiCebIQ4BZy8m/E0IxIDRCtq94vrY5DEZwyMKddMCLqJv22KjhksA7cYfBvkuO/MJjkUBc+4z9x/iWxKzH8xQPNYACLMKFI+AMD12A8e/byBhtlVMyhmm+K+8DNhszoN28F74nviOex5zDX6x894M+M1YhYm3myY9TLocPgUj6U3OGYZaavNdvYF4x6e95zgPd4AeH56PtOnDjDKfX4mBqjeOMTAiN/pd+YecwqcArBi3vukaCx7vKbjDVe8dn2v+ySWHdxnoO+2uf4G+JZhPM/YG2gZkAe99/TTT4dAo6bcTO8xSNzgRenJbkFlu65f6t2PqWcGgIHyJ5HfyVkYBnOcUWdcVXcwCglzAS55YmVhchuTfHgiLGiYpnBgD6a1lLRQreje209o4+plbW3VAihJ5XBkBYzZEZogpUkKlJCyZRoWAbNV8PnBP2pqFgvpWqb+WMV8TpMRIQkSPy1OzuG7AkjCr+XosWPhVnY+BKbEnBIvPioIQ0Ry4CS9TmJaRBEDPqhLAIqlBDQF8yImvHJa+Ula7c4gnFK7ulEPAUbbi7PqLswrXagqVatpptHUzO6eMhyVve2IUmsHlN7tKLNR04HcRLmFgraJoTRIB8Dw3//wW/W2R+/T8eU5rW9tK5+bDc0FBPUHSQoXGL6QIzHIkEyIH0YfnT1/Sf/ff/ywvn15U9UyeR2zUhogllK709QDd9+mh+6/Xe940+t04+q14LBNsuF8qRgA1nCQHK8nflM4vRgdyQ7M3ShJd1Ms5ZXNJwFE+92BmnvtAAxWD64ERozwEMMWJwaTgKk3ld4UVN2kbvGZc6qC/lDtrYaez7SV2t3S7HZds4226oUZFTmtOOhrt9UM4Qy2agRtJFdgO3x2ux0tEFZCnLjqaHevFUxrhUIxpANaW11Rq7UXEm+jBJnfhUxOdz5wZzileun8Bc3OLOjV85dCfZeWFnRgaUEXr1zVZr2hZgeWbqA7zpzU9WvXtbfbVG2nEWJvrR1cCeViAly/uoFHlqocu58hbY50bf26Bt1eYBDD8WaSNfeTjQXz9Z577g5zEvDPHCXuF6ZZTK/0H4FciTnHacgBhwwY8RweiiwJgpkmYUYKWQ6VJADrR3/0R8OJYjtQW+B41+dNlRkrA6z9Ass7egs6Oy8jQ8yQeyx5h3PuMYfYpMGA2+8lBmsxsLHyjIUmY2TFEpsYrYxsYvHcsqksLoPfDTx83eyABa37IxasVsTevNrEY98yt8MsgTet3jg4tpZBmjey+/vW7aY8h1WwwnZ9vktOTTfDZofcF9YBXA9+gNPEyVxHidlHhrLvvPPOm8EyXS+YLm/K3Z8GWQAwQJktJFZMVtwGDdTFLEasYN2XtN3+OugR+1BZT8VAwH0QA494nGgnAMtBKHk2WCim7gwxC+Zxt3I2a0N/O86TWSw/b9Oj+yIGWQ6B4XlEP/FugzS/z+CCPvYzXidun+dR3E7qF8LkTNk++1bFmwXXh/LsH+Z1HsfAtDnRfeuAtvxtEGfmhjaEg0yRCdWywfPUYIQ60X7+O7wL98TjRvnIH7N4sR8mrCj/MRc6gLDlgZlp/+3547/jjZn7JJYl7hvPAfqF7/cDY9efMuxDaZxktj316U9/OoRpiJ0hHf3Vk4NOjiO1GrV6QVARx4Gx8yUok453xdmNEsGZ8A9BqE6yag4qIUQDUbVDBOsRzuo4tfeDwiRMQirdD07uAJbZclH333FCza0bwQm41uwoW5lLTjKmAGUTZTn6D4uEg/cUYMFGBYGSeHkHEEF8qCRoQBJ+gVAOMFlhok7zCvbDji7xIULo80XiBApNPY3mHk4YJj5e4eQcbcPZGaZoit/ox2Khol7wgUjimoSza+C9gsKJs95wos5wogubOxoTtZccfAvzGs2tBFCU77RVaexpvtFSt1xU5/CahqOUJs2eKlsbWlgqaJQvaVd53UhLD9x2Uu/63kf1ww/fo/mZvNZrLeXTiT9Tf9AOzJpCTsAkETP57AhSiR/Z2XOX9P6//IheOL+uSr4UWK3BuK90rqBev6OH7j2lh++/Qz/5jh/QtQuXQuys3migmfmFkC8vCND+IEmVMzW7Yt4LO5R8Ts29rup7DXV6HeWKuSRWUTYfxg2FOjNXUaFUCnNg1GkHQJydpi0Kwi2YbxPnTIBrkqII0JYOJrTd9R19rrGl3KCl/E5Nufqunv3GxcQPKpwkzGpjo6Z2d6B6HaBVU7ebMIvHjh1RpYxiHqtLsu0sgi8BOvPzVRVKJErGjK0wB7c3buiOe+4IsaeuXt9UpjAbHLWJKVWdKevQgQM6f/mabuCc3u0qM+zp7jtP69pVAFZD29u74eTD4cNrWiPyOLHINrYDCMZsHeZkYD6HAVyFILnplArlgoqcTA1xwbCOM8dwok7mJ2bXZP0mp2ZhLvHH63SHwe8K8zTgi7k1Dao/zROaZDkAYP3UT/1UiJNkYUE5dhC28rRpwBuvWCZYuPK8d+8IX59ONtNhR3ArFIMF/CswryFAP/nJT4bnvLNE6Bl8GHTs370ii+IdK3UwqLMwN4tkpRkzPlwzwLKCiIW3d/iWn/SBFUSsWO0Ay7O01YyWwYRPHvokFYrfEeLd9+5f+83EfWXmy3Vzm72j9nssi+MybjLB0wMj1NXhNugL+t9KGDOmDzbBHmB+wnfOANg+YZ4D7gM+aY/9cugD+2SZFfGJT+6NAVO8saKd9IPDRtgnK2afzCK53Ji9sDKN9ZpPnlFnxiX2PXK/7Qeo7l/qgl5E1zFXnDbJJjAzHzcn4fQX7jVgMoNI+802eU7Gz9mUzPhQfwNQ3rkfAHojyntggLkHwO4+jlksgw/729FvBj0GVwZsHl+fGPW7AUiOqM67zRBSjsEMz3pDQ/94s8b7faLV93jMeD+MKT5z/Pc6c3ww3mUrWrzBiteoQayBD8/EoDTu4/0gy+uK9Wn/xv1EUzxfPU+88Qry45lnngkAy4XzQu+yWEwsKse72j/wFlIMNsLQk5uOpLMcSJBJxD3YSgFZfAaBpqIaQ+K25ENS5jHsS57Tbd0Qv4pThZlMT+kUvlBjlYp53X/7cQ12t4OJZbPRUm52MQAc8vxxOiwHeBqgQDjaBsJJB2ATm5SC0IwUS/CdwvE36m2UdsgZGNgnHLGTgUE544xNe5Ko4Albhd8VZi3SvBAaYf9P0ukkDsWUmlM+k1N2LPUyA1WwX6dz6iitV65vatJuJ8zb7Jzay6salUsEoVKh09RBnKYHfTUWF9QrVTTK5DR56VUtzxM6YFa94oxeKSa+Zz/x0EP6lR94o974yO368suvqZyaCSfT+sN2gq0msBYkgB4rly+FRNgo3FenAOtb59dVzCTmVZyqS7NzwTfqofvO6JH7b9fP/bO3afPqdV25fFk7jYbmlpd17OjRm0mYAZr7AVaxVNTmRl2vnr2gy9euK18q6L777gnO8ZVSWTduXFcmnw6O5RxgGHebQSla8QW2a2qO9g6WvidYZrGYDqCkdn1bn7t4USTIyXcaynaa+r//3VNKZyc6ceyoDq6yaHcC0GDnvbW9FeZLqVTWseNHA/NUKuVDQNyF+RVl0om5Asvm6qG1MKcw7126dFkXz5/TieNHg5/d1VpDPcy99ZrSo56q5WIwd17e2NQmgTi7HeUHXd11++lg/oLB2tnZU3841tFDq1qcn9XS4kHt7eyoPeiqvlMLhwhypaLmFxfDwQ0SbjdbTRUrxYRd5ESo0jp/4ayWlxeVyydghtOYmG+DIlayM+QgAABrAE6bgjIBnFPDELw0BiMo0Le//e16/etffzO+lH0hvHOLlXPMyFhO2LxhhW3l4BxtNh3HO2vvBlFayA8UMzkREeIcmOE65dkfxcrEDIyBh009wWw/zcHp4+Sxf6nNQNxjRs6C1WW73hbcNo3eZFCnh2MMuKzAeN73xMfleSd9YF8p7gOsGDQCsPihHINU+t4KzqDLJ7Ni8Bc7gXOfN8auW6xguBafBEcJm83gXdQDxQbIcv0oz47xtMMxs7zD5znqQF/GpifrCt7BhgolyT1Bpk436AYk1kVmEAwmYraBe+JYjQ5aaZYsBkcxAImBr+c7bbQPj03UBsoxo7JfGVMWY8TYOpisGVizUbcCZ56PBk02VWL2Yl7vB8rxe81MeQ57HhmU7G+fA30yt+LciJ7bLtsmXtrDmHo9eHNgYGFwCOCwOdcpmrjmsbPjt8vnOdZtnASbQxA+tWoSh3aw5p2CjzzHyGiedVBRb5K8KTIQDETLdD65fQZ5XiPeNPF9IDrSSWxIr2nPFWOZGBtZ7sUbO9/PPDHY8liE8FbPP/98AFj8uABudroc7JtMvlgYWmi4knw6YrIFFo1mt2ozoRXkN77xjZBOhwnJT3eUV2+M/Ra7fV7V2Zkg7MlXyMm1QmYS/GVwNscMc/zQkhYKucAeXMX0NTunEkmjA4OVUpmQEc1ucEwPqW3SqeCUHkx3U4d0fLK6g/7NxMu0H4d5HNiTzpmaCUfJ6ZoCKU0KBa3fWA8mHlKcMNgkyN1rNEPE7W4/eZ9/fIKIBQOgpD/yBEZtDwN44gQkoQIy5AxMjzXm9Fw6py/kUiqe21QWRqWY1WCuovaR1XACMDeQ5scpLazfUGfQ06A6o9HcnLbm8qpc3FCVYLCcbstXdD6bUis91r0nDuv/+rmf0RN3ntFr166HoJez1Xm1GvXAGAGYSB1DyAgOBtDHFy5f0/v+w98EBmtuBodkcu91NJwkgVsffeD2ALAev+d0AMHtHozUnnZ2d/XQQw8pP/V526nhoEwwyzDdQ/+zcDa29/TURz+ljzz1Kd3Y2tOxYwd14thhPfLg3Xr88ftUKmNWrSQmwm49xNBy4m5ia4X5F+I3JT8JM0aaJHa4wxAv6ov/+KK+8MXP6sB8Xnfddkgf+vCXtdtJ/NUOH1gODA9hKZaW5rV6YDmcgCRx8vWNTR08dFAnbjsRQlDstnq6vr6pvd09LS3Mq1id1dmLl/TqhYshav6JtTU9dscxIknpmy+fC4mXxxyIKOU0uzSv+YNr2q03VbuxqebOnjK5kuZnq5qMOcCBiW+gcon5n7QFk/epk4S6yGlzY1sbN9bVHQ00tzAXos/DYHFCcQGTi9LJJiSd1qvnXg3zr1AqBhMx5upehzO1BNpVCP0AKBtNMmGzQoy0bAaGhsme/DBXnT+QeGYPP/ywSKfitW/FEAMI1nW8I7T5x34gPlFnVsJKM1YElBcrCMsXNnf4X6EYnnjiiaDwAV04udr51ULSrglmZyiPNegdLO3jHisKnjPD4zLiHaxBltvje2Jl53ss6GNhbtnoellQ21TJdWSK/X9Q7FYQ9l0BoPh4vB2H49hZbmusYLx7NmiJFdh+JUL9Kd+mPZs5PDZcN/Cw0zJj4SPxBlBciyO5mwUzOxMrPX7nPcgB5+qjrshTr2UrPQMNK7uYjeJem/h8OpJ+M2iNTWixnorHz7/HvmaMJbrMAM1K81bPBak2DeMDkPGpUPqDdeSfW4E6P+tNCH1KO3kOnfNP/RjQeV7wt+PS3QrM8b3vpa526t9ffjxP9sdas88bz5jdMoni9eSDDh4zyouJGZ4FJJm1Zg5Aytivzj5djsHmHIXf+ta3bjLV1B9Gy3PWQMemSupmkO4+98bC4+Q15rW+f855nVquuZ8oN95Ysvb4289bvsVjHRg+fLBciBcsX2D7pPHstJk4TBpX0pPOKJcJ6h2OK0ajWZw8a5u+J/rnP//5sPtgNxoWSi+nRnei8syMyqWZYMohKXN63FVuIuWzME4kiM7owMqcDs5Vtbm9rWtbm8qVK4EBwgyI83Z2kkpOEuK3E1KzKDges/vHQTggb3y+CqXge8R/wB07fkJHOOgofkX44WBywW+HU4v4sRDKYGlxQeVKWTvE92gmEWrd0Ubf9AenbugjULhZO4JSTsRpHk46EgGdYEQ9pcdppcdZfatcVZvI6bu7yu8xIcfqriypXyhplK+oOM4o19hSfgPH35xS5YquHVtSudlXZW9Xs/2O5mbm1MzltQkDVCzqnmNH9f/8xi8qO+kHM2ajN9FMuaB+px+c7jkkQI464jLRN5evruvf/9nf6fNffyW0FZA0Gve11+iqkM3odQ/fo8ceulsP33ky8WHLZQNgvXb5so4fPxHMacyD+g5JNqdm15CwOckbdXWjpv/88c/q6U9+QXvNvlrNhtZWlvTog/foPf/d2zW/QGwsjuQmaV6a04C2IN/Eykv4huSIcrJgEjPzCFPUiPhTuzp3o6Znnv2klsvS3SdWdeF8W7VGQ+Uywrykfm+i7fpumCeYLRcWlvXCC6/q2rXrqlRKWlpe0B5BIZtd7bVhVKVDS4s6cftpnb18Rd++cEGtRkt3HTuuu46uKT0eBlNJfa8dnOiHE/wLKzp16qQ2t7aT/FgDklDnwn/8nG71A/heWlxTq91Sg2j4vDuckE1Ci4QTsJmUcqWsFmermgH8Z9O6cu16SIODNxqhLoaDsc7cdkKlQhYXdm1sXFOt1Q+m4HQGp/Xk/QhlhDoKjzV/991369577715fD0GVxZOBlQWlgYNFuYWPpYX8Wkcno0BGvcYYLlcs08oLQAWfUfoGMfNwYz81a9+NcgWnjVY4XlkkQEDQtGgkLpaQMbAKGa49jP0fsZMnRVYLESt9A2y/L4YdPKd+5E+j90x7PuD3KB+3Ies9fF6WwFsgjHAcjBXyrbcthnR7XPAUytx+nM/O2LFaobJO3G30SyLfbZY19TP5lbqRRnUh/82f9pxGWXoeRL3kZ3f3Q77ucQgN3ZVcX96jKifWTazL/Zzi9mnGBjH42bmweUyZxyIND6E4DXi++PnXJ7b5XhdzngSz/NbgR/PFcbHoMHM7H+NxfJ6o/1mdgzUbyVTvC5pI31zK7OimSmDdTNNnq/eqNgs6pAJBlwGJmYQ+RvQaHBG+x1nkzKpB2GdHKLBrC1gkf6j/cytl19++SYQZy0go+L57rnNe7x+bIp0X5jxNf6wDIrnWjyu3LffvYAy3Tex2TEGaN5McY13BlLpb//2bydGoRZA9tBn4gKCqDzI0d9b0PKc7ad0jE8h8iImq/NncX+MyumgL3zhCyFnIR2MuaLWTGuc5TTXnIrkDcxI+cwomPxyqXGI2wRgWihVdHRlSY3mrm7UtjTJ5IOj8WjCSbRxEpE75KRJi/Q2obGwWLlMYAAIrlnfbWpubknj9EjjFEhUajbaKpBeB2d74vkArob9cLKr3SVHXi8JK0BuQaLCT3MYUr7ZKoQGkwa/BGhWD+TXv/51vfjiizfjgRUKcxqTp7HbDKCGmiogYAAAIABJREFU3IqZcUrpcUqvjXParJQ1Jl9Zs6FCq61ReqLe7Kx6cwtSoaxsu6lKfU/5/lAZpbU9k9dkYUa5bk+VvaYWJxnlFyraxZ9nTADMiX77ve/Uj73uAS3NlHSjVlM6Wwh9w2k5juczCDickzD72npN7/+rp/T8F7+m+YX5EONqkBqrudvRbDajxx++Ww8/eKfuvet4iNNEO4kgfunseR08dkwrK8uam6+qXt8ODAtR3gNYSqWDf9O19S199BOf1dOf+gc1OwOtVMs6tLqs++4+oyeeeFTVRRKDFxJTarakZn0nhHHwPL1Z3tSDLkessXxGo+CDNFBjY1ONgfTJb3xVVXV0er6oV8/vqLbd1IAcmGkSiY81M1fVjc0d3eBgwTgTTvO1CXKZS2umlNdetxvq1+sPlWXuzc3oxOmTulHb0fXNLfVaXa3NzWlxYVHZTEr9Ls7ztRAeg4j9jO3yYjXkzwwJs/f9MG9skmB92D8xl6uEXIXE1BqQ5LxQDKbqkD0gzXyDAagGRo0MBuNBX+s3ttQdDtQi2r5SOriyrB//wdcHthX/q7Pnz+ljz38jxArLFZKAt6xpdpGEXrj//vtv7oRjR18LMysLmwW8w7cpiPVu1sryIfavsQD2rjPeYVrRmN2ykucTxcPmBIFPhongCymFk8k4uNpUYRBHfWNThdkw6m3GxYyKlbR3ot6FGvS5zpQZK1ory3jD6WfMYnknbQDkdxqQ2WTIO7xrNxBzeAPqg/kKQImZxEoUBclGxX3Bu61gPE68hzoYZPG9Q17E7TJzQPtih2QzYbyTZ9lso/C4n/nCu3kX9bM1ws7sAGGzQijOmL2LGTxkZIgHVy6H/uU+f8/fNlW5n+M+9L3UDT3F/DPTFQMsK3MrUC/BeJNgEyTvDtG3p+nTuHc/+PdzfoZ7bK4zU0Q/MKYxaxIDbNfB895/O46T23ErsBRf43lCV9g53/14q+foJ5vW/inzZXAtmFqezC4anBhccA997VAK1MHMsoGJv0O3+3QfY2Jzo3UnIT8AYTYBIi9gQmkH7wF7IBO5Rn1Y78gsxiAGmfYJ9zr26VK/x2DVYNvPx+uXcTZxZDngawZsrr/nagzY4k2b11LYDLzvfe+beFfgnQaLh0ViqpeKu9EIL1O/MTWOoKYc04vcR4cAwLzY410AHUs0eDowIFtAVrekTK4SwjYQTLFczCivoTITYvYMgzN2YZzXqUMHNBi0tV2vqdUfq5Av4eobQjukMlnlM4RHIG9dktAZhgYFeGB1RaViWWfPXtRoTIT1UQiTwOHBfg8/FEIXwJ6FlM14voegmdt1mBgYse9MXdrknT+fOAMDrLwoud+Lin6MASVAozyzotrujko4LOdzyhEbSymd22pqs1hSn2O/nE7Ya6q4uan+TFndhTkNCAY4yag06KvU7igHAKztqXFyReNiQcX2UItbDS2uVTUq51UbS1d3e7rn+DH99k++U3efOKSZ/Ei1RleZcAJzGnSV4K5plG9Z65u7+rMPfkSf/tyXtTC3qAwRqDMpdRo9zWXTevSBM3rg/tM6dfpgyE8Is0LE8isXr2rt2DEdPHxQSytLqtc2A6tIPkrYNvpjYb6qjc1tfeRjz+tjz35R3eFIP/HW1+nI2oqOHzusWUxhpaxKHJ3O5UWE9sbOtgZdIsbjkJ/WBFNZEuUsROrPMvqFrFLlovrdvmoXrmqQK+vTW5dU7NZ1ZNzXl77wLV27VtduqxVAVno01Jve9L06f3Fd33rpQjDtVZdnlR6PVExJhUxKZOUbkduRRM0wZbmUTpw+EXz62q2OOnvtAHAy5YryOUJFSL12Kxy4uNUPgtCOsHwiLHAmJ4cnJ2yfeeaZKaubCoFjB73eNIgrke4zQcjgaF+tlLW8OKfF+bmQg5Fk1a+dvaBCpaRObxDYvCceu1/vfvvrAjvb7Q915cam/s1f/r0uX7yhcXqgdBaH/mP66Z/+6cC0enNkxRXT3xYeBj5e9zaL+F6DBfvGWbHuVwoWXJY7Zpr8Hj7NrPAsjAn9w8aPtUbwU4Tql770pSBjkEfU3+DGCtan6qgPihyAQbkWjN5xxgxczJRYABtc8V3s5B9/b8DIpxWuBTafbrOBi+WEgZZ9ZOxiwWec6w2QBcgxeGQt0R8Gw1y3L4xZPJ8Kc51QdswhnuUeFJh9tLiH52mT07p4rnqcqKtzTtrEx3hQLvUzC0G9mdt80g7qBrvrfrEjOX1iEM41B2GlDtSLcYnBmf27ksMtme/Kb+e5aSDAc7GJ2GAmdlaOFaQ3DvZ185yljjYlx+DMdYjBqtvi+c/9JiUM7s0yuj4xi2Lm1sDY74jBoDcMBvnesBhI7l9rnpcxqIvN9rdiyswM0w7mULwZ4n3MA4C12UfGjmc8P2kH489PHMWdtrr/+c55BnnWLCTzyQwpvn4OA0I9IGwoA3zCJ+PiORevRerDd8wX2hcDLuvluJ8YEzO0ZpS9Znw/9Y7xS8ykxoDcOp93hzn5oQ99KDBYXvD8ToUAWNxkit4MlCeEJ4gHmM7ygFAwlXb0XQuwmMUy1fj000+HgKThSGk6p80GHVK+eYy/lJkoRxLoNGlVxhr2xrrrxFGlRj1t17ZUa3W0tLgaABYn4gb4m4iTUcRKwscoOWFGhO7bTt2mtYMH9eprF/TsZz6rmdmyqnMzKmQLWlpYDj5ZvUEv/K9UODmAj1UjSXkz/Yn9VNhRs5tjp+UfLyQ+rXjoKwAlIIsAfQltnlO2sKD65qbmK5lwai6VLejVS+tqw14sLKi3vKjRZKyj566po5E6uYwmC0vqHzmk9Hig+VZb1XZHnUvr2inm1Tu4omy1ovkrW1oqlVTIjdRKD/VauqR0r6fH771H33vvXfrtn/xnWl+/qNYQU+mM8tm02vUN5UnnU6ro4mZNH/iLv9XTn/uyDi0fVimfmE5bHYKtpvTQ/Sd1390ndWCuROCxwCORBma32dDS4lLwYZitVkMojW+98EKIcYVplf+PP/64dhsdffipT+vjn/h8YLT+t//5Z7U4X9XMTEW1vZ4ana4qJY5MZ1Wazau+VdOEiOb4roUYUNnAZoZU26NhOLGXrswrQzLwble7F6+oli3o471NZdq7OtTt6OUPf07/cP68Wr2J8pmCxpOefvUX36OdnV1duHRVL7z6WmA429sNTQbDwBS1wVWjYYjBFk6WjoY6efqkeh1MU6Pw3n/qxwvVJ8RQXvQLuzH8mgDjzsVlBuLf/tt/K3wOEiVB06bJubM4K7d011136qEHH9CB1WVtblzX8uKC6ru72tjc0N9/5GktLy8EVuv2247rR3/4TTq0XFQTf8TOMBwa+NzXvqFPPPNFXd3YCE79AKxf/uVfDqyrQcCtdnJmXZAHFoRe0948GRjEgoe+uZUisUCysvAu2cqI97BGbFKwI68ZGOqNvIHZsj8W/R2zN44lRV9SJztex6ZCy7KYVbMy5RmbrcxguY+szGPl6N/dZpsRuG4AaQbWTJ3LM/CI2TYfNIpPttnBPz5NiczlHuRScKqNUtNQF5tArYCoi1k+mwytrC2v+LRfk1mkGHAwDv6e9zrCu2NmGfCiQxgn6gXTYkBOXbxhj5lRMz8GjfEGnmdik1vMPpjxsXLjOwMZj53Hx+NyKyASA3yzHfG68DyJ6xGzmfHcj+c2ZdikGuuEGPR43vh0nV1tPGcMBl2vGIibGPG88obA68zt8rPUJb62vy94pzciZqoNsjwmuA4ZvDhWnk/BGlzYj8rmYsbVuTO5BzBlwMb7mN9m9HkfzKjDe3AfAMtrz0SPNzGeD26XzfBmZeMNo9ej59R+ltmyxODZ91kO8rfHOt6Q+Z1873FM/fVf/3WIg+UB5nc6AmXAiwFYNHy/85g73EIRBiuO8eJJxWKjg0GaccO82wRc4U/BDjU0lGCWw3JgotIID5QsdDfR3ScjjTJpHVtZ0Ew2pX6npRv1uioz80EBTlIT9dNSgThTKP0h/gmETRgHevvQwYM6edtJlSolffyZp8Mpq3KxrOPHb1MGx/dhTxvb69pr1IMDdLxjMVuFwMGRG58Q77Q9Yb3DtdmESRDvfuhHQJbbOlOqamOnFeJjLcyWtFid0bXtmmq7PfXx06pWtHdwVotbfaUbu1JjTwM8lu99QK1iTsXJSDPDgQbnL0nbHQ2KRfUOLqp3/IAWL6+rstdSITVWaTGrb+aXld7a0fJMRU+8/mH9h9/5db18eT3EEsO3rUxuPlB3Jq8rmzX9+w99RJ9+9ms6sHowmE4n3b46pCAqSq975E59z4N36ra1JXV7OMjjlJ5Rl4j71ZkQb2lzp6FPfPrzOnrimFLDjlKkRBqP9Mij36NiuaKnP/ll/c3ffVpXr2/p5Ml5zc6WdfToET30yGO6l5x6IidfSqW5glp7HQ17Qw05/kZgUwKfpkP40Zs5CQeFohaIMTYYaH39ms5t1fX1/EC91o5KjbpSX7iga42WWjgnMk+6bS3Ol0KsrgYBcwPVP1K/jTkvOTFIV/+3fhhzFhPznPmPUnFMG9YQYAAAY8dZC+d4N+QFywnbv/u7v7uZv7MysxTWTKOxF1iq28+c1r333qPV1WVdOPdaAHw3Nre0sbWlr//ji8G36+DKgu6+/aTe+IZHdeq2g+EgA2ZkQpz0sxn9xZOf0Je/8WJg4ajbr/zKr4T6xQDBgtoCxYwIStXK3YIt3mVbgFuWxKyNFYSVgZUA7/AO0u8xKLBy4R5HlPeuFD8xnoMBZ9NiptzvsT+Oy7CitCO33xkrjniTye8WzrzTCtvX9zMDMUiLd/yuj5U+f1s5xvfFcsKAkLo6hhFg3MEtkac2VxjgOgyCN7GeZ8igmDG0TxXjSD0cUZt7MOlYcfg53uu+M1g2AHa5KEXKctk22aFHYA6RnawJg2abqvwZgwuzbo4CbuUWg6Z4TON1ZNOOFaPBgO93fT0mt1rbcXkeH28APMZWpDHoiVkMX7fy9bqwrozZlv112A+KYt3s98fvjcE6z8Zr1+MWrzX/buDkzxgocI9dAwwWPC+8RpwAnL7xAQe7CNjs7BORlAX45m+b8yAcmHsxWA2ByKfrjveis51Ci7nvDRZz0y4Jzn1qAOu+9RiZgTMbGpvBPbcMuvf3QcwS7pcNsfyzDKSNxjXUizqk/uqv/mpiVBgLJyf5pJGgVQOseHJ60lMoAMvRWb37o/MdI8PRmN2hnuyUAX3s1BiUPxjn1B4WlMoSviGvYiatIqcENQoM1epcWdV8RqlhX9u7uyqUZ0NIhZHGwgMlO+Q3dHESI2hvrxkckmdnKjp65LDOnLlNW7UNbW/UtL1ZV4a4Rrm06g0SgX4nxILZKpQmORbxU3FcGLct3vHGO3E7LcYnHugXdtzkWnMS7FSmGE4W5oLPTlad4VgbOz11h9KomFV3saRsYU65xp5y5H4kDtap2wK7FYJ1Ao6vryu1STLRiQbVsroHF1UYpVRptDTTbWu2nNGVQlmdUVr5TFaH5mb1r3/rV7UyNx/YOU5cEiIBvxxON17b2NZffPhjevYTX9Hi6koY+3GvH8IJpDIjPXL/aT1y3xk9cOdtanfp8eQHX65Bv6u5+SV1+iN99BPPanllWfMzRWXxoxsO9PCjj6pUqegTn/qS/ubDn9KFyxtaWamEiBprayv6wbe+RT/wxsc16bZD8u7KbFGddi+Efhj0+uE/AIiTjalpGI7wcCajmVIp5Nm7sb2p1y6t63wFH4qOSv22nv/T/6TaXv2/hZdu+T3tj/97d2KWhHlCbk4cMH/pl34pzBHT0lamFq4WcBakVlpe3H/yJ38SWKzkVFEumLLbrWYwcR88uKbjxwgjsahXXv62dvd21SChdLenWq2hUjGrcjGnwwdW9MbvfVTf/8TDGsHGTSaarRR0pd7Un/2nj+uV8xdCmBIzWHzy/piF8tr2TtEK1/fZnMGnFRjP2OQQgyMzC7cCYDzjU0AW6hayPnnMGnLgTe5lJ3v77bcHmYPQBWCxafF7LKPiI+8GVHZejXetFp7c492rx4X7zdZZEO8HSDGzEe9sPcYxi8S7LCfcH1aEBnF8GmjY18cMFc9bkTmSODKI+5h/bh/1Rx7HJhlvCFEEANI4nhF1xOxjkGIFZX+deGyY9zHY4DuvD4Ny5L1NTYwdZl0DKeprc60VlRWgNyy0F+YyZlrM9MUAJWYZDDCsGGMSIAZl/zVg5DpaEMRzej8LFoODeI7Ha9t1jVnP/XXxu2z5idmYGLhx3WDf98TfU+5+gBXfH7+H+tqkyTzxuLsdfHqM/Z371XOQ+cK4MUdgMamLyQWb7szEMVc9R7gHvyvKNdtlxt8mcwMx5gBzNY6f53nPuwF3NgkiJ+gXl0H9YxMn9fN6ijeUnnvxpikGlLSXe+K15LJiv/NwkGkqQ8BPIdnzU089NTG1bEHDJzsIGs+uxoHUPDEtRL3z5m8KZOF5wfhUDI2mcxgM/1iweDfLJ/4UOIM7MXSrn1d3XAhmpWI+qwq582AeOJ1VzGi+lFMpPVGn1dQwndMA2zAMGA7jw4kGpF6ZpqrZ2t4JfjTkhzu4uqwffPP36cyZ4/r4M5/RS6+eVTeKW8UAsGsDgYKeH3vsMXFk3QDTwpHOZuAtiN0mo2Lv9L1r434/C4vF6Qj3SVqlEIV7yNH58qx2GklU9wGsXTGjxomTKva7Ku7Ulb14XY2FWQ2PHlaqOqd0Lq/M3p4ytbrSnCLDnjxTVn/toAqTsarNpuY5CVmQmsV5dUbSXq2mf/HOH9HP/dCbtVwpqdVqaqSsirMFFUoF3bhR09986Bn9/d9/XnOrCyHVD2lrSJVDjLI7Tx3SnWeO6u1vfkMAaBwGIMXNztZuCGVx5vY7NLewpGc/9RkVcjkdWltRIZek0rnrnrtCqplnnvsHPfnhT+rshfVgGmwSRHV+Ru9594/pF37mnWrX6yHPZHW2EoJsBuXQ6ajTbmpAIM0ArjjQkA7hEhTyGHKadKztVkPrV7d0LTcIDt0z+bT+8x/9e23Vtm/OQS92X7CDqGlvrhtA2fmSv2GiWPQoDeY8z6Hgf//3fz/44f3mb/7mf0Efx2aJeIdsYe51wHf4Hbz//e8PzAw/rfZQzUZLiwtzoS+IKD9HPs4XXtB2bTtExc9mSUlSVbZAnsWeKsWiXv/og/oX732HRqQVwcxZyOizL7ymv3zyae3s7YQckwCrX/u1XwvKD8FssMRcRYjZP4d6eKdrp2mDAivU/cjUwioGblwz0LEQtLkqfoeBlfuFexC49Dk/PnlEGAnWKYDrM5/5TKivlayFq9etBa/73IpzP7jxu90et88Cef+GykrC4Ch+Xwyezab4vTG7FwNPrvOOmFmgLtSD9vuEId8DYuK8ejCRBkaUw6YwNk3xbp5jbB2tm/lMG3gn18yA+f3uD/u0GFj7PdSd3+3vhrKGtfIJUOqIDGStoBPsA4ZOsRmKtvn0nOcH9accs3jOz2gfqxgkuX885zxWBhwGYQbV8bjQnlsBrhjE/VNmRQOlWK/FLFo81wKbMXWe95yL14z72+/1hsyMCOXGetfgJwYFBgIx0LQ+MmCJgaPnIH1v4GHgYEAf670YYFEO48p/5g3zyPqfOtscbIaVa94o8V7rPlt/aBux9+gH61bq7Gj5BmjcHwMs6hef+ON3Bx+1DHDfGazb38p/75ddXvPxJtFmTm+WPM52i7IPqMEamCr8/slPfnJiQWaA5V2EnchYJGa0jOSczoIOYRBxcmTx+4ffec5UdvCxmkbp9UTze3kf7/rYxz72XcBjp5nTJF8Ox+Zn85gKk7ALmdxElXw6mAlLKel6ra72YKjOaBRiXuEcXW/sqb63qxZ55QZDzc/OKp9OaXlxXoePH9WFa9dCHCv/mGIHESOYMAPSZtc5XsR0PAPvHYwnnhcu1+2DxXdO8ulFxicKAcUc8rCxm1BOO3vtEDyU1Dm77a522x3lU2NtH1xTaqYooqPMvnZNo35T/YU59ZeXNZytQvkp1+8ov7OjwnZd2e5YjaNr6q8dCCEWFq5cVjEzVr6fVTed0cWZgjKDkf7PX/5Z/dijD2upWNBLF86rurKg4tysNjbr+ugHP6EnP/yMlpaXlCcAaSYdAsH22g2tLJV0YLWqX/25dwezVLvX0rlLF/Xpz3xZ9WZLb/q+79Pjjz2mjWtX1W+2VC7PqMgiLuS1uAQozOrp576gv/7Ip/TKxRtaXTukjfXrKmSkd//zH9Zv/I8/q/ZePaRHWoRqxeQ7majb6wY2h7x/mLhIZdTheHW3p92dmrrNbkg83ZqMVCpX9cLF11Qu5XVwaVHP/dWTqu3UAqhAWPtYucefxe3x43fGnTnuOR3vKr278fgzjn/wB38QWBUAloWizVEWZPt31lassbLlnieffFKf/exngxAinlWtxgnXjOaqBOBbCOEfXnrp20Hp5vOF4JdWLpU1TI3U7nSDSfeRe87oN37hx0M0fdIAtfoDffBjn9Mnnv28KrNJDDHm+W/91m8FPxnWH3PRPhIGAj6hZEVk4WSltF+5WQnECoH+8DF4C+VbMWFm8aw0YgHn9xgA0+eMo82vMO2k43JS+ZiVpy3UwcyjmQCPt7+3conB1X4A6V065RkUxiYjy0NvpixwzU743piZiRW0lTJ1pf1m95ivHguEOUCF/1Zw+Dhxnf+Wzcgvjynj6sCkjhWF0vC8tiK2ydDj7fpbQXuMrGhiUEP5KFu+A7SzdnjO+SS5l3b5EJUPMnCPGV+vEZsPqYdN7mZcYuASy16vy3h9xiyT6xqDUIOwmPkx2LA+dB/EfeX+MrvpNcy4e/NmNsj19XtjEGUwaJ0bs8g8Z+Ywnjdxn8eWJa9Jrzee4ccnbA3efZ/XgfWSx9bJnt0Wg1zHGbOPnIEiY8U8czwut9cxMH2CkbnqeyibAyqUbdM384V5bmBFfX0K1YCO97jv+d5ti5kpkxs84/6JGSmve/eD5XAMVs38uW0ARm9CPedcputjtoy2ua9CsmcvJi90BsgCgUWI0HJGeAqjQ4xwPWgsLAMSyqEjocxioe0KGmDFAtUT/IMf/GAAWSF8w3iijb2JSpWqZsplFbM5ZaCjSzkdO7qm244c0FIxrz//wF9riH0rSzTzknrjsa5fuxbiDuWzGd1x6mRgWVr9njqRw3rMVqFUAVU4rTuPlIVo3JFedAaM8eDEisE2YjrbSsXPUAb98qlPfUrnz58PE4q6zFdn9e1zVzU7u6xMphRSq1zYuqZCsRzS5gzm50QWuWOvXdWw3VCnWgknCzvzi8wklRttlWs1CVNnKqPR4qqGK6vqzmR18NwlZXqEmsgoMzev88228sWcfuqtb9Ev/egP6Y4jK7p4fV2F4mxIQPzXf/ef9Rd/+zFV5zBFYq7FRysdcvHNVYnVVNL//j/8kubyWTXbdV24dkUvvnQxnFZ79NFH9PrvfUxLc+XgLN4dkP9xmlKoTwiDtJ7/wjf1kY99Tl996ayK1YLajabmymX96Nveqt/89V/SSy9+TTv1HbV6CUCo1/fUaLbV6REgVhpO8P2SCiXiWpV15PARTXq94JfUHfe0dvw2Pfnhj2invhdiq7VfeVE7U4DFyTmf+PTu1oIuVnYez1igeS5YuPBpBguABWDxAraSNTi4ieajdA2UFysB/mbd/OEf/uHNsA3d7kjN3XYAVwsLiW0fxpCQGqDQ0WSkQpogoiPtNvZCLs/H7z+l/+Nf/bzW13f06rnreunipp774j+oEeK2JU7GmLx//dd/PYn8Pt0tuq4xAIqB4f7dvNfwfuXmfqVchJOZFNq6v+xYqcQK02Oyf42xVuwDwoaItYugxrSK0GZtmXmJhTHjEZvQ3O++h894N+z3xvXwuMf9EDMZtMVmj1vNLTMPsXC3PIwFPHW1bKUP7VNmkGHzHnWzEuB3FI5ZLodXAMiEOTONg2WneCtiv5/nPRYGnXya1bLSoQ4GWJaHjJv9bdEZyH+H7nHIHm+2eUdszqQe3EOZBolcs3Kl7PgELu+nf3gmnq8GNPEajUFRDEDoW7NE3GPAS1upg//2mt0PRON5ZdbNdXEZBvmx/IiBmd/v+ePNg9msGOCZIfVnzGDZB8jgPm6bGSKP8X7WzSDLayGeszH489qxSSwmR+gr3uPTod6U2L2AeWcmylEGmINsIHmH9aPHnvuZQzbPex3YtO06GkAZCHruem16XC0LbrUeYyzi3ynX/Wx21qDT82H/BikGbXznjUrq2WefDWEaDCYogAVtuo9OoiMAT57AccwRO6Zyn/2TDLBYIIAzRwP2zileABZiTBIEA7ZZdvD4KgUWiMOD6arGmRyBGDQTKF0iui7pxNEDOrI8pw9+8ENqdvpqk5g3lw5mI1gOYl+VKoUAJDgh6B+zVbSJwIr8ZxfvRcR9DHa8S3MfeYGYxo+RsSe4BYYFmn0m7IjriYs5FHOhg5DOzM9q2OiqMyxqnCVAxUR7jT1tNHaVJqRCdS44sS/faCizu6MhsbomIw2PHVVnNokPlG82NbO5pVGL0Bdp9RcX1b7npOY3tlTZrCvHqcpSXvV0Vp10Rosrc3riwbv12+99l0rErBqndOHKup586uP6m6c/rYXyXCJgMclNSFhNQuSilpYqeuePvDWkptnr7Gq7UddOo625YkX333Wn7rvjjuDYjtJvAXw4qUo0/UE/JDe+emVLr3z7QjCJzc3lA9OSVkarq2v6/re8WS++8rIuXrqir37lm8F8miTuJuBmTuNUNjjVF4tZLc5XAtj+8R/8AXUGnZCmqNchwEJOn3rha7raamvjhW+pfTXJHOAce4QmiIVnDH72gywLSCv/+DmuMVd/7/d+LzBYAKx4fpvNihdvrBSssGOFi0CBwXrqqaeCyZypu7UJsEVpVZPDIMNBAMspwnuQQLtP1xDMrxUA1gN3n9DPvuuHdOnidX3rpfN68dwVXa/f7cjdAAAgAElEQVRt34wWTgyan/mZn7l5VNqCl3mPQLLQtpCPBXMMRmP63e22QDRD4dOAtJU1YpNEvMPf3z/xePi5/e+FGaEM1i6MCaZCwC7+jQYLrrflm5WzgW2sKLnXO979wtZyKgaAVnJ+B/dQH9Z7bHKxsI77J1aQFtb7gZxBjhUmZdpEhyy174zfxXt9apVPNm9OfWP5xb1mvygLGeux9j1mzczcmCWgPmabYgWEnLQSM9jjGuPso/xmKdAFKM/Y+Z0+AzBzj2PDUSf0jpkb6mpQaTbPLhoG+Vaw++ek5fp+QG32yWZHyjE7aBOQQVIMwmNg5vURO+zzrAN1Wql7bnhM3S6DVusag5TYd2g/YDKrZWDnZ2Kncc8lxtdm7RhgxkDB42pg4nWZyJnhVN4kbhoxi+N56/lhc5n9rngH/WLABBYwk4zPlvWizc+WizHL7b7mmhmxGAzGY29gytyJ17V9w+MxNCDyuva79+sEjxd19Lrg/ZZJ8abI/UedqENwvXryyScnbmCMpLGpshD5Did3T954Zxojf36n07zQeAEdz4LCfMiu0ujVQsoD6cpyPwOK4PzoRz96k91JpbKa5BbUHUmVaURr/HUOHVrS8UPLevbp57S9s6edekMFgmVWiiqWsiF2kH+oj/MbIYzJCM9/C9L9g+K6uDPNRsQD54VMGXSu7+EZ7+a8COhHrnEPP170pA5i523fs7nKjDr9nHrjVMgXSPiDizduKE3g1FJZ/cMrKg4yyu3UpJ2axq2mUsePqrG0rAE7u35PM1s7yu7UNW531a+U1b33dpVGQ83cqCUpeFJjTSpz2mUXmBnr1LGD+u13/3M9euY0obD0witn9eRHP6HPfumbKpGCJp3ROMOBARIr9zU3V9T8QkX3PXKfGv2eGr2WWr1WSPh899oR3XXspO48clSDVkvKpdQZdDUcJyaVCScBM1Jjp62ta1vauHpFEDHDPkmIpWyhpDN336Nzl67q4sWr+vzzX1Kv21K5VFK+WAxAc5LBLJZTsZDVyuKM7jxzUj/7rn8W8vdxSKHfaWvUn+gzr76g852W1l85q+ZL374JsN7znvfcdLqNFbmFUrwbiXdqrAGvEX8aYP3u7/7uTYAVsyfeQcbvsVCId1SxQuf9LOY//uM/DuANAUUOy3Qqr9nZmeDwTwJsC21A1mhA8mbCkXSlyTCYcO86fVyb2zu6wGnRqTmcd2NWI1wGPkz7QY/ZiljZx3Pe9bRgcv/4OvPdKbJsgvLpYm+wYhOM10LcP/St15bXi9eWmQ2HXUAx8/Pggw8GpcbRblJxwWTZZ8vvMNiNlYQVXAyC4nebebOss+KzYDWY9Du8m4/lpb+L5SvXrNhtUnIdLOwtHz0fXH/qAMhwnzPf+NvzzgrZc4dyYnbBINqmIfrNzBh1QmZ73tq6EVsfPBY2K1M/K1nLdmSdWXzaR6w3H3jCnMnv3lQ7ETHzhjbazOmQILzHbaKejpXkOhtw0B/7NwixjDaQ2A+MfTqW93A/7JrbG28CvA5igBPLDM8l6oGuoQwTELTLa8ttifWA55nrj66MAbbnWQx+zA7zHp/Y5PvY5Gf9Y3DgOWcZZ7O5WWyX6Y1IPM/dPrc5Bl8G9gbvtgLFeAHAjO8ddbL7hc153Ed5zEWvW3AA5IN/vCFgzRs0xnLTABCixvXmXY7MHwPJmBjxfI7Lor8NIM1qW6fHG8b98tDz33Mp9Wd/9mcBYHnXaiUSp2twp3APHcdE8SQz0uelFqAecBrGYmVBsXjouHh3b6HliUZl6XjKQUhyZN3sTjo/q266qhQOziHe5ESzswUdP76q3Rt1Xb58Vc1OQ5UqKVa+c77eVDU7JgAVgthRiI3oY2Xi+rkfrMQsED2pXGdPTO+Q4w73DsmCk0luYOVP7icqNTtvn7Scrcyr3e4HQFmandWFa1saDNsajPsaF8rau/MOZbbqKl29qsLmhkpLC6ofPqpOtaoRTFO3q9Ubm5rUtoOvUnpuRYP7Tqu4XVO62ZJquzp86JjqM3ltE2E8ldKZ1WX9wf/0LzVXyun5r3xVf/v0ZzTeHmpv1FFfIw3TY3UnSVLwQjmvQiWv7WpO2+mJuoRLILfeuKUfO3OfTldXdFtxQf2thlYOrWiQ6mmU4mTnWMNxSv1JR6NOX8N6Wy3SyGzX1O721B0MVZgtK1uuqNWWdrYbevnrL2uvvh7ikuFsP8nmlMrilFkM+SqXqmU9+sA9etdP/7hGHWJiDYPj/UxxRh/78mf07XZd189dUJeE2MvLwRnzHe94x3edBrUQjnc4jO9+cBVT8PG9KDIAFochfud3fucm02sBGe+W4vnB7xb2Bl0GFygXUizFYRs0SQL/EXB1wLimM8qmswF8p7NFosCFgwQEy213/8sTk8x72B7WALn9HALAQjtmbF1Pz3cDMQOe/YDIAhwhauY2CYw6f9O/Jt7txeByP6NtcOL1yb3eQSLkHF8Pcz5ryyfSHnnkkaDYWEf4YyGgkSUWel6HMYDyrtOghvf4d5v7vFa5zjWvdcox42U5YFkSzx3fz/MxML9Vf5g1oN6uh5mlWJ7wrBMcMyeol/uaOlAfR8lmbCiD++3DYrnGczD5yHaes9wze2UmH5cNs2EoQSsx+6LGgJI+sQLk0wEoeY8zXOAG4pNmrrsd3WPwaX8fmzu9PmiP48rRFp9yjdP1uC9jmW7AaGYkBlveBBscUS7tc9kxAxZvOjyuVvDWkzHbGaeJcb3i+e01aDlgFijWFwa9MeiJN/48yxzw+NPG2PHcACkGWYwV/e556WedV5FnLAtjsMR1A3q+d8Jqnje5YibH/UFdbeYDFzjvovuDvgbcMk8Zb6wb3Od1x7zjefBIDMxi8G8ga1bWbjleI97MxGDRcyKWafvbHJMnliP2LfNcpz2Uxb20ibUWGCyfcIsrRWMQyDzglDempfmkcIfBN/rkeuyIScfSIZj9GACfVrTwNsCyAvLOzIrs4x//uIgN5JAG+APdfef92thq6Mr1GyHB8OxcWbnJXoho7R+zVdQfkxCKjxNenrzxgvAioE5eiF50sWC1gPci278gKNMsFuVYYNkObap0/yLlPvrmueeeuxmElMCd3R5xvFLKF8qanZvTRqOuzXpNud5AuZkl1Q5VlR6OVWh2Nb/d0qg00t78rPbmFpQqzGrSbqi6tauZzbpGjV1Nbj+k+toB9ZVRan1HK1vrQVFP5qoazs+rrazecu+9On54SelqSpupjkbtkWq9UQjPoGFifh1Mxmp2OsE/DCFbzqRVypBHcaRWu6MTrYkWq2XNz1Q0HORDbK5WZzMowb29tq5sNtTd29Ow1QxJkYlrdWLlsObmszq4OqPjqwdUXz2lb3zmS1q/uq5r5FzUQLlsEnRzkspokkpMlqnxUEvzM3r94w/r53/hPRpOCuoPEehbWisv64sX/n/G3gPa9uuo7/+ednt/VU+9u8gycqUZY0xxICEJgQRIgfSE9ApkZaWR8o8hhBRYoSSEYALGBmxjXLCNHdyFsbAlbCzJki1L7z29fvu9557yX5/f0+dmdHhm5ax117nnV3aZPXvmO7Nnz/5UPr+/lc8+9Lt54v0fbviZXaGACyeCitBJWoVenXCVd3zG+wCsH/zBH2wA/Pd+7/c+K1VBdWdXhVqFr4JLK5W2IJDhGQAWeeKu5ihiA8dVYcihz5zHyKkAfEgWS+63cbvbnF6wtXWuuW6OGoQoQe14rdw1aBvsRwU9AoXqbXOOKIy1us3L5LxRoCrUuF6tw0kaVy+YVqNCV+96jYEQcClveBYPMCEKLP3Cl8is3/iN3ziMh9NDrawRvFRDR8FoP3ymKp8aFyLodK7bZuhSAZZ1yAuCtEngPVkPfZfm0EWlLtCiDurWQ8gY60mi7chwZC+gF2Fv/Azl6lmBZqZDMLa28oPjDy96JAq8SYoMFCF1mnVdegl49LhBe3ek0gfe45s2mZySd7nOHHWpy6NjBG+mfZAm9J8+Ge/ikiQ0gZb0BwUrnaWX8l96V8DCNehRdSF99x3HYFIZC0ipw/Go70iLOtcny6jgUV0k/f1dgWE10Orcq54yaFd5iDrlR8vSQ+PvanDp3aP8KiNdeqz6TP73mm1Wlghu+G0uK8auGlQurTJ2eKPBD7XvxnQrU8QQyhraq0eU+twNbdt1JFXdPikLuDfpuRTjeE8vvH0WbFWA3HgSAVjcrBYNhdBgGc0DR2FgD/PkZYNXZTo6YfC767F0kEkOEnXga4dkQurnvgLDQMM3v/nNzZmFLqHdddfzyHSVJ574XPZ2N9Mqx5LorQIF45ImGajZYnWbKuidEDK83zKZ33VyyihV+Rh8qRDRWtUSFGBpHeklqEzH/yzDfvSjHz0MbOb8wPXNQXOm4olT118NUiXf0ZXN9Mf7GR5dy2BpMYOp6Rx/4lzaw/3stcfZmpvNwYljGQ9b6ezuZ2ZzM4sX15OF6eyzxDg9lc2lmcw+fjZT61easwKHS8u5sraU591xU15y9605Mj+dDz70QHqry+nMzKfVdivzOLvNIdj7ORgcZH5uNuPBsDnSBz2/O+rn+q1Bbp2ayU3zizlYXs27P/LJnDn9WHY21jNkGfCAg6MHHKCX1nDYxGbdcvz63HTTkdx+24mszs1m/cSd2Xj6Uq6cu5xHf++xfP7xR5s8XT3ylXWmmvGnvvFwP2vLs3nFl7043/Fd357+gCWyfrYun8tNJ2/KW37jXXlksJWL+9s582vvaXgTL8crXvGKhs/q8oHWlhNEBek4KQwFJRVwAbBe+9rXNgDr+77v+57lMZkEE1WpXkvYMc66wvkfvn/Tm950mJy225lJrzvdpM1ghyjnZgLIOclgOBpn1GTVx4Ox0TSZuLCv+IqvCDFXWPwuCahU7J8Cy/Z6XSBa54fByn5X763ea+lLOc69SotJUFUBhMCthi4onxwny1WwAkARvgAGjCrGmkPlmVcoA/tRx3OSBgImnnH+O+6+Vy1Zx3IyzU1dvpBP9ATafuWAspDrKkmVWaWrAl+lWlcQVFwm/FRhIfuYq8hf/lQ+0hol5lmAyivftT4VmO1D5kNrwz0EQxUc0id5g/dVasbiMB68RxmONSCQOrjuMpGAV0A5uQIgIFFn0H/GnzL4uERZAWMdc9usAve5GiMoEK2863sVIMkf8hBlaAg4VtK2GleVH6W1vK5evRbIlvcqz1Rele80LCyjGjq8K3gUZDmvJuejfKrMNH5KT5CyzLHS82WbKq2dA5RBfep93nGpm7Fm5Ys/P3qrlVXyJH1y9QzecskbemtM2H6Bs+NpuycN3kmDkDp1oBiM73hyT8+69KC8BtySaFQ3ucTTVSuYAhzhdhdg8TLv6GoUxXGdZ5zo/E/Frr3W5QUFNh20fjtZLRlQ7G/+5m82sShuwa6MDWEFViwZ4KniexK1K/QktHVWJq6C3T6JWGmT8RcyEe0FhOqah05MagUjZTRg5JlzkZysFX1XQQaQJBeYHrv1zYPmsOHVldVMzcyl3Z3KxuZWLmycT2thKf3VlfTZvr21k4Wt7bR3d7KfYTaW5jJcPNKc6Nvp72V2ayvT6zsJS0vTvWwdX00G7cw+/XRm9gchWdTO0kKuu+1kXvT8O3JidSEf/sTH02LX4tx8syw3arfTHw3TYgmKv/Eo871uhq1kTAoH4oBao8xdvJK7x53cM7+SxdvvyI/99K/m0YcfSn9nq/FCtVsz6fa6jcel22kOu8nqzHxuuflY7rztZNbm53LpyM3Z39rLxqXNPP57j+WhT34ii4tLmQLsdaaSNgkryOq+m2Nr83n1K7803/ht35LBuJV9giHPnc6NR27I2z/8gTwy3s2Fvc2cfcuvN7zJTtEv+7Iva4RwXdaAL/zNJNTiuRaorrzF/yx3ALDwlP6Tf/JPnrX+77NOZMa+CnT5TJ6iPupWmfAe6UsA3/A/cVjT0/NNbqs2qebZOEAUPOd1cnLQuHU1rcVoL2ldPQ6HmDM8OwovjZo6jxTU1WKuNLH95sjSo8t140bq0puKjPsKW69V72EV/NBAT6/Gm/NVWVQBMLJFYU3djAPzlPlPf1liIKmvywzICq1ry5UWXlc5q3yqIVaFsXKD58wNpvxSjlSlVJceDbGoypVrjgHPVh6RJyqop13yiMapZ7Q5DmZDB3ji0YMOrkKgUM0t5FKxcW3yP/W5LKVSoS6TPgpwXM60/bRXxebY40nlGuCMcaF+jGDozfPkfXPZh/bgIWM5kXfcgWZZKjtls3SmLOILkcfQgPKcb46zZfCuY1hprbJ2/vM+9QucVOq+Xw0mQQTPMha0QQPbVSLL5Z56QmUvP6icaat8o8KfBIP2QRrYXp7TyeEztpk2SA+BsDzAe4yRYK8aocoLwbh6jTLUp5PyrMo/xkM6eE4lPKhRxpxneZa5TnmAKzZqVHB2mDuy3W7miPTX0HKjBPfUrfBz9TBKqyqj6v+1XJ/VIJr0zotpoIFLl2KAxvB65zvf2aRpqIK1DgTX6TgdE2DgtvP4Ay063bHu9OC6gocJSbZ2GUlwZeOqdSo4k8mom7+3vvWtDbEpi3sIDwYDqxzPAcpN17MueycngwqBZbiKuqmbexUV085qMVKfQXzQRvcm/yNczKlkAkTjUXRVV+XEPekgwzppaC+7CqEVg8Xn3KW9jA7GmV1eyTxLtiyHXDiXfrubwfxChgtz2Vqcycr6ThY2NpOdzVwc9nNw8oaM5heagPLRYD+LT11Kb3c7TU5O8ufcfH16l9czu76Tqb1BRp1u5k6t5vn33pnrbziaR598POvtqQxmpzMkESFxDqNBk3dsbjzObMaZ4jy+TnJAqgCWWMft7J0/l+e02nnJ2tHc/bKX5//7kTfmsw+Ts2mYRYDfsJWZZlljKlNT3QZgbV+4khuuW8kdNx/PSdJ7HLmxWU5cv7Sexz/92Tz8mc9kcWklvRmOUJpuPGotjtLpjnLjqdUGYH3pq742Y0Dg/l4unzuT1fZCPnL2iXy2tZ+nN6/k9M/9UsM3nB/5tV/7tYdLVgoQBV8VZFrG1dtSLWCFx6QHqz5TQYzzygmsopA/vM9vrTvKIkbvve99bzMHW7kKsABUoCtirholwtkFJF1Nq/FkjUf7hwDru7/7uw+ToupFVjDJi/K79OC680JrVb72XWMtjMUQpFTjSUFXwYYCXtoYbqDHgXJqQDxt4h0VkEqzKjuX2vG28yzea5QccwkvFsaLXvEqTCvtKbcG52qUVW/TpAzTApdvVMTSTiVawZTtVuY67tVqFjz6jNazbVd2qoT5hgYqdpWq5zjSbpbY2HCkx4uyoZdxTnxTr8c9qSxtF3RlXMyppdJyVx9tMN2CgLEqXnMDUa5nsrLaQJoNyiXeFk+b8UqALGIGkfO0nbGsdPZ/dZA7IknBwjI4oI6xr8DFNjvujs+kYaFXxXiymtxSvSafCzQr+KlLUdCFuaPekX8pu/ahGnyOs0a5QGtSXjmv6KN94Vswo85zSavKGMeXMtx0oD5jDNSb1iFP0074TLnA2Dg/K61rYL3zpDplKKPJFPDMod6MFTRkzBk77gGyKN/lYTe1SDdBtvJC0Ffnqcc9Tc6d2taq/6t8438BJHyu88mVBr2sbujxN8YMvNwkGp1ExQoALU0qZ1eOFhoVMnD+rsyqi5d3QaJ8AEUEnEJI66rItjK3ApnyAUyAOerDeidOiW+uY/2w/MHSR7UEIIiDqFdAoaeiFBjJ4AopQZ0E1iJzckyievpGP0W1MAF9pX7eVaCrSIxDqIqoKgsnBksbJiHFK/HU6a20pqYzt7SQE0dWsr3Rz7m9nQzarXR63Tx9fDW9wSirm9uZv7KRjd2N7C+t5GBtNQcL8xmxu2ZrJ/MXLqa3u59uf5SNu65vlgznLm436RvYWbjVGue+F9+TF77wrlzevpBPbfZzbHUmU51Wk0ahS5A7u9GIa+j3s7+1mS1yU+3tZ9AfprffzvZgL7euzeWld9+SV7zqa/LDP/Ou7Gxs59iJlVx3/dFsXdpOq331PEGC6/cO+vnERzlUejG3XreWEytL6d7xwpy5cDlnTj+d3/ngb2V7Zzsz84vpTpH3qdtkcJ+Z6uTk8ZU8546b8rIXPT933PG8xiM2HB5kY+tK1s+u5+HVXh4e7+V0fydXfvDHm2F47nOfm9e85jXPErrynzwtjzK2upQVuHWuOGErwPr+7//+ph4nrwKt/pYfKsCq1+DT6nElKa0Ai6PMZ2YWMhzgXgdOXU0/0m5xOBQpG7pNnrB+f6sBWBws/V3f9V1N8Chzsxo1jQv7mezSdV7qSULAKVxUItUYq0aI7befgiKFs/NdAaTScelcAed8qqBWYakl6zycVLaMH4KNP/7HU8ncRSizYQAZVJcIKsgUkLi0WUFQVYz2r4I0AaNjzbyfHOM653l30qDzmn2tALfKHXlLo9TfyjA9TS4Fc9/YK/qkV0fZVoO4eRZFBUDhW5pUpQX94AnAvpY6AAlZT5kGhOvlqB4keQE+tAzjt5Dl1MPYeZg071IuxrweMPVBBRaVh00hxDvoCJZAeYeyNaYFKRo66g9pqg5y/gtEdCIIZifnT/Xgek8+kIYuF1bAZD3ypvKId+uqCv/LN9RlrFeVSQIt6Fu9zBUwSjv1N/2XD6gDmgmQ5X15QZ3KfXeyMuYmsZV/J3Vr5aEK7KrcQX/CD4ydy9uALtoA317dTX11J7791PDQaBD0VmPFOe1YVANQWlSvHmUyZ6rspny9fLxj2AFl2T5oWD29rL41ebCsxMmq+5LOi8Q562vS8zPZUH4LsJzUlAm6w3Ji0K8FsGRshTf18z6TC0Clmxo3N7+ZOFhmCmE6Vvtgvim9EqJr20+fDKaDiAp7yrBM3tHNTXnVWuE5y7Y/vAejKWBE7IeS9hmvhODL9lbB64SCWT0UurFE+qNcuNRPZ6qb5aXVrC0u5cz2eq6Q+oEInPnZDKZmGu/WzO5e5jY2s93fzu7SYvpHj2Uws5T2sJ+p9Y1Mb+9k6dJGWscXcn6ZLOmAr73Mrm81O/C+4hUvy4u/4r6c2T2f1//yr2elN502Sf/WN9Ibj5rA+l6rczXAejTO1vZ2E1PVHI7cSxZmF3PqyHzuu/PGvOrlL89PvfUj6Q/GmV+eyeLKbDbPbWX9yvn0segQyKNBzj35dG678UTuvuW6LM9NZ/n5L81T61t56onT+cjb3tvktlog8HR6pjkEnMpIILu2spibbziRe557V174onuzvDDbLINCv+2tfj7fTT6xcymPbF/M/k++vhmKSYBVhbNjr4DTwOC3E9hvwQVl4h2pMVh1zOsk9X+Bgt9VqWqRqQD5zRK5AGs8Jk5xLrs76+k0gf/jtFudTLGMi+eK44PGpADYaXbaopj+6B/9o01wf42/0uioRpKBmlqe1bqnv3XpyLmi4K3Ci7Lrs5Ng06B450Klt8qmAphJGlaw5vzjGd5FFqCg+cNbifLnQywbhovLbwrpKjeqsSMvCAihBX8C3yrALUtaILvkD0F0NQIrf9h+vvX2VOtcHqkGqbxR+ZNr0lNw6w5KeZbnBX/KM2RfNfzc3GS/ecdlpAqWUIYGQOslq3SofKE+8X35kLEydk4vGM+4JFjjg1C4JrtWLtOGCsT5380h/A9QIGSE8lTwnsxQ35ukcR17/5e+0It6dRZUftVA10ioPFL5x/ZXkOUyu2MqQBPQCKCr/lDp1/bCW5Xn9AorV9TnVX/ZN0EW7XbJTRAqz6orkRFmFIDPDHqvq0F1Dujtcl4L6pz7XKdv8AMOFLyWtIHlZD3cbqrTG+c7k7KnynRlq/TUqKo4RPxReVZvbjVc4EFAFp+6G1fgjnGgnOT9ZsXhPe95TwOwqsKgckGNQAePioMl2ptUJLwH0SGQxKdyBoPK3BUySQAZ03e0BCCk2V6pE1efrsLKILrnZAZdxe5o1Oqy/e5+EX1C2BrzoWVg/JS7ayhf5UPftTgcGGjmR6uzKlHBXLVeFZYKehkUa/tjH/vYYZqKje1BLm0PM9eZzU2njmVrsJ9L/X7WD4ZpTfUyJLvyzDQ+jKxeWk//8tkMelPZXz2W3bWjGU930t7dy9TublbOX0xv3M/O7FK2F+YynOplgZwQFy7l3ufdlee/+HnZnRnn9T/3hiwM2ukFgNFqPFndcdIZt9NmrZFVKU5k7qDYx2E/G0+vzvdy103H88qXfkne8P5P5PNPPp3BqJ+pmVZau53s7K3n4GDQ7HYj19fe1m5uv+lUnnvbDVldnM3crc/Pud1+Lpy/lEc/8kC2djYzHI+aNA1klSc9AWBwdnoqR9aWc+P11+XEzcczPzuVFmO5vZ/dvYNkdS3nOoOcG+3m/C+/rTmXD3D+6le/+vDwYHnRie/vSQAtj9ZlMecBsT///t//+8NdhBUcCKA1XrTevO6Er++oTBWUgCu8t/U8z2fNvVHS6/SaXYTDEUHuw5B5tDfVbgDWN3/zN+erv/qrDzeyCKpUsvJlPX9QwIJAViFOzntpVfuogqjyRJ7WGmcOK194bnIn0aThJu2kkR4GhaQKQuVD2c0W6VarAdQezwFQZcmB5+zL5Pi7XOF42w9BnksajlsFaFrVegsoexJMW46C3/oFIYLRCrKqAqmyZpLW3KvxMPKqcooyURKOqfSkT3pWHEtllAqlGgeUx0dPp94hQQLl1vgnaOkzjqUAXJBmkLvg1JxYAgzeAyx7diLtxbtRvT4qXJUi7xKLp4FNXfyuc716ixwTr6mH+C1d+B/+xYjTe2KbK8CqIFt+rmCpenA1xl3mEqCpz+SrCrL0ZpnfrIK6ymPSV5BMme40FUTZPoEffaOMurzofJFP9CSql/VK6jnjOWWI9DOWTRCIzq0f3gFgURbjDKAGYFEXjhXjtewr3xoltst6JwGU7bdfetiq7KpgjOfd4SpuAbDX2DH1vfNQuaZsgxYNwPISi1kAACAASURBVHKAbRQPKOR1BeLBogDdYE4UG2VDBVgOooGlTAZ3EtbO6x2osVsOAO1qUGDJAA3A8R2tB5XWtSwtCarwgYkM1rceymdCu/bvtmWFFYPo8ooMqwCiDVqflM2ktNxJ5erErhZT9VRUIct1ljXIB+YOyjNXDtLfGefU0eXMzM5kezTO5sEg642UH2WfmKyZmczubGfq3Nm0+sMcTM9n68iRDI4tp8WOv/1+5jY2Mn3+fGZaU9lZWcz2keV0Z+fTfuJ0rl9ZzK2335QjN5zIu9/x9nS29jNFxvejK03mdHpHstBxf5jRYJy5pfm0uij2YdoHycZOPwvT7dxycjWveOk9eecDn8kHP0SaAXaRJou9pYx7owDHWuk0gdp7O3u5/Ybr8rw7bs6pYysZL5/KlRYewYP0z5/P6dNP5szZ002CzWm8WK1OdkiUNU6mpnvNbsZhh+Xnq8tlo4NOxp1OrrvttixdfzRTy7N58G3vzP76RhP0/apXverwWKcKbKoiU8hWD4OWoh4B3cEE6AqwyINVAUz1Sqgc6/Kf8+xZkgavZMmR9Z73vKfxaHpwLs8yrzAUDg9N3b+6RDgk3r01TreDR6fdWILf+I3fmG/91m9tlK/1aVTotTLGhLYrWLV27c9kGzUiKphSyWqh6j2oIKjWoRKzvwIW54hApj5X26N7nvmLcOY5QATxOyTwNYaHUAJohdHSnPH4TNb2WpbgpoIfx9+x55naJ7021bDimnFpCmH5qQJsx8JvlQO/4bHq9arKVoWrVS4P89vyedeAYrxSeuz5NhbK/gqA4UvkvCsAymQBqjJUmWc/3TpvWAdtV9kou9UXgmzjeVVO8B9yjjY4v6CzilHvCoHv7nw04STPuKRjPRoN9AV5Li+bQJvn9GZeawlJL6D1T8ps2ls9PhoJ9kewJN9UnSDQcglPQ56xUW9Cg7rUbL/qO8xd2sV7yiL51eedV+qturrjDvjJ+U17mEsaItCvhrtQp0vvhs8AXKGj41u/oQE6tx7CTBlVb9ov2gcNkVvE0QGuMIpwOPA+Mo93NYAN6+AaoF7PqgYKdKgeL35TBjSjTpPZCto0HjQKXP6kXY6JmRIoS6BrmBBleoJNIxdZImTAFQi+5OSjUAgMQNKdOznwChc6SeVNfqRnTuiW6LxPZ0T2AhHepXMG1yksnPSAMpUUnYYwVfk4UXXfGzci07hma2CiSs4kfU60OjA8q0tZAa/wmrQwnTiCq2qtKMSrm9nJZf8qmJQmDhp1oVhNQsrSz+mNfjq7o1x39GimZ2cz6nTyyNZu9g+2muN1CGzfW5vOyvmN9K5sZbjXzz5o/Lk3pbt/ddfZoDPKkc+ezVJn2ASGb83P5/KNJ9O7eCVHO63cfuxo7r3rrnzkI+/PxXMXm+U8PEPzczMZj0bNUhRHD031ZpqDtFmTIr9pl6ztvU6OLszluTeczCvve04+/MgTedd77s/O1nYW56bT7nQzaBE71El73Ml4NMyFp8/lzltuyH3PvaPJKr+TuQwWV9Kdns7KXDcPPfjJPPTJB7O5uZUWu+QORunjARsNc0Bg7d5uRjvDDMf9JgZpenolJ2+7MYu3XJe777s7t995U977s7+QzafPNQDra77maxrPTp2EVUGqYCcFT/UYaK3qxv5P/+k/NR4sdhHWsqqSlPcU1tZTFbvvavXBCw899FDDA0xyd8QBIphPHim1v9dvjs7pldMLKAteJi0Fx+LIXypflzqsn/tVMVRL37a6NFI9L3oRnEsKOmMqFIgoIYOwfb9+a3l7rRpiAizpg3IzJqbuuORdxoTxVQkgg1gqgmZslAFEsInE8XTOCu4mx2/SIOT5qiSrLNPwqoKf8nzGPlYwJVBSYarcrwUyBVfUD90dO2WNYybA0FjWq+ZpGyod2yMgJm5EL56hFMwZ+IL2wYOe8FG9c4KV6r3jmqBe41Gjsxoejjf8rNeAdyvAFyDoDKAed2+rnLmnPtBwlTdU8gBuz8w1iFtDvYLo6o1yfOyvhrz9c9wshzZIhxoL51hVHlBvyc+mGKjxVdWwsV/VGyyIFQjV56tulmdrYLmgbrIOaWrf3EVfHQh1hYeykTXKDw0q9THlM14adHqzBFm8b4yVupTnm3CPZ/jC8XUVCRq42Q7a81vPmjylvKrxtTp91PE6bCbHXz3sGLmk6zhTjp5I3gW8u5wJ+D/cReiEqoJFYEEhMCQveK6gKK8qKJmG580Cb0NoGAINotYgUsGFAEvgJiPScXdDONB0gusOlMRiQOmHE1Fi+R7PaW1CFK0yBUudiLRRF/e1lC39VghyX8ZVCdB+3a26whUw1F3BVf2tZUibpT/9ImEiXpImvmCUPHFhN3PtblaWljO/uNhkLj/9zK6PNoHLx482+bBmADVkb9/eyAWOPTp1NGPSPQzJE9PPkSvnmuzuB7uDXFo8kuHx1dx2bDUvufn6vOzF9+SHfuC16eyNM92dzpFjx7N2/EjmV+bT7o0zHA9y4Qq5a7qZX1jK9OJitqbH2Rn3szgY59Z2L1+5spqPPHk2b//gJ/P0mXPJwX7GvWHmZxYy3ZpJa9TO4GA/K6vLuf7Ekdxx88lcd3IlV3aSpVtuT3duNhke5LFHH8vHP/ZANi5tpEMOLGLAWC6cmU5vZqpZplzurqQ9Q9qHTkb96ez1t7N8bCk3vuTWnLjnxnzgZ38+Fz7zaOPRIC8UW/lVnBXgXAtAOy8qGOBdLXitH7038l71yigYK7iqwq/WIc95jdhD41GqgCMJLwDcHac+r2WqpWbuL95VIMh3ggzn6iToqLQR9Kmcq0CS3z1rzpgM+ZhnETh4H7RCq4e39l9vz6T1b5uhxWRsie1XDjEWyCFiP2kbdZPBnvfYrQaQ4J6C13bSDstwblegqbdJ3rFNkwqqGqy+U/uIDBBkVFlV6SV9Kt/ZPoF7HZ/q0bLNLp3wHPUo92gfn2qgamRW2jLWbJSAlpTBM7wzaSRM0s2lReSqXgnnDO1UyVf5Sp+47lI19/Rm6TWpYJo2wU+2p4ZvSHNls2UR64UMME+Vsti2VW9HBVkVIDt2lg2NaxJUPYR1eb2C8DrvBcyCA0G+qyyO4yRoUt8JcniOec/fF/vI18wH++28nHxHgC6YFDDq0bMsgZTLffRZL5z35AG9bLS1rgRZN21ylYz/aVvNEC94wwMtr4JNBKW849Kt89N5Uj2D1Fflae2TbVHWyXfq/Ip5dLqIn+ifS6TQp9m9+Ku/+quNB8uGVBcj/7seavAoAtSJbMOcJBSupYAQ5X8GBuZBmLmdUwHqIFWhLkNZDmWbqoH/DXSkLgZOy0phRZkuI+qB4NnqjeBZ09rr0lMAVWuyCi8nrAKQ5xROldloD89artYF/dF9b7lcM/5BpA29BFj0l/JwkbJVH5BFGdv7w5xbH2S2N92kPFhdXsom+Z8OhtlrJZ3ZTrZW15rDnqc2Ofz56ey2W9k5sprh3HyyuJJxBlle38zU5fW0NravJqc8vpyjN1+Xu269MfedvCFvfu87G+A0NTeXOQQZ6RGmyHdFgtBB9q+sZ9BpJ8R+zcym15nK/nAzS+N2bm1387LpqTz4udP58Ce/0CwJri4vpNcfNglTZ+YWsnbsSFZPLKXdnc72lctp7W/n9luO5dKF3SzfeXeTGuLzn3s8O9t7eeLJ09nb76fXnspUiMWaajxcneleOuzwaM8kU+104Nl2N3fdcGMWTiwmS50MeuO859d/PWc+/onGswHA8hzKawmWSYDjM1XxysNVaTB27jRR4deJrlCrII6yrwU0avkYNyzD6FZ38mPwkL4Ej4xHhDDv+CNtCbvoCPQGoFGGbnSXjuBfBU81Dmp/qwJ0DqiEBCDMTwQbMsKD3eV754iKA3nicSmVnvw/Caz0LGkEuTTn/OB5BbpetGpoUY/CHQ/6y172sqZuaImQ/q3f+q2mq/bL+ip4qDKg8oqgmjbQLvtiGRVk88wkUHXcrUtLvgI9x3tSOVuXMk/aVk+bCkFFKRB0+ddxUU5TF/0AsLBSAb8Ye+K5cbwrWNIYFLgIsKjHMAyXOeEJ2kOdLqUp96SLnj++GV90Bc84Nnoo9DrYd9qLV45+8GFcaxiJdNXA4RnfYc5AW8qU1nVc5Uf1U9WNAiPnrgcR03ae1zNUg8r/IOBDP6E/NKdM3kNHSdfKP3XecF9Pi2MhD/JclS2WUWkOHevy37XaaF/19MjPFfw5R3mW/jfemyYJ8tX2uYzMOOl0mEwF4dKyThXLrCCJMjEo9VTBm8rcRjdy/i3BEs/kyXLcHQdX1FyKNg7N55x/4gWeoy76RF16jZ239pHfV0/buBrj5rnHrV/7tV8bW7jKQmHHNwXysCgdJpBIVYhQkWeEUY7MS4cgEESB+XmnghWVRUXU1OlyAo2tsV+UWycZBBLFQ1jq0/XrpKngi7q5br4t+sWg2CYHZlIZ2k4HT8vKSUe/qJf2CdJQbJTPMwqkCma15LQyKZv+8IxWhpOHYD+CqVniaATJJktjSa/dysljRzMYjbM+GGaT/EjdZG9pOQe9qbT3+5k/f4FEJ9njWJz5uQwZz24r81t7mV7fTOfKZhMAf7A8k4UbT+SGm27IvUeuy/2fezCdo2tpL8xlanEh3WEybpOgj6SWw4w3tjLstDKe6qXN4cstYkB2Mjts5dSonXs7rTz+1Pl87KHTmZlfyHXXHc/soJ2Lly83oO3IyWM5esNqtrb7uXj6TAZbV/KC59yYC2c3svKc5zZnH/7epz/TLFNevHKlCeKenprJbHcmnWfqbE/10utOZbbdaeLBpqe6Wex1c9fNt2bpusXs5SCbezt523venfMPPNgALJbMAFhfTHl+MUE4CbTqJGMsBd16suBd/1fQ6Ga2rDoX6jxUmMFXJvqVl+RF2s9ROgh1DA+212vR882xOC4lkkMIvnJuCAar0lDp2yaVnn0ThAmsEITkemHea1EK2lwmoXza7Tu0FXliMkitP+u0jmqhMz8Bk9BORY2wq4pBmaVColzazXykz8wbxkOa8BxHcdVzVieV2aQic+477lr/WuQq6ioXBUcVDAl+FOLVC1b5wfGu4HcSlNoWDUTla1UUKsSaGwla1M0Fyii8O9Abo45xRXlpOKtcVGrQg2fhNfmaegXA8r71yhu0EXpo7QuqaI/zhHIoEyVs3C/jqadUmck3YIY0JMTZmaaDd5TRPCPYMM6WPrAaQtudT/Jc9XaoDzQYlOMVjDtPNDRQyOZGdOOWY+28VzdVWUMbnZ/QBw+d42vb7EcFjM5baKPuUX9Vb5U86JyzTYLK6h2X17mGTrWPerIm9aE8psfLUKAKwgQr9ME4JsbJMXY5VaBZ+8UzNQUSPGX4z7UcHdVocvna8nT8yPN6/myr7/I875p7C93Bu4JIZSf0pH3EEDJ/SHaLLGYsW+94xzuaw54VLg6cBKVyhDe/tWqwAiGQg+7AGdhIIxCgXOd9GgK4woqcBGUiPonkwCmUqcsM6XQQhnXHHx2lzuqKhTi2g34pkCSqk7TGjUAIkT71u4zJQFdApBBXiPlNnU44lwb4bTsreLM8BaDWgUBK7wC/XQZ1IAl6B2QdJiG9zFJJP8eOrGV+aSk7w2EuEWTXnUl3fJDB7FT6LAXsDbP2+JMZk85hbjp7qwvZXl1O92Cc6a3dTG9sZXpnOwMYYn4my8eP5jk33pzLM7tZP7bUlNPqTaU3JpnoKDPtcaZayczeXqZIwkrmcxKaDrez2JpOf+sg3a2D3NgaZWf7IB974HNZPLKWm26/MWvLq3nqyTMZjJOZhbnMLnbzew89nMHGdlamuvnqV9yXM6cvZvWee7Lf6uXh33si73nzW5ulxLn5uSyvLWducTHDXqc52Jqz+KZbvSxOjXPX3bdmbXkpy73p7M10c/TUagin39nt500f/kg2P3h/I/hYKvqqr/qqZ3kd5H+/Hc8Kqr4YwJJ3GMu6TMhYarUrPOQZ3nHMJ4WvoERDAkECL/KpCpvfzEkAS7VO+Z/niTtisjMHAegoQ40oeMs5V5W6dQiqtN4VNuYponzd9wZ4CihVaFUJqTB5B+XGjjDqr8IKmtBnY7gMvOcZlE0NJJZmzu86XlW4CsIom6zu1IsiJggeRUiGfLzrzEs9LpPjXD0CKp5ar+EHPGfMiaDIuVu9DMpA7/GeitC6BSEVeFblrHyugFIQUJ+b9KTVXZCMrfGyvIscNLDd+DXGG/7i40oCygO5DM0IPgbgMK+gCf3U2+TYGnJRaaZyE2hRtnNk0uiGNsYoefRZjcOBlx0/DCeUHGVg4Jq8UoPF5WXbKdAyEL7KYY0E+KLyVA2RUWlLc9oBj6PvoIn0rUDK/+UV2iTIcFyVExVQqpsFT3p2KpiuMXDUI22kfeUb7tMv+yOvONerfKo6jPFF/wv2lFOCUflavVy9R84lynZHnjgCgCIIp2x4TxDFbwPenafUyzPU53vOJWml40NacV8a+A79NU1I9RZXLGRflGMaP7wLL9IOdiy7CcMQo9ab3/zmZuuV1hf/a6nYcIMJtVZ18Wl5OeA0SOKbGE7hgyLgCBgtABGv1lztmIOpmxTkSicM0KQzWmwwUPUm0QYmY7UKJYbtto8ucU4CRdqG0HCHhC5nrQMVgYwtY04KEEGSzzm4WiWTgtzfujEFWFVg3n///U1GY9yRBJqfv7if1bWVJni82+nlYNTKFzZ20m8Prh6QPDuXy2urmXt6I/Pbl9PJMMO56Zw/ciyZnU93lMxs72bh0uWMyU1F+oOFxTz/Bc/Jdm8z7ZluelO9LM8v5vyl8xkCRvsHGRNkvjfM/iYJR/ezt7WTPmdD9gfpzM7mxKnj+aqX3pVb1o7k7b/+0VzY2E1vbjbL8yvZH+5nZ28nu/u7GbcOsrSw2uTXWpmfzb333pHWuJ2DldV05xZyZOVI3vpzb8hjjzyW0A4SZh47ks1OK/1et8lAT9qI4zPTOcGOxk475wb7Od0aZXV7MwtDUnN2snvzsWz/6tufdR7hpNBz/K51vY5V9RrUd6qgE9BrDVfAIh8qiCb5gMlpwGcFK1XI13dUshUIMAeY7IAswQQCDF7mo/FTLczaRoEYfRXwuFSp8UMf68kLKni9Cwo1fjvPqcPjMJx/yB7apTVrPIfGjsCt0qsCLBVFBSz8jzHicyyVulEHbweB28g1YrFYeoc2trGOqeBZGis7VKx6IuiLxlFd/pImdc6jgD/0oQ81yo+jm2gLtKwC3T5VxWad1esnsJYfpIFg51oGbfWQu5yjIWB96gBkLaCLtumhga8AJpQDiEFW1thY50GdR3XOcJ12qQv4DU28fi3AyT3aQjlVMVIX76IjoCdtRffgFDCTv2l86k5wPS20g+fwZOkVpV/yv0vQk0B1cu5WGa1HQ30ILavxoJcKegqs1aHWowOgAiMdGV6reqXSui5pVr71vUnjpMoP/q88JIiSN62ngrFr6bE6hwTTk7xIHz2YmTaru+ucMX2HoFtjSLox7nzss/JKR4ZGj7RiPN3EpmHIM8oYytJTJgBEfhmzqKziGuXQJ41Cdj3yDmCN+tHRrbe85S1jGbo2gv9F/R6+6cnsdKIKhEpMrjvhtJLpPOgTK7oS2cGcRL4SmE4xAFqy7hio26wFWiJ+OiYDK9j9VrFRvl4qmckJIBN7HhLvIjClBd9cQxkoXCcBVp1sFbgqICvT14khEzmY1FNzfFEPbfngBz94eHbXcJQsrV13dZl0f5CD/jj9jLNO0D9n0mFVz81md20psxcvZWpvP9ODg2wPOtk+ucY2s3QY6+2trLV6Ge/1M9vp5UvuvD3bawd55Pc+l+3Lm+lu9dPv76fHsjEBs+Nx1o6sZoCrdmc3w8Ewc7PzmV9ZyLDbyfzKXO6980Sec+xE3vWhB/PkhY0M0sotJ6/P3PxMRgS0Nqfdb2b12Insbu9kNB7k5PVrOTI1m+7yaqaXV7Jy8435hde9Ib/76GPp92Yyd/R4WnPz2e22c8AZiM+stU+NB+lOJ/PzMzl16rqMF+ey9/hnM3j8TMYXNnL913xpLvza/wVYX/mVX9mQvgIM+RgPoUCkjk8VbFxnnBDm9brzpgpoJ78ARiuzeofkCRWGu6ngAZWRbbVslWsF9v6vN4JgfnJ/cZ3gboNx+W28IOVqyValx1ww6Jj5yx/l2m4UneEClKdiUoE77wQuPO8uY/ui4taC18MijXTfC8YmlcG1gAj0IR3DD//wDzfDx7Lg3/k7f6dRwIwtbWbc7rjjjsMjWEiHogFY6SnAqkAGwCroUF4IqOkjc756DlQe8tIv/dIvNSdj8OH5v/AX/kIjlO2byqECxuq5FGBxrcpewZFtdclIhUr5KntBMP3TOjczN+/riTWmiG94EuVjHkGeQ4kATIyr4znlovLOOVGVtR4+ZadxbPJFjUO1X8Y5ubyp3oBnaJeKkX4AsBgn8ycJdvQMwscCYcNRAFm8W/URY2eKC3WM86XKDvlEIFJ3z6mErbMa7vKPZVWAVcdf2tXxrmBI3pnUSXXs1e+TAGsS/ErvCpxsZ+2n5UivKsOUBz5fDYVqKNadh4wDdONdly0F1fIQ/CZtJ/Uj5Qpu9apxrfIkvM44U4ahSNC8eqioEzmJ0WCIE+2hDZTFu5RfPXD8hufojxsomqNy3vWudzUxWBVlVmEikamMF0CQCEPTHjhRaKyChbJ4Xrctz/AOAKsKRIGUHigmDh3ifRmJiS7Acu0fIamLd3KpkvK5J8K1XVyvikqLU0FOfTC+8Vx63ugDk99BEGCZCE+lqTBR6FUBZl/qZKqTs05o0bLuaVzwKj+uMdmhIzsLUZiM3ez8cuaX1rK5gQDcSbvVzu64nd3RMHtN/MEo6zceS+tgnO7+QRaurKe1uZOd5YWMVpcznpvN3vAgC92ptHf7WRm18pKbbkrvtvl87P4HsnXhSlaHHE/TxdWZFh6J4ShTszNppZWd3Z3s9Q8yv7CchWNL2d7fS6c7zvNvOZavuvO5effHP5PPnb2c7b2DPP/2W7O6tty8t72xmafPPJXpBbyFwMJxjhxfzm0rK5ldWkl3cSndk9fn9W96Sx76wpPZ6fbSW1ppUsa3SKoFMADoNIkAdzO7OJuV5cUm5UN3eipXzpzJhU9/NpufO507XvGyXPrgBxr+w5VLdvNJcCWv/+///b8PD9yuAGvyf3ZXkV+qCh0FQS3bOSIwqRNaryhJMPGkwGsveMELmjbqopdXVbzwrLuFFLxVGPI/z/I+bQRIoADx1jCHNRgUBPBfXZ7hPVNCuGNHZe1ykN4aFZf8jwCi73qQKRuPFcLTwF8tVUEkSlAFSzs880sr/logWGUhbScF+I/+6I82yVn5kGgVkIWFSd9NN0O6DmiAZw76/7t/9+/+oOE+vPen/tSfapZetY75VoYacGt8kUC9giFSetTPt3zLtzRtM7wAWrB0KQh75Stf2cR0ONZ6Bnle2UL9Kn4VHWOAzHBsHKvqoVBZcQ2e0rCE5wBSLLfxnoHvevNr+/EICtbl0Ulla1vlS9+3zYIXFTP0q+DAPrj04jwzB5TeNI/Zof3oC+aRSpI+uOIBjU0BQNnyHcAbfq0eGoObnavXYhI9Yq461JxP6haNB9+3Dg2mWm4FIdUJIBjSaPGe7+oJU4cLzLlvPc4nvn2ugl+95r5TjS7Hwflte2rMpc/4Xce8gru6LE5boLu7T/ntTkrADn/iBcat2VH/zG5i54M8B0ByCbnShf+RKWATxp9+CfA0kKADuh1Z6ZmcVba4ukCdpsUQ2FE+ZephhRdb999/f7OL0DisyUnKS1xD6CEIPbqGs6MoTIaC0Pwv8KATdkiryV1wEkrFoXtOlFjROoxvElCIwQSAwHXZwaU4r8lkCh29bfZN4Swx9BhVN271iEFU15FhEL1kWiuWR/sgLtdts8wsI09aJQ5etVC5BsrGYwfN6JcJXGkzk5d4ko9//OMNI/A5ft2NGbencvnKRg72hxmPWtkajbJ10M9wbyc7a8vZXVptgM3slStZYbcNinh5Mf215WwiiDvd9PqDHE8rLzl2PLd+yS350Ec/nO1LV3KyN5eF2enmMOUBS4SDUbMbcHpmNtskeNshqHQm80fnm+W/Tga58/oj+eYveWl+81OfzyNfOJ8rGzu57547sri81MROba6v58nPP5F9ztUbXWXO1bWlvPCGE5lbWk5rbjGDlRN5+3vfm995/LPZJJv77FyTC2u620uHdBnjZDqt7A02c2T1WJYXF3LyxEoWl5aylXFOP/K5PP3o53PD7Tdn5+HfbWg1CbAmrcKf//mf/38CWMRysSNRvnIsBUZVkFEvYwx/VKXHM3hO/tf/+l+H8pVEqF/3dV93CJJUCpSr9cs8qJ8qKJ0/vIcQYAmK2BQED8tkBuG6fGk7TcWCIlJBMCZ6DAxCtl6Njcrj1MlcEYjp7XBuUS6gzV2HyB2TXzp/jAmxnqpUquLRuNEg07CiDX/7b//tRgjzITeZ7QAMGCPDPVJYMNd++7d/O3/1r/7Va+nO33ftL//lv3xoYNo25STtoz8CKgO8632C6z/1qU815SJX//yf//PP2giDh5o/P4B4AJiyR0+hnjHaMCnjaAd0sF7Lcumv0lFrX2+VCsL4NcaFduphmDxdg3a4bKxSVTbyuypV20N7VdLwq+0SdCjTnZsCL0GBRg1jTPm00UOhaR+GBP2CF42NoQ/mY1S5C3r0ctAOeATZ64YR4400kPVi1Dgwy6l9cq6rO+hDvS9dpFUFddKxKvcKpv1f41zAVXUc5Qo+JuWD71lnNVScq7Wt6rjqiHHeu8qjkaGO06HhXKheXeut86c6JTT6DAuCxzQMoY3xgDX5cnV2VCPROC7eox86KqpRWfNrUrfebGPQeddQCcZdDy/P0gfuCUTFDk2ZH/jABw4BViVitYxhOpgNAQ3zUhju1zqZlKEthwAAIABJREFUnOB0nEHFYtY7xD2uYZE5EbnHAPFdG1s9AAIkynT7KgrDd+10bTdlQgAnpINewZDCRoAnuKkTQGEmk06i/wriFCISmHIMzJQJfWbSKqu/qyfEAEmUnlujVcyAN5gDC504E5iMPtx8851Nos3TF65kZws35iB7o2Euj/aS3WTzuqM5mJ1p4pZuefSzGQwOstNpZWthLn0CQ0e9TE9N5djcVJ4zM5NXf/l9ee/7fjNnSJFwYT3j4ag5546z7ziuhoOGWZIbjvrZ3dvLqD/K2qmVzC3MZnF5LosL7Xz9LXfngS9czGcefzpPn72cF73s7oxb7SZ+rD84yN72brY31zPsjzLCKzbdzZc+/5ZML82nu7iS3nW35Xc+cn/+z/vel82N9SYtRQYkFR0nvS7SuwF8G5uXM99bThfgNTXKfa/6qnRPnsqlsxdy4XNfyNxsJ+Mzn2+GHoH7x/7YH3uW9ebk4xuApfeA33iB6n35B9BCWZU3BFeOpYKs8giTVh6GP/BE/tRP/dShQv2Gb/iGBmCp+BSSfCvcXbbQ61EFlfOStsAXzMV77rmn4RliZvBCc91lLuoBdKiUVNjOX71VzrO6XOA1vdAekyV441kAG3PS/EYuA6g88BDA73VeSz+JUhWIAtxvDR7zN33yk5/M//gf/6N5lQzT//Sf/tPmf+7TZ73k7CxkbHkGr3AFWLQHJatiOhycJH/iT/yJw+sq/HrfYHyuCfomgRgACzrAPwIZPSSkZOHcRD/f/u3f3rSzKliNVMeiKudJUGI5Kkd5edKYlnd5nz641Z5xMUyENpqXrTGIVlcbXrIdtW7/rzRyHKvyV0Yqq1XIjFedP9WzIt9BQzcjAYRoD/cA8LSTe3pCzOqPvBRQqaw1XPjteYzGmtl+A87dvFR1yiSIVKfY/knelr+rcVINNdpRdYdjWHmgyiTnkrxd54bywHd1psjbdTVHYOO9CmirASNPqPMEY3ow1aVVx9e5zP8aAM4Ndarf0kCgRlmu8EhvxtJNbZVG0p+xYsXLvuuswECl7fKtaZt8jnd4l7nJ3OM56uG+clH5ym9ls+NN2Y1sJsjdxjjAWoQ2mAJgNs8EoiLX66tHRiTHe7rXKnhh629dY6W+a1mttoNG879xIHzrRuQ69ZljpYI5g9ydkIJFB84JrFtQQlfmMJZi0htmf53g0sgyq2J18JwIkxbKJOPbX9rtWi7PoKD4aPXBmC5hsk3fJKSzM7O5+7bnJgtz+exjT2bzymYOBgeNJ2d9t5/+dLcBWHtHjmXm3JNZOL+Z3sEwg9npbBxfyXBmsVl+W56ezj0njuabXvz8fOi978vTZ89m+4AcOSuhjt701YzsZFIfDQ/ICpEu2winyAQ+RUMzJn1Daz9fv3xdPnN+I59+/GyePH0xt7/gVM5/4enmTMGVxiU8n/Gon73t/Wyub2Z940q+9uXPSWd2Ou2FpfRO3ZnNpy/krW95U04/9RQmSLrtTkZppw2YIrg/7aYNJDCdnZ/JysnFLB85kt0jK1nf3M72xSsZnL+c9ualtEaDxqMDiIGnHZtqULz+9a9/FsAifseJV4Wak6laovA4vIghII+yKQE+xTJ+3vOe96yDwimPPFY//dM/fahQ/+yf/bON4pX3KL8KRQAZ44+XGD7lsGnqxcvBn21FQGCxMx94nlgst7SrvPiuQea0md8YUuYKg+9Yqga4oHRpmzl6BIsCF/iWegEQWIGUBZ3pu0pNoUu/mNMAHT0RjA3ecb1lKg5BnkQSDBiWUHcCA5DNccVyHmCVulQCemgQoryP4gV0/qN/9I8Ox4CcWV/6pV96eI7dpIKrIKXe4//qWVORVEVVlRceaOhjADbPs/xPElk/f/fv/t2mzEmvkPxFedxX1qqwKkiVJ+oylwq8ggMVhd59la80o53G8VGfSWMrUKh8q/FRZaG0mwTRlS6OF89WsDBpsBrX5NJhjYEB0Lskznu01WB8+yzwN1aWNqEY4WtzytFPQTDtEchr+Ah2a/sdi6ofbLv6bdIomrxvvyt/TdJsEnTqrNCL4neluU6Oyic850pSjU9WLvJsBVg+z7yERwSfzkvqc3mcZwTr8rBesqqbBVK8a121fuhTvbfWy3joTbR8ynIMXDbWK0o/wRF1TiEXKwjWm88YILsoy5NoDEtShgpqDY8QpDa0f93rXjeeXCrQXVuZA8RHBeYZUeCpZESsdIJ7eLhcT9UiRtg7EXxv8iT2alXpwYJ4CGADz0wqR10gWOqmk64DOwHssNaSE9+lSFEm7XWpU+aj7QrkyjQKfC0xBYAxBjAa7ZFZqlCswkKBazBnRe1OcsqEPi7LqvysW2vyfe97X6OkGmW2djT3vfjleeTzX8jZsxeytbmbdqeXc7ub2SE2DbS9eiR706Msnr2SuY2dtDLKzpH59BdXczA914Cfk4szec2tp/LoE5/P5b3tbPZGOXbkSKY7U2kBoFD6Y1zQ/RDlwTEt6zPdzKedTqvd7FZsH2zlW7tLeXpvnAcfPZOHP3c2Syemc+XM+XTIUcTp5PMLGY/3M+iPsr/Tz/bOVr7uvtsyPTuVzuJKWjc/J3sX1/OOt729AT3QZmZqOmkBsNg52clUq5Mp4vd60+lNdzO7Mp2Z+cXkhhPZ3d3P7qWNbD52OtMHG2k/A7C+/uu//lkB6nWcfvEXf/Fw6ZUxI0aGGJj6Uag6jhzIrFJEMX/5l395oyhZyq0fJut3fdd3Hc4NeIV4m7e//e2Hj/25P/fnGhDoXICXGFuWlthFyofyOcD5bW9722EdACiWmwBsZHgHeF3rA2/jhSEuyeNymAMADpYqPY7nR37kRxqQBPgzF4zl4VUhn5hHaCgP3vjGN+bnfu7nfl+1yBjazJKqAaUcAcTzpqDwJdr3t/7W32rAqAqa8vkomJ3jCnbu6UUDKLk8yBmRHo3iPLdMgSPXkU0/+IM/eNhu0jkQu6UMqwBc5QFd6maIGqxO2a973esa4MaHefxX/spfaWQDHirGCA8LH5YA4S8VwiT/fd/3fd9hSpyqlKshrPHGtarEKvhXOSl7VVgq4UmZxHPIVJWVipJyBJFcYwxqmdbvHOF9wYjtF4xUL5cgQPkmmOAZyq/tt2wVsTqCb/jLWDj0jdv9+Z/+eJqAy07GT2lgC0KV4cZnmTGcuqtCt721L9K9gthJACk/1+syoOCqGnHVyBNcqzfUvwJj52PNdVbrqzyiTtZrKcByPKrjgWvyjf/zvDGHAulJXUV75APncAW1FdgKfOpmNfWkTgbrFhQZG1U9k/IvbTIw3WVw85PV8ZHP+UZ+oHdpl3F+8JrhDG7KcS6IPXS8SP9mF6GDKdHrDjrBAgBLZkUwOLkFLw4413kfgaEVShk0AGtNS1PGcWdgtYAqU9EB3kERIOQRlqBPLRx3GfBbNC3z8225lCNgUqBolfEeAttBYPCMy3JwFH6TA6Kw1nLS1UxdMkpl1ArQoJ3BvZNAzMEGqGqFUQ7XXe/XcgV4YLGbhPT2W+/IzPJKnjxzIRcvbGaW2KyDzVzc2UufpBzTs9m88Uh6WweZu7SR6e2tjGbb2VtZTX9pJcOp6YwO9vPi2U72l2ayP9vNxnw7J5eOpDdghW7UgKuDzrjxCHWxbpKcm+pmZdTJTLuV2QzS3d/MdxIhNbOcBx4+nY9/+vPZ27uc0QFnBqYBSJ1uLwOWMMfdZukRcPbVz7shqwuz6dKWm5+by+cu5YPvf3/jRRkMhlmYnmOdMu1u5yrAGrfTWphOl8Sq3XbG3XGW1o5m9tYbs7O9m83zF7P/uTOZ6v9fgIVXQw9WFTbQGKVvbBu/AViMw6TQ456xHG9605sOD+UGGMBb1QtREccf+kN/qAEbxNAR+wOI+WIfgqnxaNFGFLbPAm4ALe9617sOXyVomz/idypg+2Jl/8W/+BebNA7wJMt0KP3Xvva1h49/53d+Z37lV37l9wEgHmCO0x76abzDf/2v/7UBD1/sA6D7k3/yTzYgAw/Xz/7szx4+iscb+uKJs3zAkdeVMy5n4k1XNulxYB4zF/7Fv/gXTRmA1H/5L//ls/KdOY95F9Bj2AM55mp7GO8/8kf+yO87+1TFSfmAWP78EM9F/BwyA2BVgSaAnmVa6sdDWsf8277t2xr+ItAeHhd4XYuOgHf+FOzVIBVkTcpkn6HPkyAFheN7ysUqi6Ct8SV6zY2b06hVqSmDVS7KXMqrMp1+wTPKUuVjBWkqaEEWbUNWcl0gbbwr9ejJNGUD5TO+5DxDURJWAW/Zf+Q1PI/+oV5XSShHOkAvN3dQp3F88KR6QXCiAVD1mHRX5tvPawExPUQ+qxNA8EabpKvjqANC8O848Cy6F/oYUlP7JBgTFGmk2F5Wp9SV1qGThDHXi2kojoDMMdBJoQ5zLN1EAR1w1piaozppeNbNbrQPnS8AtV+8D91dDUMW0T7jsqpXj/J0fthv50flVw0ArwmyDMnQGaMzymViY1XhIzzhdYwbffErv/IrY1GXAwcBK1qmMpgKAnrMhO9IHIksgna7q8ThPnEOEsVJAqPLTE5s6+ZbpqKj5KoxAJF6aQ8dFbRRjgGJ7gi0TxXpa6FUD5ZMJqoWIUsw2+h1GV+m1Gqq3i4nqIMnurd/1WtVhalChbJZ8qlbkD1o1cR7PAOD4dkgHgsa8bn51tvTPxjnwoUrOdgbpDs1nbObm9km9UNa2V/pZnzilsxtH2Tx6XPpbq1n++hCRkdXM5yez9aV/XTWL+bkXafSWZ3NlYVOnrd4PCutdsbDgyaX1f500l7fy3A0blIzcFTNQmsuvRwkw342dw7ydTPj3HLipvz2I0/l/zz4SM5+4sHML86nAxAiN3trlBFr62Miuq7uwPiqF96RW44uZnphOdurt+bi1m4e/PhH84XTT2Vndz8LrZmkx7JIL73WVKYGnQwWOplfXcnM3EwWlmayurSYwdEjOXPpfM6eeSon17fSYTfU+fON5wqAA7iQP6tSYRs9is4PXiGEsc/WdwS5v/zLv/ysZUXeJccRnhDiaRDyflhiwwOEh8udbl8MlAAS/syf+TPN7QqwUMjwgN4m7n/jN35jczwOc+w//If/0Aiql7/85c3cBaTjTZM/eJ5lMJQ7PMScp8//9t/+22c1BWv/3nvvbSzUGhfEQ9RB2SxhA+pYmvNDvwEVyI53vvOdDWDFE4PA54O3SK8Y9MCrB28Djlie5PNN3/RNzXXmCXOAfjG/jH2o3hWB0y/8wi8cgs7v+I7vaJYHnbMuo9FfwRlyhHaQ1uEnfuInDtuPp436AWzGmaj89MIgY6oXC3r/jb/xNxp6AnB/93evbqqgz/AQdVJfTdPAfbyJxHlwvQL7a/EEfMtfBVEVmPC/96yvljMJaqQl79UlE39zTS8n/7uMJCijvHoShssvyEPzZvEtQHDprcpJ2leBa51nym91jwpY8KB8VpYq9+EVeBbZqMMA0Aswlx8oQ5BFu6Cb+s0AdeozuFqvnQmv6ZPtE1TYF+kszwhwuD9pTHuten98Xp51qVZetN962azP/Hn85lmMyKpPXVYTXNlewZEem+oxtr2Vz6pHkr5r5FCeS3GT/EsdBvxDb59T38m3vFe9pY6pwKnyHmV6nX7SL2hgWRXcV953dYt6aFMdE/opKKNs47/hI8dbTxr3oIWnAigbnHutN77xjYceLAVPReMCCLxGvExnYUIH1s4KsOyEjXbJDOCDsEIY0yBdhhWo6IqsAwNQ01IxFb05YwRDug8FWFrUdr4STwuoCl3KF906WLyj+3GSUaRJBaHUbdCwqJmyjHGpVofvVSBle7wnM+PBcEsxE52+Q1uEnnmJ9BSSvBDPgGcinTp+49Vsy+uX0hn20mvPNKkbnthZz2Av6S/P5mBtsTnLb+Xs5QwGu0lnujmvcGNxOq31K3nBiWNZWpzLaGU6nfnptAfk2Wql30r2M0qX+A/Os2qPs7jYyyBT2WsNcqHVz6MZ5nt2ennRqTvyyOPn8lu/+9l88EO/kdXjx9PrdTMmxm44as4XHI5bIacXge6veNHzcvPR+UwtzGZjaTVHb707H/4/78uDn/69nL+ymZX51fR64+aQZ7xgve50Vq87lpO33dAclzM1183O5n62elO5/OSZbH7hyawM+mkfDLJ59kwDsAAi5IhSUNWxBCxVgMUSDmNaJw+CqwZ0/8zP/EzjAfLzN//m32zOAYQ38VRx3w9jCnDA4OAdFLzKmGd4D4uIOgE4pG3gfzwsk94u4pVe+tKX5pFHHml2xAFs+FAn91QczBUs+P/5P//nYTtI38BSHB/mMfMTr5EflD478FSqBIvrJeWZv//3/35jtSHQfvzHf/zQ+wQ/fv/3f39DHxUn8Vt49qAHYAYa+yG4HCDIPPzJn/zJsOTNBzrhgdL9Dy+rOBTUlq/c+cf/+B8fArR/9a/+1WE6BQGD46gHgjnO2EP/ukQIMAOAssyqFQ8dtFJtOx6sCjwBrLT7h37ohw77R7xfPZoJr2DdRME7jBu5uJjTgKwKtAB7fgDcBOUrT+RfFXkFWHodqmJRdinr6/KeqwLV2wRf6JXX4HWDRVWmPAd93HHKWKrsBCh6B+qyq/2yPXUeVrnLeLnUp+cMpab+8T2BFXW78gHA5TnKwNCoy0iGYZjJm3LwIKqXVKTymTRwxYJ+anyrv6pO0+stYKpjoV6q+kmQpT4Q6Kkv5XsNiiq/+H/yDEcAJB91DW3VSKEuy/Eaz9UYLNtbwZ9ts254SJ2nQ6T2zbHR28+z9EvAIhiqq0zybj0hwLAA56OgnXG2bOhdV7Aq8KW98nb1WOlwoZ2VTjyrk4Rv6OIYSzd5qWbsrzzcetOb3jQWSNTJJ2P4XZf7aLQeKCuS0R0oJ7reJbfIYp3WYLDaaYVGRcrGaNE2GJ9JVdGvS3m+A7GM1zJlRJ3EPOduvMrEtL9afhCSeuzHtQbKvtoHnudDG2Ae3c4OQnVdypxVQdgHGYdvz4E07QPjgNIVdOnBQJkxufCKEPRO3VO9qZw6eUMubK1nZ2M/3c5Mc0TNxYPdnN/e5yTpHCzNZjgzlZndQVobm82S22h6OuudVu44spZTRxbTnunkfOcgc6uL6Q7HTXqEdruVQXuc7F4FLlOtdpYWZjJs9dIf7GVzsJenx+O8pj/MvTfcnifOrOfBx57Kr7/j17K2RnA2MTWjjIettMadjFppdhaOh+N89Yvuye0n5zOzOJfdxbXM3HhHPvSbH8gnHns8Z3f3M7t6LG3SYOE1a7Os2Mn1x5Zz/a2nmlxYralWDnZH2Rgn26fPZv/02czv7WS8uZ39C+cbmqI8ORC5WncKk0mAVQW9/xN4TDlu5UahPvzww4eP/oN/8A8arwRjjpL+7//9vz9LSRJnRX3cB7TgefFDYDaey6o84A3iowhw9wOAAvzpjakGQfUCwNfUA8Bydx1l8D798APYq8AAUIBHCX7m88/+2T87TC/Ab0AiwABA/2M/9mOH5XAM0R//43/8EJS6HGR/6WuNTWNpkXK4zz2W0Pz8l//yXw7PttOaV6n5jGMIaAGQ8UFO/Mf/+B8Pl3UdW9qit9rcOsgmgCuA7A/6vPCFL2zi3qo3gnlZPV8Ad0CQfUAmEJulkUhb4a8KoBhvd2VT/+TSIzFlytlJAFIVWfVC6SFSeVQZKBhTeVS5Xz1ayke+q0egendcqoT3jFVB5isL68qB5Wmcq8y87m/1gEBFRYcXuMmO/cyyD6sZlRd4D6O6bqZA3wjKlZEe8WTbKMM0OC6P6dGRbypAckOGud0AW/yv8tVrwjvVE1X7X/VNBWa2SV0BHS1fgFpBTI190gFSvTbXSq1S6SxtNR5pI9doB99VBlWdJV0mwZMrWPK75dqv6oU2P55GD30WZBlTZwgRfa7eSQEfPMdHQG27/M23ZdpW5VntT51f0qcaGtJp0qli/1wN8x2vt97//vc3mdzt5KFrq1GiV93Gon8nKdf0QlXLg/uCDiexjAIhcNGa5kGk7FEbTmK+dYM62d3B4cGitMfUDTBfTWmPBeixCQbJVW8Z/XOnhW2nToCaYEqvm+BNxq3KmGfrcqK0MtgNxgb81C29vC+tq1BxUHjXJIsyAQzCfQCVB+piwVIO/UNpUo/HPOB5YdkJZUm7FxcWs7K8nPMXiVkhG20yyDiPEXc16uVgppv+3FQGM7OZuryV2dEwZO9c7w/yNS/6kswtT2W3Pchje1eyenQ1U0mAkZxF2Ofg543djPYGaY1amZ2aaQDPqL+Xg/5e9sfJXa1+vuS2u3Jpa5DHn76cN/7iG7K2sJLpqQ6PMtoZDFoJZbXGGQ3GeeWXvCB33bCUhcW5HCyspH/i1nz4Q/fnwS88ldOjUXLseFrdVhNsTzAXXrDbj8zluuvWmuD4QWeY0V4rO+1OhpeuJJcuZ/T0uQw2t9O+fKERWOSweslLXtKwtOOqMJyMwbqW0kWpQnN4Dz743u/93sYD4QcPFgqAcQLw1l2CKGAAlvMF7w7B6n6I48Er5dzTmsMLVgEWS2B4S2i/E9z+0Bf7JcD6xCc+kbe+9a2H9QCg3CEJrwMEK8AiZuhf/+t/feiJ4H/64ocYLZ4BWFbP2J/+03+6ab/KH76t3gvqqB4c2qRCI8CbpTI/eMnoI3KiCvVJ5U9dvPvud7+7eZXlUpflpIkyQ7nAO9Sr8Ve9d9caczyEnACgbFNe4MHSi8XY4hnE0OHDWPKetGBMJpcCiUvjPWUlmxkqL7FEbKoQ+1L7T5kVUFUwpBwRhFeZpyKt1rz9roqiAjLqgX4a2Mg5t7grQ91t5XhZj+UIeJSfVefIq9SjHuA+8s+EtHowUNDKPZ6hXe4gp07jZdwkxJyAj/SEWY5Grisg0Jp7euAo1/IoU+NWHejuxKor9Qx6ra4KVQPa8bTfelF4n3p51pxyrpC4tGYcUl06q4BOcFRlnGPiOMsXld/RQxohVbZYdh2vKmPUT/SZcZn0DNlHl3uhH6sJYgD1rv1zvjI/KY/+q0/tO++4IxB6of+leQXc9oexq7Fs8kAFWPKp9yyvYh1lsg4o6jJGsXoFWx/96EebTO71I0NVAe+EdoBEuFVwVEDGdTrixGfQ6ByWmzt8XLcVyBi8bTlaKk407hPzIeEsxy2WTAgmky5L+6QlwW/aZRCdSsiJQr2013ZYL+0wdqwiVgkuOudb9yplywQKMOujHSoc3d0uw+g+d20ZhjGIDwbGiwdTmtUeYYH1DU0oC2bDAibAWiv5xNqRJkHnhSubGRyMMjPq5vx4P+d2WtlvjTKcaWd3aSHtUScL23uZ2tnJRsa5745bc2RxJmTzvDjczpGF2bSne00ZB/sHObe/mxmC3ptdnnvZ2RqlM0XgOf0bE4mVe5Zn8sp7XphRazZnN/bys7/wC1lqd9NtDdJpjzI7PZcR8VftcYZBqCX33f383HXzWhYWZzOans368Zvyift/J4888WSe3tvPcGUpvdY4vRbpGVrNMuWpk7OZJ/C9nRx0x9nbGmXu1Kmrlv9+P+d/68GM+3vpHWw1AAtvBACrKgEV5hve8IZnLRHildCl7e4kvDeOL9//5t/8myYGzg/JKM3GzvVJDxbgRMHI0m5dZmJJiOzdtk3jp8ZgUQ8AS7Ct5VgVKM/AH5SNwq7xWtyDBgBB5jtCDFCuB4j7ALC/9tf+2mHGazLcV2D0Pd/zPU0cGzFW73jHOw77znWWXwUwLh3BxwBSvFv1g1cI8De5U5FnWPJjadHlQd/zN/1ljOF9wKIB4hyTA22M0XTXD89qBGll03+W1qsXjn4BjGgvcsXDewUTClatfMAvBiR95R3+p37AUwVF/D+5S5AYLHaAOnZ48aqHizI87qjKW+WTAEE55DMVJKkQXBIVhNVxUKYr6+2b3lD7XJUv9IQmKhWecWepfKsuoHzlmiCregOrAVuBAHoDwxH5Z5A1Y+dSkCBAI4M5yjjYV/qjXIfH5B3pptFrPylHnuVdeEc+q6APvqhLRC6P8ozgwjGgLXrbqkE9afyrX2ivRrXt4VvjQCBmu6ouUr9wTRpUL5n6sNJeWvCufOB4GTsF7e1bfZ56LN/NYrRfnUYbxBLqYMo0sz500VEiPwpw0X8CL4GWThy+vW+uM94zES5t5LqB6JSDrMYBw3PiDL4ZRz700cz9jLtB7hoJAtK6NOzcEsc4Js1K3Yc+9KEmBqt6VxysOplBj1qZThKIxnsCCF2txl/VRjkhAAMGoSkYnQwSVxe0gyhDSgjdg7TPHS4+CwMKkCTipNIxIL0KgAocIYwWlFYAZVa6VEZwUjhBFahet/3eV8ibvM/nZWwVvZPMwaRdeKxoh4eT8g40pd+MB7FB9A+FxzZ4D8u8/uYbsrvTz+7OQXY3DjI918ul7VEujsbZzii9wTA7x5aaYPVOf5A5EodubOXGu6/P/Nx0utv9fOHc2QxmZ9IhF1Z3ujmzcLrXSo9zAIf9tAZ7mV9cyDjttNJJtzWd2f3dvPTuO9Kdn8/6cJyPvv/DufmWuSyvsFvkah40yhqRq2tzNw9/5mwO1ru5/YbjWZqfz9TUYi7ffmce+PBH8+gDn8zlp85kem4mMyxP8lY76U51cv7yIOGg6VY7M7PTWTu+lhvveW5mbziRMXnB3vX+HJvpZuP82WbiE7hNsLAf3dP8fvOb3/ysYHCWmhgDgTnj6FzQomeZq8Yn/fW//tcbpciYAVzq0hzeCnYGOu7EHAGy/LBDENChENUAmjzCB5CGEocHBA0qQRQSPODxVJRNvTWGi119LBGiuOBJlPoP/MAPHLaD9ruDEZ4jBqyWBzhjKZOdjIAsP8RUAVA0oIyBgT/pC4Di//XzD//hPzwMsq+KX6VIuymXtvMsH+YA3igFpPNOGlXLnv9pEwC0eu/wVBHkDgjXckaYA1aZawpRhfJ73vOeZkeoS2PIC4Ayf46j7QDAV6AKPRi+rYfoAAAgAElEQVRHlfdkoltitNgNJyiC56xXZeq3z1SvlMClGoy2SYUnbet7FaBJb+upS1k856qAOsBxEWgYtqFCRH6ZpJT+cF9DWZ2iTtI7xZyrOag0UCov0Rb5zhyLllc3hdT+OA+tz9884+rJpBMCEKmecxOAxjJ9xgiuess26fnjmUlPinqxenrgI2gpeJPu9rkaHuow+UwQq353qayCV+klmKauql8rKOYZg8JrmI2613Yj8/QkVl2nF8/26XE0xg+gzpgJ1jXQXO7jOWRJzakFTzjPBffiAmjHh+drvj/5CP6RdytgFRBart5I5101ZqGlNJzkw2ZO4cHiBV/mIhXUicr/POMAVXd0bVhlIt4R2epdgVAIFhrONb0BJimsaF/mc8I7sfFQVevHsuqEEbFKQIGUA0s7TY1vXyrA4hpEtQ16oyrAsqxJhp9UijJltfAElnWHi3WKkBV8LhHC0NRlhlmPcqAslo10J7tshSB7y1vecpiElL4cPXldBgfj7G4Psr23md5oNucHg5wb7KeNJ4qjBhdnM56dSXd3lLmt9Zy884bMzE2RXS8HO5tZWFm4mlR0nLTIpD5IRv1BRv2DZDzI6GDvasA6XqnhOHODUb7hvnszt7iYjeEob/3138i9LziZ4ycWMjXTazLDc0A18Vdbm3v5/OPnkq3kBXfenOW52SZre/+FL84DH/94Hr7/gVx8/IlMzwLK2mmRTb7JmNvNyZNHMiQ3VruThd5Mtg520lmYy/T1p9I7cTwff+u782W33ZxHP/1QMw/wLrHLTWEKbVUKkwqQ2CPACWPDeOrCduzhlf/23/7b7wNYKE3uAUrqEqFB7o4xObTq0SiAK+KYBOhO8GsBLLMMV/BgrJUChqVKdi0yd+qRPHhoWNpU6QFS8MT5ATy5lMn8ZxlwMpCfZwBXNV0EwAvvl/EjtE0lR5vw/tUPXiqFlIpaY4MysFyVJwKbqrwYN5ZYpTHLcpw16eYX5YU7lqvHwnkJwKpLhIzRd3/3dzf9wGuuMgUI4yXTS64RSXA+fQOQ4b0CyNJ2wKZz9w8CWKS1cYkND1YFwsTZ6cHSU6BMrXTU4NUwngQFFWDxnrK1KmR5rgJIy5FutR5jXPTQIMuNXaU/9gne88Bw6oWmBmALsIy3dY5pIFfj2VhUY3tVcBUoKnPN6+Q9g96vBa6qMczzGlw1nERawzMeHQTtaBMgS9DENzGA6g/qq0Hxyhn1iXrVTVkVYDr39aALlgWDk2NcwVOdK9JAfVfHVAN+0stUAT20o049WNC2zsHqrNBb6BhBB+PIavvot7FW8JExbTWWVNDmRhdlijxIm7zHs2IKwZvl6hQyBkxHDG2tMW3Sh/F1XFypsP+uUkFTxlLQ+Syh9sy91kMPPdQEubv7gobUgHYrwbWqdVIJoMXMtYp8KyPYEMo2FxaNRAExqZyEEK0ygsJEhQax2EkoiqXO6qZ1YuF61I3tZFIZMggOJHXprarWhC5ILV0BloLIbwfD39KC3xXt6vlg8PVO8YwDY6CiTGq9ltcErE9NNYOJoELAu9yCJcUOMiecXiyeZczI9G4S0tm5+awdu65J6nnuyvnMDKezPRzmEtneh0l/ezuDqXaGSwsZL65l8dKlnLx+LXPz0+lOtbP39LnMLC9mFIKzR9nJKEutbpMHa7Tfz3Cnn8HBVtokhex1myW/lc5UvuI5d+TI0SMZ9abyute/KSdPrWVpeaFJNrq3O8ju5l5Go3H2+6QB2Wkyyb/shXdndX42o631dF/yivzOpz+V3/3wx3LmM5/N1MJ8OlPkb++kk3ZzCPWpI6vZJ6YLC7bdy/ZgL9NLc5m+8Yb0rjuRj73jvXn1nXfk0w987BBgvfrVrz4cJ+hLoDUTC29UjYEh9giFgIJQ2MvTjZXSauU//+f//Kz4JJYIUZrwG0ZFBVh4I/7SX/pLh7tyAVg1f9RrXvOaJteRBgL8wXhO7iIENFmHvMT4E2Bd208cE0vHZJSv7QBgkZbBrenEV1UvDrFEpB1QYQMiKcMP9+gLy9EsX/rBe8cuPOQFtIFnMYSYl/zRhrpL85//83/eKFtp6/zRU2RiSAW6Qt55R/vwXhmfBqhhtx9zwzgc508FEwp7vlnGrSkq6DtAEbAEyALIwhsss5Jzrh44X2Om/vAf/sPNvBMws5GAY5mql3sSwAOg4D0B0ORJAuRhM/GsBgHlCfocnwqgNG6VQ3oolIfeF8hKCz0YVVnoKRIYcK/KOmUw9Qtq9FyovA0NMQaG8VGu8039NdaIcRJcKA/lI70RtL0uWVVAYL/0RlTFbt+qkSyd9MxUmeyKiistpiDSIwMwcnlbUKOOEcADuDCKGTPlfM1AjoyH3/1Ur4h6rS5L6blyCbA6OgSdjrmGYQWa1REgOJZWFUCrg6uepZy6HEof1T/yp+Onx5E2ubw+ORbyL3Kohu9MAhZ+622X1+VDeQkaGq/JNcpkfHSo6EllHDyZxphB2uGyLBugPO8VGYDcg/7IKcpyaXiSDtWb1+Ck17/+9U0MFj/0JLmEpoCk0TC36LG68JxsAqpKFBleS4T3EEw0DgKZ5M1BYUJVt6AWKPdFuzA3HaeNDmqz1vlMLAblYsHXSV87LXIXJFpGBViCLoUR79s2+zlpKVRLSgtI4c6AODmdSHoFFWj8rnR1SYrn6xo4DIJHhDZRJjRkcuu1U+HTH8rDEmbHFsqHOpZXid86kqcunU233814NMr2aJinh8nOxSsZDvYzWpzP/m13ZOnpC7lubTYLC9OZO7KYC595LJlfyN6wnb3+KJcGe7l5ZjaL3XFa/f3sX9jNuLWTKZb95mcznBrl+PRinnvT8Vx38kTml1by4z/xcxn3ZtLpziTjTgOudq5sX1Xi5MXqtnLjqZV8xcvuydriTEaXL2T+Ja/KJx57NJ/80P154tMPp0serele2qNWOsNkttfJ0ngmu91hhi2ca620pjpZO3U8s7fckPaJo3ngNz6Qr7v99nzqt64mhkTxAWQQfCwpAdoBUdDt7/29v/esXW7E9gBkGAvngCkadIeToLMGgAOg8DowjigXsqL74ToAjD7zPkuEJJn0w9IUXixjD+A5xn0yBovdZ7RLAapyIP5I7xVlElcFLwC0aywYMVgE6yNU8EwRbF/bCY3wLtFG6v/RH/3RZ3np6AOxVsiGmqAU7xHeH09+wChSYeltqlnmqYNy6lKACpI+6a2tFjP9ok0IUHjcpU1kGF44vqsHQYWiQJ4U8pMeLOK+oBvAC1piDOLV8kBh2o9hwxJ8TVCKxw/BjrfRD3FsbjenHcRg1SVCAZbzHwA2ucsQPlXG6PlQPtk3+aCCCg1kFbJxIsooeExlxbeeOUGNClY5r8eu0lGwppeAeyblVAZSXgVU1fOAfmG8oLHpSTxfjjLhI3jM2GDr5luQVPWQsULUB29Xg1UwUAFvBaHQwOTPyljKgzddoZG3dETAAwBvfsOvhg8IiKAPMoZ5Dz3oh544dSPtn3RcKMtpB+1S51WQfS1gw3PyQDUILU/Pkg4CvTi+Y7C2c0T+ol96nLimd69uQLkWKFKn847OFPsw6dFiTle5pydRB0nVzQLPygPyAX0xBkwDgXvQkfESB1AfutHzKW0XBi7GI/0lxyTzEaPA+UPZgC34STmuEec8bgyHn/7pnx7rytW9W91/ghuYXKRL4Xqr7JANrhaijXWAqAc0SKcMGldIODC1XAmioOQ9FKG7BiiX52V+12YRuAKTCqSsQ6aerNv7FSzyjHEEDrJ9nBTWgiYnw/9P2pvGapZe9X7rHc881VzV1ZN7cNPGxjYkTIF7TcxF0UURgQRuFECCGwklikD5FgXxgU8gJZEu+eKIEFsWYjJzLDCCaxpst7ttt2nb3e12Y/c8VNdc55w64ztFv139K/29c9q+UY509J6z372fYT1r/dd/rWfYSeayHTJ2ia1GYF+c4zVDJ7DwP88IvtzHWJiSPapfDDaOk5OqPWTy3J131XJ/vt64drXGnGEy7dTO4aze3N6tm1tbdTCb1Oj8yZqdubse7E7qWK9TxwdzdfPapRpucM7UQnPI5+KsX51up/ZqXIedWc31F2ptY6F2Z526yVlZ3Vn9c+3XD4969b71M3X+2Kn6d3/0x7VzYbeGvYVaXl2r4dywlji1fThoytrd36lrF1+u73v/d9ax1fmqw+tVd72/vnH9an31C1+ql7/ybE27nerPD5rjGYbsslnl3VIna/3Ecs0tL1b/+Hr1xr26WaPaWurX7uKwXv70k/WB8/fUha89XTduXGsyApAgPv0xQidjledS/cZv/Eaj+3muk86OZxgfzlBKgsXWeggMjpW1cL/6q7/6TQSLrftG4Ox88+wnboL4sQvOH/SeaAtHno6Z3XoQrJzO5pnf/M3f/CacgyioY7/2a792+ztIBOdX8UNGic0RRxEsvqcOsluZwSIzxmGqAC3naRE88UMAxHfYCc4KvcTuyQJxL7LNjBdgxnoygyLkwnlFZHyJJA38KFsww6G5JZ/s31/91V81dbMhAXKnU00noYNJO/d7CFNOEbIuCuJDmwzYkCHr9ox+GQvkxQJ5fugbZIo2cryEP+y05PR+cQOC1T7JPV/F1N5kgWwg/+JJG7cs10+nejJgkyilXCjP7HgGoWK6hDZxj+cNkDOolPRxb05refyBbTaz5Q5rMR5nJdZyj47Lk/Y9e9E26VtsG/e7ZV985R6zY469xMr/9U08r59hfO0HfeEIDWzcRfUSi/aazNQ111PZb7KwZCndXedUlSTHBEG2zwxUZm5znEw6OO6OrY6eMiU02bbMSjn1RxlmA8E5ZdH2iZkpohzq9GzGbwKd+Md2tt9aYpYrpy2dPVIHcyowxzyzdIyR4ymRV5ckm0monSlTPyDzBJ++s5Dr7DL3xH6+AwPcgEbZ6LXvm6Uf1Ov6y0zMdP7gD/5gxqDnegXXDMgQk9F6DaHZKa61CZbyTcOjXICWDjFVIPtOQ6WcjNQkdUYWvuXeqIkyUBIzCzzvifE6HgemrQDtKDaBy0iHZ9LgBXmF2mb5DijtoX4jcVO+Gr9K7iJKypFp87cZKJ7LnSPc464WDVAZ0zafy8iVZzi6AUffHELa69Vdd91XB5x2vLNX48NJTbqDurq7V9e3Nusm15cWqnPuTJ3uV63PDerMxnKNOBV4oVezuW7NBp1anszXpN+tw9m4DkaHNTkY1cpgUJzRXt1p7fXYYTir945m9cDKWp1aXa///U//fY22RnXPfffVfQ+/swYL83X10jWWxNdsPK2bWzfq2a98tr73fQ/XyfXFmp/tVPeed9ULB7N66svP1Atfeaomo/1aXNmoztx8defmanllo47dfawGy8NmXRgvor4+ntZmZ1azhbnqL8zV5b96pL771OnafOWF2t3eaoiVmSkcNTI1kueE8jzTinVGgo+6xPgDmOzkYxwgWPkMJIejChgbIiBOMfeHBeC8l85xJHuUxxwQQODcAWHINNNt2Ex7ihAigWN2nZ66yIJ634FHnRxXQDTG+/ZypxxECOJH32gTp4//1m/91u12ksGCKArq9ImsjT+ckcVmAfSLwzPzJHeiPdaRoYfoHbIh4waZwjY4tBQS5Q9ZL6YsqYt3M7KmizaTmaJf9NFlDO4I1AZps8ED03os3m9nN44C/8QfCFYSUzJGyMe6xUfG5pd/+ZcbeUEoOULBqR1Amcwjz7D+UTJKfxlvM4ztV+UgF48GoE0spEcG/qCrEEfGjx9IrdibAa0YLF7ppBKDs898T9vbQWg7O0W5Br5msKhDvDRzZj1mHXTwrosxcATDPXIBmfA9Th0HR11miqjDV6Tp/LRR7dCgyLKdIXB6va0Hmc3I7ySlSUqow9kDnSdyAC/M4LhjMX0WfXCBtP4MGUMA0R9+9bFm/RyrxBfLlDjluFKuZMdxV1/M4Elmk1RLKPUPzsw45UUZri8zsZC2o/+ibrOdJmj0jY6//i9JmURHuSR5z+SKBCkzcPq7TIBQpwRNGWZW76gggbFM3889HiEFoccmyFYztrTTaUYDFu53zas8yJ2H9k9/0fn4xz8+I32ZESEFIRw+qYTvXWiqYNpEKKMoBaCCyFTpGB2hwRiMA9+OSvI5Bs9UK0pAe3xtiZEUAnFKDWFDsLgmwbI9CUZJjBKIMlpQ2fkUUFQi+u81yxUcJIW0L4lovuNRpu6CUNpjmWaizFAZ2QseScoEN6OWrNsts5TH35w35JTH3Px83XH2rhodjmpnd692Did1OJo0xy3c5MytyaSmyyu13O/V0vJ8Hb/7eF27945aHg5qfkBWr2o44hyqSXUORzXlmIbd3VoYDGpQk+rVtEadqt5Bp+7vVL1jY6NOb2zU//mXn6lL1/frjnvuqfseur96/V5tX92sfrdfnVnVwd5uPf1Pn6nvec931Nljq3V8vlN19q56adavZ5/7Rj3/1Wdrc2+nuqsb1Wl2NM7VwvJqrd99ooaDbvWJ2nhXYn9YW5Nbr/DpDHq19cjjdZKTeq9erMnhfuPQICgsdod0ehwG8myvpzrKOXONlD+ZGnSS7E6ue4LIQLBwEKzHgVD4Q50QAc/nQefIkuW0XtYJyWHMWaCemQ/eJUg/EhzRIzI6uaaLaAvCg13Q5tztSD04eDJQZE7aBIu1TQIbGZ6c2mNakLVKyA4ZQlAkAUfJDMfChgH6QrYPIvvtfmgPfXT9FjLCwdEm7Am99t2DjAPr55CBGZC0+cQlbVuSgF0wBv8hP/Qboshu0+wDa+IcD6blc9qXd0R67lp7EbvP6Sghbke9MFvnB2GWYOWnmCyummEQ0+h/m2CIoSkPI3wdFZ86wozOlVW7Htqhc+UexpuxAqPQRXwJOiOee0ApukNZrvXlk/Yy3sgEQp7ZGdrl4mmnbvRjtsl1UuqBhCJ9jPKRcPGd00s8R71sFPEEe8i8u9chhvyaAUN21O3xIOK/mSJIO0GRr55zrbA4LqFIXZVYJblMGUuaJDZm2PQfPu/YSWSSLLkejPbQH7NSSXDatpHZNsmH04guItcPS4Ich/Sptqs9Vass1fGcJk1iZj+UmcRQuUhi/d91cPp9dAhdZOoQPUOHwCoDBsfGT8m4mTlkRJZTO+ETvWsCl0996lMznACFGqXxgOt7qAiByxQlDXxvZCMxaBOZJE6uX6Ee6qMz32rO2Wdzi7fXnOemTMpiED0jg3aSEXAePCOtBIdMgWpYRm4qUkZyqWgqiYprVCcxkoSZWbAcZGkUzuDIcpNEum7AKU5Sy9yX0YpGSX88bM+MmEpqBg35AFD8kA1h676HkG5sHKvjJ8/U5s5OXb6+Wd1Jt2YsNj8Y1fWbu7V7MKvB/FzNrS3W+jvP1KU7NmpjNKvl2bTmOtOaHYyrOz6s+fG0huNZ7Y9HNZvjjKtZ8ztrXn3TrfPDTj1w+mTdeeJk/dHfPFHPvnG15ld5OebJ5r4hhzo0uwKJGA/r+a89Vf/xe95T508er7uPLdf+0mq91hvWCy++Wi98/fl67eZm3Vxeqpob1HBxrhY31uvY2dO1wHETs1lzWOry4krtHU5qdzZtpi9vfuW5ml64VINddk8eNNkJXubLK1qQJw4cOeMAWGuU2ai3c7pMAbJ+iDHilTJ5OjnOGjKDvnPG04c+9KHbxfAc64SwARf/snGBDNVRJAsihQG3CRbTUWTX0DN/jJ651xcn+x2LpWkT5A9A9YdjITiKgixU7iJkeo7+CWx8RzbKH9aqoX/uQsQOOaqAjF37h/tY7M2CcXSUMmkfC96POv8KB0RWi2wU+us0gNGjOwLJdJk542gF1oUZPEk4MgCyXVzLjADkuP0exrcbd6Z3eRMAi/OdFiXjRTaTOrE9+pTr3QgKWfxP2yBPSZTdrJBBH3LOoy9sS2bDzJyJa+2g1wwDsgbvUg6ZLRDbJCUSNElXO3g2+M4Mlk4wMdbAGv10TQy+xHOzJGHcR78MNnN6LtuCrNE1bET8hPSIv2K+zpvr9F0i0CaYR7VZoqQD53lfySOuUz+2i/z5XoIlaXMtlvWh72C8U4zcR9IC0oYec582rPPWb2WA7jjqr5Kc2ReCNu7DHzplqhwkzm29lhg4DUq5blaQoB5lC5In2u6auZS1+tfOqFpfzu7QRteYKXvH0WxbZgP13+quJEs/aLDieGZ21eSG94hv1Edf1LFMoKhzZkax53zLirjthgjb1XnkkUdmgLvkQCZqRsiOuODdTAuNSsNLtpeK68DQMJQJh0MGC2NxOitTmEluqAPnZQaH+lxcLFOmPKNZz9AgNa8QZf0qvyQtIyHvzYVxrnsSMJRLKgdt1SCMjDIrh9Jl+t1ILaMUp6aUt9kIGb/AKHmlfLeNokwMNMYqS9eIXUenwsjecX68C06AP3XmXA3mFurq9c0me8Xaql6nX5s3durS1e2abizUwsZS3XnPmVrsD2r3hZfr5ubV2hvtVndrWuPptOZWV2r1xPFaXVuvNzv7NVwYNkcwdMZVk+rW6WHVd54+XfedOF1//9nn6isvfKMOJuNaXlyqxYWFOra2UuPJqHYPdmtre6suX7hQH/hPfrjecf5svePUSl3endXlhZW68OqlevXrL9QL1y/XpflOHfa7Nb+6UicfvK/uWj9Ts+lhNceVdka1Or9UE878qmntd6tu/PMLNffqlRrevF69yW5DsHhHHGQH2aAPBhJkejyUU1ASzIxYATAW5UJ80BEyO9iR579AfARV9J31Ojo1shxMrVEvgAjJ4m/KIbPD/9wLsDNN5joKQB294D6+B6BNd3NNwNNR0g9+0S0IgYBLG8nYoJ9k05jaYp0QbSTzRR2Ui17RDwEduyLL4InNtE9cEERpK+VTL9lq2kW6nUXsRoDca1DBJxkCFppCuLB3sm30jf4IaNqr2TSDFtY68d5FfsjCQcjyR9Kic9Se284VEpen5IsXkgzLpO0EfbSZ/jE+6BJ6Qr/RA56lvaxrE/CxY3QFuYJ93Gvb3NKfbeI57kHmkn8yH57o7pikM8oMjP0F1w3kaHtitlkQZZkRuniurvmc+J8OzHrznpRfThkiB2chzDLyvY7J7AP9ArtyvDIrwjM4wszI5VipJ+K28jAA5f9MACTOu9ZG+VAGY6yt+eJxsd52UYZBmn9TBnX6rjqw23fIehZYru1UB7SR7BNlIj99ju1z0Tr9SZvhPrNZPpeJgrQTCQrXkH0GKTnlp5/hHteRpS6k/2vXlYQ8s07+rZ6qe45R6qzjbftcBydOZ5LHBBD3JlF3obztVg6OlUGqz+iDGXczr2ApS0SoHzmABcjEA09te+eTn/zkzNSrIJYd09E3B0K+lfbKrFA2TiXWWSSRoNE4fcCZX0BGZm15KpfPc92XyfoSy8zYmOXhPpUOYUIeHAhJnIPbHhjqdPGd6wFop0THwTetKJsW+DNdaFSscVGGoGY5HlAnKJnlkmkrA+WaUZAkmE9JFuUI8DzjdefhaacH4WEclMeiaha947D5ue+eB6rf6deVra26ub9Xh5Npdbpz9erl69XvTqs/36/Fs2t1dnWtdl96rXqTcQ3mBrU4v1j7/aru3LCGA7bkd+vNve1a2lip4cpCbe3s1fXJQZ3oTur9J8/UwyfO1hNffbke/9xX6sr1LY7Qqv3xpA72D3g7T3WmvCpnVBtry/XBD36g7r3zXL3j5HJdu7lTe6eO18uvXa7nvvpiPX9ts66vDGo66Nb62lI98PB9NVqaqyEkhYXQZM/m52qjM9+s6zocjerqG6/XzueeqeHmjVroThtiymnprpnBUMwUGsm5FgQZ66gASrf/J9lVX/L9lxmECFLIGz3zJH6uM2XndK7OTuMXbJJYGCVqp9TD2Cbgofe036jeqeMsz0wSGQUIH+VAvCD97pIRxCmbNrpBRcKZ6z0EMqNuHZiyc61Ggr4OkLYgd+UgyBu1twMl+g4p4tR4fsAnMo9pN20S1SYAb/e/ZdyOQjud28SEa27Lp62MI2uiKAvwZY0a4ylR4H6xIgPJrNvgp+3w8h7KyayTGGPA13YWjnMGzjqKJJ0GhtadbfQ+cSNJU8pZbFUv1eHEXMsQI7Eht87bRnfnWW8GtTr29DGMQ05tJdnMtibJkrSpm46xAYIBcfoUgiB9g2tvGFOzPPSJMTcLBXEyu6iNmqGTsIoxzhR5hIPjSJmZgFCW4oB+J2c2zPyJNZbhgasSmNSzHEf1UBtXnvo8bd42pj4qr2xn2uxRdSZ3SEzTbh2TtOMcf2UrLzEZ5EycBItP9UFS70xcJi4sm+8YH59B5mAXgQ5cycQJtk+gTZmeYZYZrEYWf/3Xfz1DSXUwKp6DZWNRJgSmorQFpoDSyFRsO8pAA9QMINGqEVMaPOUKLLSFKQ3uJ6MAgEEmiKy5ByGYVswoCfJmO4z+rYNPs2nuOsQpUpdGRB/NahlJeYZVKnQ7nZsyMdrQoIxIXfApqUwnLGim8evgUrl17Ay0OyudSmW8uJaOmmsClESPBc04U/o+6A/qwfsfru3tnbrBuSFkDjq92t4dNa/E6Qy6NTi5XHeeP1WHr12oLlM8g14N+sM6mExrjAPq9qo77Ne13e1aWFmswSKHfY5qsw7rTK/qPzp1R7371Ln65xcv1meeeKouXrvRnJPFsQpDXiPRH9bCYFjzvW5trC3Vu971UJ1gDdZCr7b3D+rw5LH6xstv1tNfeb5evnSjdo8vVXdpWKtri3XX3Wdq1uOdhJOa0R5eYdHt1Py0R4qxJoNe7XbHdeXvvlDHWa/XuZVNZeEw02b+qEOOPTJ17YiRt0aMHNE/F+uij+gPY8IPY2TEqxPkOvqILqB7Tg+YFWIsqFudFWCNrLSNBAx1xWAjSVdOpVtnBjO2C2fHgnYyJGRMnLKj/2CDpEfQQU9pA3plUCZQZfQr4ZKouiDYZ8SFLF+8MW2f5QvejtenP/3p+p3f+XNR3fQAACAASURBVJ3mXzJXZLCUkUFaAr6ko+1UMoPjd4kXiU9ik0cHMP4QLM/qYgzZjSnRNrJWLjqNo8rM6DvJVfYp7zF76Djq8FJOOsMM4HRYBg4G0YnHEi3HWWJkYJjYrqzFXMllkjZxR2fN87nOh3L1MZII7Mf7nYLJZSWUb2CRREvZ8X3qLP9TXgbjkjv9mplIM0joLJlpz19C5vgg8cDjKNhJigOmHXwv5orpkg1nKuijB9ZShwevpr7QD4MSnxdbcjy1I4kBz4llfOd6MgObtr9VxmbAsX+zYuqSmdgcY7GE+hxz9VMcysDQa22bVL9thzqbGa0klkmyJO4GlMjLTQhtIph4ZBZLmxFrKTuTF/aHcuEfECxs2x/POzMBo31L5Dp//Md/3JzkrgHwoP+rHM7DmnFyKi6NPRloClVWzCfPMXAIgIWCRroqSArOupm6MK0KmAFkECyNhw4K0CgVHcMYUhEEBQeWQcFx8iz3exq8KVXTful4JVgqmo5NlouMBCPvwUEpVwdbGao87SlAIypBPzNgqYDIEIP2RbquRUAGvmvJCMToV5lYDi+k9RDS1ZW1OnfqrtpiA8LOdu0wFTUb1u7Ng4asjI8t1F33n63JG5dqtncAC65hr1vT0bQOWQTb69ZgngNrd5ujF1i7Nep0aqc3rtP9bn3XybP10InTdfnGTj35tRfq+tZ2dXoACC8GXa3FuYVaX1qpVdZiDLu1tr7UnNZeo8Pa2t2r7rnT9dwrl+qf/um5euX5CzU5uVK9lflaWBzUOp/dfo14xRHkanu3Dmta3VmnButr1d9Yrcl9Z+ql//vTdergsNb6t078hWBxMKRZHg1QI3H9IXriqdNk/UzxI08dKc9wH/qdJIYy0V/uxQjRXc+NYQxdyyGJwvDVy4xSJVCSK8mCzxlB+ox6J9gaREnetDWnZ0h3v/vd725S3QQ/6BZlOg1jcCWR5znuwXbEB+r0OBdsyC36mf02wKFdOgTqQCfRU6fptQNBWQcvGFM/a9s8toK1XZDEdK4ZqOhU0gHkvW8X5LUDIOUpRoJjgC5ToNSPfMig+25FgzlJkCQmlw4k8bN9Oc4SIrHUsdXp2k+dRjoyMVbdPor82DafNyMgbrj+Td1y+YT1im3pGFPeRzl0g0BJt/ZlppVPyb025dot9UaykkEs94p7tIexoRwdqYvs6YvLJ7BH/AoYahbYIIuyIYIeleKJ7SwPMECnLOolsIc0YWO0Vdvk00XTjh2yow7tmmcgWfzSL7Mi6ZMM7iS/+oiUte1XjzxXivI9yPU2O3jrD+5BTtqzMy8SMp7Vd6Qfa9taOwDKzGdObao39keblpQgFxMC8gAJsP3Sx5rwkOQxJq6XUvfbeCweucyIMuQ9JmxMuiTewD9cHoEcGHPqpR9uDDDYoM4mW/p7v/d7vNTtm+bpVWjZs5V4n1kYO+D3GQEpCJ0V/7s4kopRRM8KUfmtD2GiDCipWQEcEeDPNSIEysNwYNsCs4ADYDvYAkuSE8p0EaCETBBDWK5VaRPIjNoEMZXIVKGRA9dlxQKj7UznYZnWn9G0CuygGYFpNM7949RcCEz9ArbkL+v1GmWx5oQ1WR5CeurUHbW+dqy2b27XtRs3asTr/WbT2h/06srxpTq2sVIHL75ZB1c2a7y7XyfmurU0P6yFtcVaWJ6vVV5dU9Maslh8MFdzw/k6nI1qqV91YnW5NpaXamfYq72tg5rr9mptca7Wljl0lMWow+b++f5cXb9yufr9W9NyO3v79cIbl2r1wQfq5eu79eQ/PVfPPvqlmg2rxl0iNXYw7tbps+dqd/dmjfcParSzU3MbyzU/mKsT58/Xxrlztff+B+vZf3iizowOa2X3ejM2ZD04GNLsoGvkMBbf3u6aKmTtex0lyZSBLmPQGhvyZSycUvPcG6cW6BN6Koigl9iTTsJggTZpD3ymYaMz6TgFwtQr6nH6xywsdQh0adPqMlOm2B5rh9yJm1GfGbcELJyKBJJyfMOAW715XqciGGZfeMapIcvl/rbzSKcg+dA+tPX2/23H3nYs3+r/tLmUqxhnXbSZrB96gN6waQIZIBd+IVqSWMoxmEwybzvS3g0KHSdtOh1MYgflogfinMFmG7szA5R47X3qsU5c3OZ7r2UQkYGmdds32+o99tO+SYa4jm65phC9ZcbCup3WM3uEjvKDHlFXZoUkLjlNpK+hPs9iM7B1TY2ZKGxXAkkd6DbkyKDbDWHYKaSMNkOqcb74IgMmdzc6PYcNuxTF7Cx6T19x5vzSF5cgQLT8nus8b4YvCVZbN9X5tDmPRMpAEfm42Qw9TX00G2OiRD3Tj6VOpY9xfLV5iXtmb9UFs9r6SK7ncgPKQoeRawYl1i2+Sv5tK3V7DIbZSKdrbT/PSOzpmxvPnOIFu8Rx/Ts6xveegMBYS8zEbtfumf1EPzq///u/PzNtmhGzUYwpyyRMZn8kRm8HVAo/QRZBJMEyQyMDRcjOY7YXakOwUEAIFp2DaNDRnIOlPBco6wjpOIIyssFYuGYmzjSywO10aWafBH2JkH2zXLMOysn7NYBktukQ/F7DSAKUBE9lpd9EG7aN/jLoEgH62DZADTSntyQV7HzLQ0jX10/W8vxiLQ6HdXF3u65uHtZo1q3u8nI9cHxQC8NuLQ/6Nd/r17HhtAbz8zXHgZ+TWc06HM0wbt4rOJuxM3BQxxeXa4nTbmtSh9Nx7XQntTC/VL1pFS9GWllebA42nXDWznTWHHp67cr15qyuLm+ln5urq29cqo07z9UbN8f1xadfqc8/8sU6nB3UYK5Xx4+t1gP3nKvOrNvsFuQ0eNZgnVhYrAmRUK9bo0G/Dt59f1146ULdMVyoS5+/9WJlFnizS84fHb1OSLBVNyXNEnk+kbfTFACWGR+jV/TViJRrGLPZSwkUOuD6o5yCzgyB0zipf4JiTh+ks5bs6/jUDUlWZh74m3OosC1sioX29F9dRacEkGwDukf/BThJqlN73OvUQ05VI1ODLwFdG0iilPbRDjgymm6TKUHZtrYJ5f8XsqUMLCOdGt8hL+VAJpADXM26kyFm165jlc5HW5dYau9v12YdRBIX+8FYqweJW+n0+N5sYzrLo3BaWfO8DlLSK8FK4pQYn+TUcW7LjPvFTu+XyPCdpIpPyZKZAvDZDEH6jZx6NiutU6QPPI/Ty+yguGr7XH/I/c62QHbQfTNO4i3thJjRbsqGyECw+OQ7roEpZl909OCB6zhpJ3Xyqx7wyTNsirBdfFIWfdR+01e09Tn9kNOrlMuzrmf2fCfP49NvZGbUa9SV+mlGS9tIHUpbVBe1HfWK/uiD9bdmVw0OkbckmjLlImaPHY8cT+pJAmt2MbOaJiHkGnISxsfvaJPBkBtS1Dnk5hE7Yj8yNFAW15q3L3DQKEook1RQsskkCBqaLFuClcIWHFKQGqnf0ShIAo3KKQuVMg1X4OYZCBadQKH533UQEjIVDyen0VI+9ytgrrcX2dJ+hGJa0umQTIsqeNum4vmMQhWEkjCl8idYJ5DmPQlGKmimRN1lRp0AhrtaHJ8kAEYfGidlm3GRBHzyk59sTqNGabqdbp05fqYhPtsH+3Xl2m6NxrPqDYb1r957Tx1fWaghZ0vNqiaj7ep0hzWr3q3X09S0ajy6RTh4SfOgX8ePHaveAS+ChvhUdXrd6vU4vmFWU151MzdfN/Z2mhdF92bTWuA1G0R27GRhXdzSsK5euFGLp07V5VGvnvrGhXr07x6t0XSnFuaGtbG+XifPMu22VJtbN2v34KC2Dvfr1PqxOuhMqrc4X/2F+RqeO1PX3rhS59ZW6tVHP32bYHFqu6Al2GJo6KbRE/IkqsmdTsrV8cEI0Wmm17Qlx0HCJsESeI2aXZdInfxgj5ZLm/g+IzTuUf8ym5QAyD1Oc5jtEuDVb0HPDBc7BjnXinKI+rE3sw180n9+2sSG+w1y0DOByfqRjQ5PANTZ034BM526oJkEqw3q2ng7SJE8JPh/O4KVpK7trNq23CZz3O8CWPpKFoupYNrFddZkmUVw3MTOJFlvR/psm/0/qq05zSEGSUwoV/0xc0MZknYxLQla4mU7WKRc75VYtZ1q6qJ1J9lTr9RzdFP7SjszEFTnkJ/4LWZL4gxyaQvtz0yp5Ip6sTP6rk5TDuWbjca/Sa7AVqcPtXnX6EiqwQYyWWaFwA3Gmx+DKPyWOo3ztkwxgTLdXEXd+DAIFmXr18z6mA1PP6lsk9ymfYv1lE1A4IaVdiCS+piY09b5xCfLSB+oDqbd5SwS1+mH7/ajjwaEkmptxLLUe/FawqMeax/wAvQTmTPjxU9m8yXPlOvUqfcoF9etcd2pagNlynJZgxlNsF/cN2kEBjTvIjRacMDM7LQjNwrmGkJBCQVuGsGgCdxUJKBahqBL5QjEdzFRZ0bgpvVk1dSFI+I6oE951I2waTcLhBWGHTRtKJh7jkkCZZuRI2gdjQ4jM0E5JZNsXafcToN6j0CSiv+tyJfApNycT+Z/DZx1J06vsstSg1dpBRjuz2kmZEj5vreQceYaSsIZTLcPIR0M667z99Z4Oq7rNw/q4HBck9Gk/ssf+I46tnzrLerjCS9n3qvZrM/bjjm7vXibYG9GpFM1mlXtsouCdwYe7tew26nhoF/7++Pa2bs1hTblPYKLy7V5c6s6s0kNu1Xry4t19/mzdcDZTp1ZDRa6tXVxpwYnT9a12bC++tKl+odPfLrGh7vVG3ZqcWWplo+v193nztV4b79G40nt1LhOnjtXNcCA+jVgynJxqfYPx9XpVT31N39T09GoIROc7eTUBFNjTu0gSyJXd/fkdK96ISjrBNBHgNVXTfAMZdJXd+X5XspGhm9lYTHgLL+9yJT7EsSOIultnTIKpE1mqCVr/G+mSaB0GosF29gcOsGOOJ2r0W/bcRp9ZqSLPHLHoc5MYolO+tMmaxK4owI0r2VdkivLSUfD38rlKPtL8H87giVOJFnLe7U1ysImmW6nfRwy6ztTucZUIZl1g0jlKC6afbE/BnTZfp/Jz9QFx9IMqU5D7NKh2G91IwlWG7fU7XS2BuQpm5SJuq3DO8pRt3UYx88vbXd5iBkL2+uUomQekuLidjNUfCeZkCS62w9bBvv4PjPGXPcQUQN36mQMfB0TzlXbVZ4uUcEv4ZNoj29F8SxGZZABLm10qYu+EofNNZ4HLziXzddLgU++o5H7xfQc57cjWIyVGTLXeyV5dhz0Y9oRZaedtbmAQYz6S/22zYDScU+CJMmUmLseinvAPf0a/1MOMlffJVyMC98xJsidPhrMialO7YHFyC9JGH+beeLTqVMJG+PKeIBtTs1CoNR76lXH1QGSHgYeEqwm+GUNlsJSIJ7LkeTIiAdBagAJWigZ/wu4HgDqKnsqc+EsZSAsQZh6VBruRwCmoWk0istAmH6lfnd3UU+CPmXTBgdVhUnWz+DwvSSQe1QmQVmg8/+MqPNeFbvN8AWFBGYJjkZn2T6r4qdyu87KKM31OC64wyBdp6YjM5oViIwsHHgjtcx0seaGRe+cw0T71laP1cmTp2r7cFr7nPa+fbN++gcervUFMlbdOuCUdH5nnJ5e1etM62DKDp2F6g+G1en3a2c0resHe9Wb7tbKXK+W5oZ16epOXWEnxtZ286LpjbX12mVXxnRSc4NenTpxrN754L01OjyoaY2rM5jW/pWD6p06Vdc7w3r25Uv1yY8/WmMWrvYn1V3u18LaWr3n/gdqsdOtbq9T47lenbzn7lsGQmsn41qobtXqUr25tVlf+MQnavfqrfcRclI5O1Xps6+BQQeJHk35qvsulnWcHDezMYyN5yNpuK4nNPrhWdfQqZsGONajIzQ7hQ5kVisdpnqaGQEjtLxPuxCAKBMC6Y/pdkgnC3hpL4u1IQVpH6lT3NN2+p5zxzPIhXvMLGQbdc7Ur4OXINxu1Ft/JLiLUQY02plYlIQkwTzLTFuVGLTr/FZ2nTadGCkZ5ZBa2olTZJMOTgDiTgCDnXGfmXvlx3hIss0yqR+2t40btj3xL+UgkU3nk5mn1GOJFXommRY3dGDK06kcZZ/jmvXrtPk0+5k6noG1pMfNERI7p5G416lo1zdZVjpgiZHOWFnSF8pmTLjf6XxJnckBz100m4JcPERTnaBs+sMz/A0J88w36iBzAZnBXxkgK1PtgcwUP9ZrpkoboI34S9+MQLvAK+4jOQHOuKYMO3Zdmlk02ixRcF2dhAV75McgDLnmWORsTSYZ2naTJEsMs59Oi+rXxT/rdVkOWOhUJfdiK2a0JUniq/5T/8WnyR4TN/ZJAk35cAWCHXVQspXTe7QX2fIpN5FbOGYSVZ5Hhuo6n3yXb7nAJpq1XB/96EcbgsWvQOeC7TbzNJJ210VGjSqk0QODy/NGD6ZzNQC3pOu0+J5y6YxCokyIBFkalBZWCVD5PkKVzUW2KADlZKpYhi1pSSVJ9q0iCVqCSDoCQShBvE2SEpjzWR1JgmHbGaikEkC+Z7AzTS5oYnwujETJnD+mDMmpEYXGkwbh6e60i75zD1ET0xkeQnr2zF0kgWo0Glenv1TnT/MS0Kr11dVaXVmp8fSgFo5t1PIyYNGtN65v1cHWTi3PzdfasF9z092ajbbr6u64Ll29Wddv7NSDZ07V4sqw+kwzcoJ7t1dLrC0YDKrX7dTB/m5Nxoc1m00bnWRd1mj3sPqra7XdnavnXr9cH//rv6/Tq6v13u98qN77Xe+qU+fPVp+IZn5Y3UH/FrnbPqgD3v5+uF+H48O6cuFiHR6M6xtff6Ge++pXajodNYDFaeh8IleJhJGhDsIxRh+VO3IWsF0TghyJwtBHxk6CpvPIqRWDCNcnmd1x8aXZVKc6BIXUr8zeCEbqV5IAQY06+HHdB/ajntNG2o2dQTjJ+kKWyMAJwNzrzil1W920ffRRnTKVn3aQWNMmPToX7UL80e6yb/8hxCjvadts1u19RwVJbXtukzbbqI4YSDJVzL2eMcZ1HC4Ei3VZ9ikxNtvruGizli+pEU/apDQJTgaF3I8uSUzVj8Qj2tIm7+12pPPNcRJLKc9Mu231viSK3J84J+YnwQL7XS+rgzaLlO2yX7bfPknInHnBtiAqOlbJj/bBc+isuxUNwg1yJZqSNfoj6eVv7QrHjG1xvxk27YNnnerT5xqI4Oesgz6xKxUZoEv4PmwPouBid2Vgxoj6JRZm+yT9+kb9oMFb+sC2PaojGaCLOak3+nQ5APeY0dNfSVpooxkkM5S2Qbl6PTNtcgnaxPPKiX6iE24mSLKtLPB16o27VeUy6V9zbMRnvjdjlvemnjuOjJNJI2SC7nY+8pGP/L8IFsKRbAkAAimFoTwA8VERVjsrpJOnHAebe9z9Jyuk8QiJup2PlamT4oOl03jS7RiA5844FyrgyJgz2hC4Egw1foUjKLTBPQE2QS6BLkmWzoRynaq0XqOqdH6pZChNttU2qZDIT7KE3IxSHIt2VhA5mkERhGyDO1oEetc98HoO1mP5CpDj68drMprW5s1R/Wf/+l/U5vb1unbxcm1d26y9ybgO5udr1uk1RGlucbHOnzhVa8NBnV7q1x3Lszq23KvXN/frlTdv1OWrW/Xed9xZ8wtkEG+B02Q8uaWInH/GOezjSc2YOyTCQoaTqtHOzarhYh0Olur1zZ36x8e+UGvUde5snT1/ugYrc3VQ/ToYHTTP1+Gktq7s1NbNnToYHzblsIh+68pmTSfTmk22azY5aE7i/emf/unmvXKSKsdbx+WnRu12bf5HV5F9RkYYs2Rd0PVTMiUgMdamuqlf3eWaO1ucbuPZdJhJlgUiQVMwVS8FHXWd6y62F5zVV9rBWixIJ3rLVAe6YqTNNTMiknqeVX7aeDvyzTZIAlLWSYC0j8wiU554863IVRKMo2y0fS2dyrf6WxtOh6rttG0YbHMNjlMUOE8JOLsOyfgbxbve1TFlzCX7SYRSRvZTWaR8k8joCJSlBFi8TBy0LuVstrBNsiQsOU7pqM0a2SblZF3aVJarf9CZc49nT+lDwAmDcJ7NAEYCkwuSqV8HSRuQM88rZ3E1sZE2ehh0O+vsEQhOQzpOtMslM+ADRJoyxW/qoy7XIlKHOE6/tX12OEqMeIZNOPxAsshkoTNmWlhX7HFF1GlgbV0p+7RF9SCJvbJXt9Utxz8Jln8naU4dlbi4bIeybJu+x/LT52Z7DPjT5pCD2fNM5tB3ypO0Guyqj9zrq7wo113ObbtxlkBMzgBXfW/7huQG4pN+2cxo58Mf/vDbEqx0FM7fUigEC8KT0ZANlqEK9hmF2njuIcWJAuOQfPcPAswdG9xDFA3BIqLmOaZxUCy30QNkRkJGAqkwtjGBNxWC/mQ/j4pivb8NwCqx1yWlGrZnVBk1IEOdnHIxXathSGRpk85P8FDGfOciTPqPbOyzA6ysASFk5bhYluCuM0ZBGQ/+56W/kKw8UI0+UtaP/av/tL78T0/V019+tq7tHtR4fq4Gw7laWVyoYxtL9R33v7PWFgZ1arFfJ+YmtbwwqBt7h3Xp6mbd2Nyue87fUesrC9XvkZ0b13g0rv5w0LwD8RawQ7xuncjO353q1uTgZu13BjWaW6lLu6N6/Ikv1e7WTrP2qzfHW6c7NenMN+8xnI7GNdk9rL1x1T6Zt163+oN+nTx9ui69erEWFoe1ujCr6e5mEw3y/rgf/dEfvQ26ArJEQTLklDfyc50AegjRNyAQ6Dyh2q3ETlm7RivXklAG7UjjZew0eJ1Ark0wspbo6Ix11BlIpI7mGgGnHNUx6rfvTBHyChj0hiljz4ShXxI+13bQBh0XjkkSmM40HY0gbn/TESRot/sggGkDBjJHkSJt7CiC5fNv91yWm1iQDqDtvOi/JBq84mws7seecIQ4VuRpIMT3ZIvd7ex0Cm1CPuqNpJWyxK8cT2Vtm4+SbRJeZOi4Jw7lc205Zxsai+x0bh83IHESe8x+OXWc5SKjJDY+qyPMDRQSvCSztMMshMtQsBv7bsbBI3pyQXLqTK4ZpHxJT7bNsaM+X5/lzjuDXA955n93tqsDEiKnlnLWweN0JFaSBu7hoF8DKb6HcJFMwObQGXZ7M34eacErqKjDs77oi7qYZFm/lETXsZScJMnUZzr2kkGJD202qNAuvIY8GAt+zBTSLvrtMh0JJe2xLsvhXjNZrktMO3amQd1AHh4sSvnIKwk+z1ImtmZGE7lKNLUrs48mHtrkO0mn9phtpx7Xg8lpmj597GMfawhWMmfPsNFwTD1SINdQOqJ/hUljEJrEgk8HR5DiOe7z0/VYDgJlu6iMT50WmZRc1AeLz/dCUX5GQipOkp52NHgU8OZztLGdSveZBNe8xt/ODQteuZgco6AfOkUVGgCm/bTRnUaUY2ZDZeGaadGcJyZaZjwYXGTh5gGnCV3A51gpb9qrUjumPM9zrCdgZyHZC7f4Ks//7hd/rv7xU5+vf/iHx+vi9Z1aPbZap08eq+Pry9XtjOvU6XO1sjCs1bledQ53G/K1vDjfrLEajw9ruLxap1aXijNEp5NJTWeT6vlCVohVl00Q04ZgdatTQ45rqIO6Me7U4fxqXduf1ec//2R947kX68q1zdpHp4adGgypn62N0xrvHdbhylLNBv1aXJivxfn5euDBB+vS628253YtdvZr/8YtPfqZn/mZ+sAHPtCMN33X8JwWw2i5zlSZW3FdFwIA85zn2DC2TnFIqj28T31iPLUvp+y0s3T+gIygT70Yvrs/aZu2KBEXWNu67f+ZgfYZ2puBEDqCjtE+wJ4pCvSL1DdOg3s9xJY20343Sgie3CNIKUudvM7QjFuSqMyGiBnKo02YksS1783+Z2CkLNvBUvv5b0Xc+I66dSa0H3khHzeaKE/wEZvEvslo8Iu+Ae7oCItife8kzyBH26iN8r/Bn0FkEkOJiMTMticJS7xyPJSR46BM7F+bWEqQJQWUafZGrLcsyhbnxBgdkm3X1jJ7Sp1mhhxfn5OEtbEXGetQaQ/kyqAWeaLHbVkwXuquGX6DT8lTBjfoNQG+Qa1ZLEkN5dtuA3zqph7u0QcQBDtt6Jojxw95Sea4R/vD7rE/++/ZS2aO6Qfl5gGsLk9QD4/ydeKO45F6pC6ZiaIOp/r16dq6BCjLMwBzByflSSJ53uwTOiBmqfeWk0kaM1JJ8pIc0XZ+xUjqI1ssqcw+UrdZUQ/mRpbuwnfcU/8oJ4OOdoCmfmUfDGSaTS1/+Id/OJNJaiQIMFNtOnaBDgUCgJNgtYEtCYvMWSLGc06BSExUfL5zqtAD+2TEnh0i6UjgzvoTSGxHgojl5XdJlhycNoApeAFIucmmEaxZKsEqWa5EUAdJPzzVmzIEBx095bW3vSMn5EIfqMtMIEBOu1EWynF60uyCSiJZTtm1pzi4h52KzzzzzG08Z4Euz/y3/81P19Nffb4e+fTn69rmTr37wTvrOx+4q5aXFurLz75Qz7/ySvMaHfYV7tzcqdMnTtf3ftd31D3nT9fqynzdODioZRajT2+tser1OC/rVoQ+m96KkCFYTOWxHbHXmdXifKdZxzVd2KgbB916/Atfqi8/+dXa2tqvXn9Y/bleza+tVL87a55BNjdWhjXuV63Mz9XacK7uvfPOJuu1Ppir2c5WvXHhlQbIPvjBDzbThI61jsxMYEal2IUvbUXWLlZnTJwSYGwERDNaudAz12tllKmg1S0JFnLBcXj2DmNj1Mm9OuA2YVbHJPICmwFJLlD3mgESfSMz9653vasBR0931/ELuBlhajO0R3BOMpBEJu3IPrRBPvHD6FFwa5OiBNwEwCQKSdbyersenbqAmY4q24rtYWdmNpCFuMXfArMkAoJFmWQFyTzQX+TKkgdsTWwVN5Bh9tPs5FEEUCeT8tZRJq5JftLpqB+Sufb9bUdl4KB8xFLbJdabzVIOlitW+n1iaXscn4rGeQAAIABJREFUU/Zm3lMmTlunTHKqyCBVmYKr/BjQGuy67pHr6DiOUV9Ie7EFSaOBK8RJ+zZgMcNDORJu+2nwZTaLZwm+DHJcNA0mgTEQcYMV/Ya7i2mDZIDnPFiTsim37f/aZEvMSPzR/tRDPpWPJMszvZztULfpo5kn8RK70MdkfTnGYlbaIH+bSTfjRD1iqLblMxIcntG38Z3Zw7ZO0SbfvmGWStJsezIgUJ/9VO/FE/U59V9db9ZIcw6WBVqIbDE760MKG4JlhxREkpg20BkF6Th4xhck2miVGiVDaWDmpva4x3ODcGhJUuxcm10eBfCSIkHbe5KJ2g+/o8/poIy8EwwRtGnwNvhYtgrnoKAERoVGSBJOBxuHrMNCPqaI+R4jE7h94TPXPATN+qxH0BWQE9y8dtS4ffazn60vfvGLjfH+z//j/1AXLlyuRz712bq+tV8P3nW65gedunz1an3p6Zdq92CnqturIena1eX6ke/7nrr3/LlaX+Vl4Z26ceONmh1Ma9Dj0MN+k8U6HLFzqducwcX04Gh0623unW6nOXB0OKja3tqv7tx6bU8H9dlnvlpf/OJTtbd7WHPDhRp3pjW3sFiD7qy6DVGbVHd9pSFex5oT5Bfr7MkT1a9ezfV7dXN7qx7/4hONQ/zhH/7h+tmf/dlGxhqvWSlf+6KR5nQa8vJ4BXVKUqsszcoa8TnWOq0EuLZxp20J5JIrCVHaW9u5GgUKVpk10vFIupOcSbKQzQMPPNBEyIAlWRqzVxIrgT8BMh2get+2J23Pe5FHArzlJRHS1myrZee9ea0tjzYgZ9nem233mlho2YyFJ/XrHM1Om4FPkinByNdasb4NudJn7Jc1WWS0cjwNzHROyiwJdZJGMSf7Is4kacqsgXXw6fMpF+tM0snfLiXQCbfJsXhJWbbXMU7sabc/7cLvMtjNwDi/d2zNBLnLULJl/50F0H+IjxAHdwXSZuzae6nHKX4DJ3Ux7dyyxAozfI5/Tg2aATVzou8Au82q4f/QEdpFPxgjz68yg6UP8J2p7l5MWUuY1C3bp1yPCk58vk10fMOFWWv7b19pO89ILnM8HaM29qXOp1z1dUmyJE3tbG6SHTP1kl2zSfpvPj0Mus0XEo/SN3qfRNU2azNJshJ3mmU4vItQx2ujdMg8aMPSgBESaVOdgFN/Rjc2TsOTuJkC5LqpRP72OdcFOZB8OniUIft33pxn0+klSUoDbANvAs9RBMu+ZlpShqzCOiWqjHTQ9pH/jXaUR063cY17uc8F5pIrgUQym4vfkUcuvoRMYbxGMTzDgkgjPtubSiDJzb6nAbZTol/4whcaggUg/Nuf+6/r/Okz9eSXnqrXL2/W6vygrly+Ui+/8lozZbfIdOBbIHzy2Hq996H7a2F+oZYWAbFBDUY3mqnCW7rWawhWA/TMV7+1/uoW8PeahfANMe9V7e8cVn9hrW7WsD73/Ev12Oe+UHvbu7U0t1Bd1o/NL9WgM2uOjBi8dQo8i+lPnzpeJ0+s19Ymr1Tq1fLiQu0f7NXjTzzZEKwf+qEfatZhuehb3TSLqNPkXnVWwsu9rh0xYOCTNhvVumFEG2M81HeJejpA/rYs1z1mNiPJTJtEJEmWUGm/2iJ1o3faeoKMYMuz3IONs3aIH3czJTDrQI9yyvZJxyMGeL39TJvYH0Wy2jadjj1JwFHkqk2wjpIjbUryZ1Ao2DeZ0Rs3GgfMve4iJStlf7TdHAvG04woZeE4yVB4nh/LHjgnCyLL9zo4MQLccxbBcUtSmnacmJukSeeVOke7zF5Llux/ylC5WLZZWO6RnCX2WlcSLMvgPoldXlPH1c1su21Wp9vkinYYvLiezc09Lmq3rWAYY4g8kWWewyTe8ul0fNatbGhHriMym+m9qUPKkXuo23WQjr2ZKOtUNow5OgKuO/7OTCR5wy7pA/10kbx6K+Ywbtqf453/p07YXv0F7XH5ENl5N5eZ/VHPJT3ci33wvdcc59Qp2ijZT99jvfpVlxs4xs5iZXDXtncJNHJKwqxPNpMpTmdCSR1vBzJJoPN+9T6xKG2o84lPfGKWZIfGuktP5uwiNRroIklPtk7GnpGABqsBUq4pWMkKnaccGbHHLdjxZLvWk2vFBOtUbDt6FMHymqlPQdayBQbbkcc9yIRpu32RxCgXIxMVSkcl87XtykSiY0aBTxfsJSnVoBxMnTftZmyYJlT2KKBb6yUCgprKmwDO30ZNGiSfTnXyN2tFHnvssSba/qn//F/X9333++r11y7Ucy9fqL2tzXrxxVfrzQsXmynA48duvYgbkrO6tMCLa2p/NKmlxeVaW16uO1ZZIMlaPHh9h3XqDbkic8Vvc0jp+JaTaUCT9+51ZjU+nFR/YbV2u/P11OuX69OPPlrb12/U0nCuFpdWa7C4VH3IS5d3kw2ahe4LC8O66+5zde78mXryi0/U9v5eHd9YK4jfZ7/wZFM+Lzj+pV/6pQZEACudmqczKyv0HmB2Ksh1cDzj+8zQbxe9O+aCm+MpmOiQKZ+yqN93SprCdqoeeapr6I5OWP1P5+gYqytmsqjPVwHZJ8rJqEwQs8206z3veU9DBOgja/LUafthgJOEST2yDdR3VOalDeZJerTJJF5JutrBVLt+ZZNleo9ltskE/RZ7tDGcGmMssWL8cXqQKnBLx2hf1B/KRvae9CymMKZOOVEOmWdslil4ztHJHU+ueREnxF7qyKmS7E/KK4OqxGn/1pnrrCjXIFB9bY+l2KdztAzKTFwVk1PfExfTYXHdIFIMbeO449h2aIn92gj98fxFZlr84VnHk3slSfof7tO2lCOyz8yxtqMc+HRnsbrj+PCpTbt4PYN79ECfmOt/7Csy9nwsyaqE0SlGMJly3HhGfZJLPqnPusX6tn+VtDtWbQzRlpym4z7XUDtNSx3quPYunmj7bT9m8JqkT13PADGJEePqTlKx6/YAv/UHbVPubVLOLT6nX8yxVp/0P34qA2UjPki2uM+lImkTnb/927+d5TvXKMgMEp3RGAVdGmM0hcCN+Pl08TlleE8SLI1W8OF/t8Tm4CYoJomRyDgVwzO+tZx6JBRpdGYBjIwEWYmSypBKxT0ycP6WxadTNKrgOQmjQpeoWYeO0mnNzCqYVqXPGHqClEascdFWnanz0lxj+gaDo36iY0gXSiahEyRVNp7JlLgKJoBbr21h+oKXQrOT5d57766f/Tf/Ve3f3Ktnnn+pbly+UJffuFiHu5wrdUctLq5XZzquzmRUs86kvvj8C7V9cFDry0t1YnWl7j93rk6tdmvY41gGNigMmoNLR83pupOaNQf73XrVQa/fq/5cv2bTTnOy+2B+uSa95Xrj6n595rHP1pWrl6vX9GW5anFYvRnkd1aTblXncFrzg349eP+9tb62VN/46rP16ptv1tLifJ05daJevXixMUe2QjNFaGaHa8gWB2rWAXnxvzt6AGnPw+J+t067e9Do2/F3/AQa14BIfjxuw52KTm0YfFAe0wO5QNexEbQEGfVYh0VdptYFA6NDy7N91G92lPIom4NHiYyRCWc40Q6jfq6ZdU6Cof1qh/6vg1U+bWDM/8WddI75t7boZ2ZuBMN2JkE9F2t01hIZPpEr4w6hcvqd6y5PYJczbTOrJUinU0GOTv/odLiPe9ARMoOUyXdc49wxd2yyqQci61glcUwSQ3/bBMzplMTSlHmblIoLOhEdnfik/MQdZcz/mUHIcVa3JFBmUzIbaGY/SXQGJI4z18yQ2Ce+E8d04I6339ke7sM2WfRssMw1xpc+cp+bC9QNxzb1me/sr7rb1i1sKXFWv+N0Wfo+fRX90zdoS2ZsxPfMljSYyOngbxFS3wyA7ngsgudLSjAh8WkPPm9Qb5nqAGWnPah/9AO5mdlXr/R/bd3IwMsy9F1ilDps2yXtiQPyB3Tbddv0wUylM0Zm/bEfEg7qBt9jc2Kv/cygxKA1s1B5fwZdiaHJGcTLTGI0uPfxj3+8edmzCmPjzYjIWtMYuF9nkOlKp6kkUEmuZMkaDAquYO1MGwwkb2bYPDaA8lVAnJ7KrMNScfl0d0FuERWoHAQXMOZcsqlcwSUX8emQ2lkFyqFdtE/wpA8uCkwFUzEFEfukkaaTysHmuo5RUoBCee4OY0D7jLjbUQPPK590ym3gcpy4l7IfeeSR5gDSc2dO1y/8m/+iNtYW63/9X36neY0OU33sBNzhpb+TqsFw2JCj/dFBc+bVRnO22a1dpnNLi3XnxkatLs01C9wn00mNDljwzvr0ac2mo+rWtOaGc9XtD2s6XK7ZZK9mHOewuFST+aW6uH1Yj/7Dp+vqpddrNhlXzXo1msyqP2Bp/azJii0s3DpU89v9QLB+/ud/vgFa3wXmNJ9T0uqJwYWRSo6thFUnJqglKc9oiDKchkBHJelmiJw2Zoytz3ao1/lM23mqo+jjUZnVJNveSzsEWOpADpxoz6JsQJxF2ZBt1xxJEtIZ6QjzU132vjbBSueZJKg9dgmKb0ew2s8kQfF526PTE9uwZ4+McR2OUxK+6kQnoH3YlyStEuYkvzoTwB6Z5riSIWRdFnVjtxxECpHN9trmtkNLBymh996UV1sv/c7AWdLk/1lPm5CqI8pWfFLndVhJ0MRFsxG2O+0kHbG6rpz5n2dS3pmB/VZ2jo+QcIifZqWwM/52OomxMDutP0kCeZR+ivdpgxI5DxpVxyxLv0KfkQ3t01dRDjJV98Rm5YxMKBd/CFnPoyTSt1E22a2ciaEs8UB/ZfLB8v2UCDrlZgAu1vk/92UWymAj+6pfy8wU/TApoQwkgKnvjnkmJnyOOpCbwbDTsNq2Wcpsi3W09S3HzwBBPWzjqAFu8iafT6LWEKwUtOzVgUfZTIUnSwVsPa7fQfO9bVSU5Erlp5FJSjyiQGVrd9BOwJoBHyJKiRpK5dZWo0Xvpw+0GUVQaSU5GnYSCPooQ6bdPCeJ0SlKsOwL1y1D1qri8b8LpDUWFcIsm4DM9ex3RobWlSCqMTvw1EldrOOg7crENKk7JARJld8sSlvmCerKkWc+9rGPFa8A4ed/+pVfqlMn1uvf/W//V126cr15lU6HaGxxWOvLq7cAi2m+QbdOnzlRc/0BiaWaTKbV6ffqvhNrdWxlvtk9yAL3bof3h7E4fVrT2bgW5ji24tZ0YfUGNT/gqIZeHbAzsXq121uqxx/9bF28+Pq340/N9y5SVU+NevifjN9P/dRPNceOoFMZqTkNjkzcMaajlAB5qrIA0nbiAquOhOfRLXcC5RoMdMFxFbC0Jd+Vxv8SAfW9nSVmrNV3wcRydH58SqzUcTO1YgBtxY7IsLiphfPRDFa0r7cjLPa5LQPq1WbyWQOstxvUowiW91pmPtsmV5aftqDzYhzMPFEPbUZvWDjssTE85/oN7YYxQN8ZU7HGDInliG9O+UiwJBs8z1o3D6skI805WZ59poxShyRAac9+3yYBOqiUjViemG72RvvQwepElB//Z2Ylsx+2QZz3WXetch0bQxYSJnUxiYzX1BNJnf+rzzpS25YkjGs6f+rH3zhtpu1QpwvaeRY8IEvJNc8zkhymrNI5i/e2zYyHmJE643IMcMMZDdpA+/Bx3ss19IFffYWY7TonPh966KGGMCFTdqOiW8jGo2PaC9PFQ8oSwxwLx9Sxc9ovpzfpt+8xpU4Jk2WkjiXR0s7ESYPGtBF9dhL2NhZwv4v8tQFnE/DRXEMe6qSYmgFfO5sl11GH1PvED5MZ+n1nh9RLSartlRt0HnvssVmejisYGMnQmFxk6QCxkJq1CQqfigQjhWgDUSTXlaTBANo4MZUchdRgKEMyYtqe+nie9qh83Od0mIxYByCh4x4dlmAlCGkMCSZJnnxWgenMqMNrkqhkvQ60xsEnbXaak09lmQNL3Ro05ZpNkWRxTUXiOQyVsiC8kkKILvd4GJ5TB6m4RmzUZzRtf2gXkZHveWKMfv3Xf70BfX7++3/7c3XXHafrd/6PP6hX37hYN7Z3a9bt1Or6Qp1YO1YH+7x0eVzzSwt15typ6nNoQ7PGqupgPK53nlqrU+tLNZjrNW3udMj6kcGCVI1qbsg7vjh0lGxUtxbIZkGsyJySHp9br0c/83hduPBKQwD4bWflAAF/jOIon3EDRNF5niE7w7jgzHSkTtsCeG6oUIbI1sgySYtjn9GReiEpApBcG6BR28aMTnMc+J720kczx2Q53JUkSLvbyOjUFL16LWimHquj1o0csFP7Spk8jy5AsrDvL33pS7enVzxYT5DU3iVU1iXIpeNPgpUETHnomMUS7VZbaQdl2mybXFie9wuIkgnkKEAzPq5nMZPh2KXz1FnohMElSbME1nqTzHkmnVOElu20ELs23RTBphIwVpKVMtLRiyHqmWOeMlQeyk9cl5CKA35vmZn1zKUGBoRtUpUOrO1kqNPAkb+TYElQ0bU2IT6KUNv3xHFtjjHIDAjP049bGHNrOQrThUmOfcZpdMYIv8R19IL1rJIyn8t22ld3ptE+Z2ZMDLgEh+eox3MLc0oXmejfvA8/x70SH/43W+MMEKRRnCcB8T3f8z2NT4Ck03ba7Jlgvr9X/+jieBMs2lq+Q5G2JDZJrs3uq8M8m0Fg22/xvfITF5x50tYN6MXh2wDe+sNslTt6M3ObY5QEr02IxSz5jQRRkp/4k4GFpFNfK0mVt5jpopxmM8yrr746S5ZHX3jYgw1NA2akwD0MoB2zASq/jXZ+mftxCmS8eMbo0Bc7JqFJofg3z7gLA8WifJ7N9z255os24AQ1QOviGRmvzlCQMNXMM0aVDhT3OHUkuZIEpZNABiiVxuD0icDI9wyOZEDFlCBlNGMEyT0okcTAqUxBjvaYgjZTRfshDXyH0ee78VQewTUVnms4F8CFCI4pC74nM8a4ffSjH63Pfe5zzTh88F/+i3rvdz5c//4T/1jfeOm1evPKjeaVNBsbc7WxsvaWA+7UsZPHa3V1uWrCeVbsCuzXxStX67vOH6vzpzdqaXmhRmPen3VrsXWjB7PxW7sM+9XvdZtjFbqzfo0PxzXqVh0MBrU3WK3PPPpEvfzKNxp5cl7Tww8/fPvVEepAm8z6ImP6SZ88M4Z6GRuARefJ/5Iu9Bid4lPHnEatHvGshN1ykJ/khmuUkYtOab8ZD/XL6BJwdVEn99A+1hhgS9TjOgSzo+oe4+baH3Xe9qp3EgFBkWfdHabtO1XitBYy9n169Ak9QVeT8KdDT7KTAJdgy99tgqVephM9yqnlNbFHR5/2K3bRR9qNQzLrS92eXwWmeO6cTqAdNLkZwcMizX7Y18QvHZbZEvCKTClk1fUkEhrGFDkT1JDNojwWvbPuDV1tE/ckGtYjoUg9SOeQTiNJfOKAY+O4SNq4X4zSVpM8OuXGc9bvuFI+3+ePY6d+MgbpR2xrBqgZePq9beF/ddox4JpYqS5BSJyRkdxJviWCkDCzkjpixzfrcQzob55NiK1KWnTIZJeoh+vomAkCkwBOD4vRmUW27tQB/qYf6BG6Y1aHl4ujP7QB7PGAZH0IOmiAiK55iCr6TBtcrpBrw5xCVSf0f+lj9T/tzHkSj9QHM5S0W71yWY5BcyZFaD/y5kgT+8s1MVIO0w5OtYn0fdpLBkOSO9eX0g+/dymHeuXYJEGkfhNCfI9sm+UEFy5cmNkopytcXyVpoUHtNGmSKw3DAaCCXLtFOQglM1SyaAFMAeUgZnaJznjSOR11Koy63MVlupLOKQzaTR20xwFGidIZmlZ2rlnDUQlwNAli+awDrxM1UuM6/VUWtIP/jW506oIRdQL6rvEQgGhDZqCUtdclwxJh6oUkUQ5G4zEO34Rub0UTOmaMndQyDtMFk7SPttEmnOpv//ZvF+dhIbt773lH3X/ffXWwvVPPPPP1euPyldo92K9+b1rL8wtNGRvHNmo4zzqoaQ2ZIpxWTcazunjlWn3XPefq7jtO1crKYvMy5v5goS5fvlJXr7PleL7uecfdtw7W3N2vm1s3a21puQ45XG90UIdMLy0dr2e//mK98fqLDch87/d+b/3Yj/3YbVIt+CIjdJqykAcEwdOd6RMyN7XL+EFeBAT6396t0nb8ArO6hjwZK7NeGqZjKcBKto2s0znTHtrq1Dx2QjlkMzyYkO/YUGLURZ1+J+l3/U86T3XUqFQbTF2TVAnYToEiN6Yj+OR1VToRslpuy05C1HbmOuMkWtnvJGbtLEWWqx5bvuWKI+m4BVXuRdbgBPqsrYAh/Lq+yvG0TMkG9zuWHvgqNma7bWf2lb/FAGSLreHAuW65tN02Mf6MLQEOMsZBEsxCtDLIta3p5BhfA1h1LeWVpEUZt+WeREKComOXXGT22+/ULYONdGiSnCRL3idmG7woc7E38U7ctU+5jEN89p4mWHvrlO8cD9oCPlEfPy4NoW+OE2PkD2X4iij7qE9Jwsk9qSfYpjKmTtav8rxHHWBHtlnSTjud3jIIdtoZefCduwj537VXZs94hjrAf4g8tkmAzaYJ/ADtpQydP5/gvuu/lLljIHbk2Epo9VvcKxFJebtcJgmWiYPEAAk2n3m8A20y2HHTFhzC10vJDZzZUZ8y6PLvDAR8ro1Djr/+OTPS2oE6LUdx2hu5IiPKVJ/5bI5vIYPlXKog4vSDEbWOOBlfKoLKaCez84IHZeYrNGT4RnAZiTgoXEOAZrCSYLkomUHgugBFfSgvz5muow7qsw5PmdXRaAzJ1OmTQvNZ5cF3slhBh/r5WyLHvUmwuB9joU2mw91NI7kEvHP+WHDJaVijcKMvM27WzzMQJQzZIxw8IDJJlgQY+QHovH+O6M6do+gC/WHciKA/8YlPFC+ChpgcO3a8No6dqPH+Xl14/WJt7+7WqNkoMWmm81CskydONjsAOxz+yfTgpGo2mdXFq9fqwTvO1D3nz9bGsdUaNWdizdWFNy/WxYtvVqdb9cBDD9Rrr71eW5vbtX39Zr3nXQ82uwXpx+bufk0W1urSjc169aVba8JYqP6Lv/iLtw9qpN3oIrIx82lmAPmZum+DMWCkznGfGVaBMAFEHdchabDUx7hroOnkBVDb4HoLx5wyjQC1D64hf+SOfqI79AXwNGCgTtP62pPOTJDkM20tU9v2jzYz/rSTuhh7XynBdTIvvAiaRdiuewSg1c904OqaoHMUwRLI7Yf/65jaYJkE1zFOoEyn7rgIftiCgZh2bzZD+fMMdVumQUyuy3Ns1YUEXcmOAGyk7zv0xCPXsIiNtlHCALYxXYgO4BgZf87JMkuk7qWMjaApw59ce6jsdNz2M8lsyleibvCQYyHWiIPpWJRt3q8TVCcNziWJGegkwVKetrk95gYo1pXBertN+hRswEylgbV2qI5KtHSgyNGAg7aLkfytTXGvWS+uaeP6IXd6M7ZOQ0vSzXDqU5Q51yEUZpXQB2zfep36Qz+UBXqOXkPQyU7xAzn3oGCe9egH5GBQ7fNmjSRVEgbHQnw8KnOoL3Q8DV7tl9OKyjmxib/N6tJ/M2iuYwObPcJEO8qMXtp+G2sS57P9SbzUd7mOGTlxREKZNuLmAZ7VNtVxnm92lX/5y1+eMUBGPwKHQnIaQtCVyMCe284jszE5Zachur6D/xGSazjS4DR4yZrRAgoO2CgsHQTtyKiUslwsxz0Cj3/TD9OSAoUZKoFJ8DELIFD6P/10OkXHJUhiAHxPGQg5Gb7Kq4yTGfO3Uy2UndkJ32elA3NNBGOmc0onh0wwLr5HMTVA+4VMfI+X56fgsCV03EedPMvaLuT+5JNP1mc+85kmy/Ptfgb9YZ06fqaGC+wm7NRszGtvGrdTr77xZt1/7ky9465zdfzkRo1GB80arJ2d3dq+uV2Ho4NaWJqvN954s/Z3D6ozrnrvux+owdygDvcPa2dvVPv9xXrp8qV68bmnbxOsX/mVX7m9zk5jdZqPccZhuR6DcUmiKnHO4weQhSCjUWnQAqAALZHztSmOI/cjX8mwEaLRNY1HL91GbPZTYKedZq8wZoCTcWJ8NWqDIoDYSFYwNMJOZ2l2TLBLIKV9tBn9o/++f5B2Sey+//u/v9EL6uM1L+iRGQrtWD3VMUo41C/1R7nqaAUzP5NAtMFYHNAhe69jYwYX4um6Nx2UZ1jRJ52btuGYojPagNPwmQHMTE27PwZa1Mf4E8A4ppJ7rjvuZikcJ+TI0Rhkugz+Hn/88eaYFJ7XwaSclGEGXmZDDeCUlfX4f1ve4pN6pL7aLz7FQomL5FSs5zNJqDqlE6YfmQURC5Pc5tgaaB+FPeoG9en4uc/Mv/pIP7yGPTldxt/8MN7gmwc3O278L8nhPqftGRvK9jt9VwZQ+g7GhfGjf9YLXvA8suGazlncQEYQI/SPcsxqS/z5n6w85xS6QN7sqESC94lSLuWwA5j7KEsfhi34Wp60Q205yZA2J3HK8QGH9EX6PqdDzWY5Nkm+2+OpbqpPbKxS/tRLn1NvLKsdjOV1ZSE2SKIMaNXNPO/T75RJYhttMxgyC67PVO8Z7+ZVOZzkrmIqMBl4grFKagESFpXbyMkIXEZPWdyDUMg05W43wDnTqgoV4agApl5RYg83ow2CB4pJ57Mcz9bKlKTOUQO3Hxic5IS6XHTv4lINX4ecCpfpeMoTNHRIOkHaRj1mBwSejLKMFJCXpJb2u6BPYpsySgBUoVRyF9LiCJm3duqB9DG/AoMGTp0YifPwLpBEHhghU1Qf/vCHvy3Bcvr1xMaZml+CKDI9eOs9g+wMfPGV1+qB82fr/nvvrFOnj9fBAeAxbF6TwxELTBlevnyptm/uNNOKK/NLde+dJ6s3ZKk8xzr0GoL1xee+Vi8+90xNxuMms0IGC31y+zL6J4gKoLRNcmpEqkNwKiwNE5knqeI7iYk6h/FjSJRHGRnVpnEa2RuZGdVn1KoOuWja6JexVJczq8LYCZbYBkTatVeSOXVRp2ws5/fgAAAgAElEQVSb6JtlCWoSPLNntAcyRduVz/vf//4mAqe/gB+fZowF4LYDzyxPm2Rphwm0OvzMTOT3OjKxh++UA98xzk6Ni0cEc5BT/neMkJXZIAm1L+fOqcBsj84lg0sDHTMfyMOst2Ook6FudMbsNpgDsc8MP3WAF9gdDhNizXMcRspaHo9wMGBLoppBkphMeW0ycxSZTbn6d5anTkksJFqSrKPIT2KdOsgnMlMH9Q/2R52QuFOG5D/r4PsMVjMjxnV1Qufos85ouMzEsZFkgX2SHLDSxdRmq8QBd7LTbsZEW+Z7iH2OD+V5KDFtY00n7RPX+R894DueY+wp06UM6pP3gHO0i4OA3fWIPYIBEEP0Bx3jedae0lcz3RkQ0Sfu92XU4luSJ4lJyr5Ncpz90fYzW56Z2/TDb0e0sD36gbzEpCTwSZj9vt3exAZ9uMTKdacupmcM4CXNovS3NkOYnVK3kUEmoSRZ9BeZgYmUn7Ng3N/5y7/8y+agUX80PB0BFcnwFJ4RURohzyvUZLIot+TBjAL3oii+P49GqcT8TfkuBKTxKEbuvqLezGC5dsyI3fl82ykbdUC5P0HBDIbTd2bNKE/wFhQ0dgYllcy+N0J9a7cIcjNCFpzaEYGRIPdJ6jQmCZj3OEaWkZ/KnHqQlwSDsrjPt667roj240xcT4Eh8r/A5By4zwM6f/d3f9c0QeVVvuoMSvrUU081ZayvHK95jspYmK9Bb1D7u4zhbr164c165z3n6qEH31Fnz56sg/3dmhss3tpF2OwanDVThcPhfPW7vRp0erU036sJJ78ToXYH1V8/VY89/Uw9/7Vn6nBvt0mHc9QCzkjC5HlgOgENVF1MUG+DReq3mQr1Bd3JBcrKm08zsqaLHRMN26BApyvJcu1BZn0z+qMc7cgsis7D6S2mAZwqt2+usbIeddey1HvuV291xhIzN1koB6aSIbS0DzKO0zdjnA4y9SSBWZ1NvGkTqgzm/K5dXpZj+yXXYAXX3C2qjJKwGWhxDbkgezeFmAUS33QwfmabuObGlQwuE+CRcwar1GW2k34xTnxvMCrBEOyxWbIMjAVZQ9bU+JJ3x6WNxdavvqsv6qS4lnJNMmQf22TWYLwdaB5FriRniRc6WwltYptYY5us27L5P8fd8bSPfqef4n93ABrsSi7M1BosaAu2S1/A85AdxkYfZAJCQuUCfdutI85gjPIZP8aNsTf48xltNXcNOltg5kcfIjnlk6ABP0p5lIF+uB6TviBfF41TlwGTOgaeoRMQPMrxZfZJYsS+JEfirN+Js/Zdf5h64RsM2hjgPRId2qgvzFeNSUaT9BjopC9sc5k2duQJBNRDffIObZGxVf/oN+MiLzBAE3fsqz5HLtTo65//+Z/PXHxuKk0wyIhDQNIB89lmdAnYVKJCZIclLXQA5WDwuea5HUaDKjZtQAlM3yUBRBjuwjIzIbmxznSeGa1yX6YOKV+l0SFp/LJUAch+y569zmBbjtMDbaeWzyAfs2eUmYv8BI+jnJMEQCOhXtvg9Bdy8ZVHAIRnOvEs9TL157odx9LITufuvSi20bBEhU8zQzqeP/qjP6pPfepTjXGsLq3XidNnmpnBwz3OMdtpCNaVG5v1znvvqIcfuq/uvPNsTceHtbO9V71e/9Yuwum4tm9u1QLvFhwMazhcqD4ntA+7VZMR7K6mC6v15NdfrJe+/rXa3bzeECsWuRPNoS86PNpspsoxVa7qgqChnNtgolz5dMouDZ1yjVp05Boc35nSFoz5VIc1UKeSaYNkTL0V8NMBZNRmcAJwJxFIh6ujExgyykydllQpG6e1Ur+RLRExIMX3nItFuTqkJEffimSlXifBSr3XMdt+SYFjZtbaNVISFL53rQvtkkT5fTpiccWt7q4TdSwcB+sU0FN/3JWW15JgOS2VBJtr1OV0slnDDJTM2lAuBAt7hgTiRNlokNOF9lH5OQ7ij/qgHaTeJ5lKzLYPSbL4PoOOJK1J0NqEi7KUjzJM3NKvWB6f6rxjkW1LnbDedp2U7xSrGKd96ydw+rmQHPno/0wsuA7R2Y727IZrofSRBlhmxqhLXcWZe6wQz+VyEOp26Y2EX/yg/fo4CaWJA8vxGCB0xEysOC05oO1ikKST9vK909Z59pv66JhL9vSfqQsZBBqkqEN8uuMv8YsxEz9djuL6X4mNdSQGpq0ldr+d39Qe+N7xpY2u8eK6Y2+W2mCW8hkHj7mQ2yTBYmwkZ3xKbjt/8id/MtNQHWynA1SYJFdtYzPqTmMQwAQIiVoyO8phIBlU6kchBBvu4xmzLQyAIKqgzGChXJ6+bHTlGUgZcZpxQriuYTGqQ7CUwfPpiAUnnlVoKrdgnwBD2+gLn9RjO3xGAiPbd+owySrPZ6RgHwQU25zPICsVGVlhaLBpfgEQ/uc69UtWWQ9gpEN9HhJLu2XvtC/Xn7RZPeVSt6nWv/iLv6g/+7M/a8pdmFuq06fuYJavtja3mtff7B8c1u7eft1z56l618MP1N133VHT8UFtXt+qTnWbdxMiq+p2br38ude9NTU4Qh961Zke3jrpfX6xXnrzWr300st16c03msjrx3/8x+sHfuAHboM4QKLhJmlJkD8KkB1Xs0bqN2VlZOg4oBeMhfehj5ahrglKGiZlOfZGw4KltpLgp85n2+2bU+eukRLUPUZAkPAzCbKBgrqTu+l0ROoW7VEHWdjukR6s7XD3ZS6q9t4kkxKuNgh6r7jRjkDT6dou5GcfzSjSd/Ako/AkCZkhEouYhvBQXrFNm5MUC/Bed4wkX+3MneNvPzKapwzlbNY63z1JWSlzyQN6RfaQZ3EKZA7ZbKCjk0i25d0m1+qtwYC6lXrRJsa2IUmjY2WQmkEa91GPbVEO2oF1OdNgoHgUoXJMzPBZVpKzo4i8ekKdqQPUoYNHBuiKmIhNiX/tJEPicBJjgyjKsR4zTAYd4ib1kAXzNUxcz7V44ijlmIVNv6NvMUByDNU3nscueQadNhOUMzL0n++VueNmEIC8wFNf6qwucr8kpL2mKrOicgV9TSZduA89Vv78z33oPzqNT+J/8VpdTdlnkNUm7G2iJW5kOfxtQJt9d+wk5Y6ZOEw/aLtHXJh8sL/6SuTl7A/XOn/6p3/anOQuO7NzdtydN/yvUUkgVGwbyv+CkhGIUTGDr1NQ+KYk3YbpdJVGr4PifrMHRjOCHArqqylso1vYucdpQxcKUqZMX+AwkyRZkFULTpSr80gF4nlTu0YXRmJGq5I028Z1BO96oHQmSdAECL431SzYMEZmZ3iG/rhTyfllrwliGBwZK35NE/uuO4guZdKHnLLUCUnOXN+jk+C8LXce8jwZrI985CNNHXP9+Tpx/FyNJ+Pa3N6qw8ODmkyZiprU6ZPr9R3vvK95d+HB/s26fuVqzWadqhkvEYRUDeoGhBd61pvWjSvbNeh22YZYV2/cuLVDcDKt7Z2dpjz68SM/8iP1Ez/xE7cPWBX4NGjkraFKnpQx/6vbggV9BQjVH+SMnql3AnxGcMjLHTo6SgFSHc7DX5EZ4wSYUb9ETbBT17jPaJoxckG7zhWDhvQ4xcJzZLQ8A01iIYig7/ZLkHJKWVDiXsEudVEbJyvK7k3k+/TTT98+PBIASkLRdvhtUtsGRTFFQHdcJDHikouRab/nR5lV4xmzjEmOwAA3BRi9+moNSYGEwUBLQBfXXN/peDUBwVvOJwNLdUobSrlSF2PuEgLGSl3jOfojRomFtB1cI1tLMET//v7v//720RNO04oROtA2aaX/6o06lTiexCVJdZKsJKISEp2luJRBojqgrlGfEb/ZgsRi7teBJcFy9iMJepvEJUlz7BwL7tW2kkTTBoNg+sN9ZlF8IbdTSOoFdsyP7T9KzpmBNNimXLGYPpp9op/UpUPH72b2zX5yTfu1PxIfdBO5smYTTKdOppNZ3J5T/fZB2zCzLc7TJ57n1yMdKFfbd4ZDgpe6nmTXvmiL4oKyohz0nqUlvuoNLDNYUH4SJHFIv6xtoMe5js4sq/qWfp1+4J+8hiy4H/nQTrmN46qMPXmA9vle2iSp9NWlSvztutTOI488MtM5S3w8M8MoW4V3kB3QtjDtsAPXBifJBh2ibAdRsJP5S1JMuVGuHRAgdHQCkYaNkgBAZuNM1yZD17hUVMFSoKRsgdE2Wx9tsS6+c+5b5UyHYPRk6lQHRz91ejoO++guj3SGKo+DbbZDx+K5LkZMHqKpAeBoURAdprtgJBOWm+NJu0yJq7D0TeOibuSscfL52GOP1e/+7u82Z77MzS3UqZPnauv6tWZnIFOFvE6Hk9w5PPTYxnr1+53a3Nqs/b29Zg3WweE3H0b4ds64fR2Q+sEf/MH6yZ/8yduvYGH8NbAEIsHAKEqwVr8k20SQ3Ou4mEXlfuSqw+V7U8sCZkZ46KsLpjN6NgOba2+UZWZOJPtGzQI/Y844SiAFM3XYtQWSYvVWp5ngI6kwKEp9VV6CnI6P9kPq2J0JgKNzkgAj7KPGr+0QJTaCZpKVdMgAMSBsoOUUvNjFvVmv45rOg3FALpRhsMczytsMi0BucGgQlURcvbC99kuCkiQgSY9Yo85Iiumb29Api3HV2VCmOAbeQbRwxr4bkvV3POvUeOp0m2QoDzE21z3pMI4aIwmIspHsKKOj5K2u2ed0xGKKtuQ9jqFBkDrE2Oig0w+pP2J6bl6x75I99TvrMMihHB2kSx+4Rp3OAugX1EvKyTYpGwOlxA/tR3s24NORUw7+0GfNaiaxQQ+1TckOOIU+K083JfHp7kQ2OZEdwj59g4XEOMla2y9RBn1nLWPqM30Rv9RjfX/avDaiD5VYoztu3qLt1Cs2isvqYgZI6a/S1m2DbVIn6KPT976VAz/oOresI32fAUjqjVO8Em0POqfutl+nbSZYOk888cSMG2RxrkloG5tkQeXOglXk7LTCsLEqm+Ui1Oa8pLcGD0XKVC3PIRyzNyqCC/JVcpRA43Ma0fVGTt9QJ88nOGQK0Dpok8KxPvtEHSq4Rsx3PGvUwyAI0rJwiZrkMRWxTVQpD0XIH8ukvYKOmT+jCxm8dePwiPAlVH7STpXQcbCfKE6SDuoyK2dULWk1K6ah6LBYCE8Gi6mL/78/Od2UfwsMlM/fgh4K/wu/8Au3xzj7kg5OGTn+OhyDCYkUdoD+CWh8Chhmx2gXPxqTWSvvQ+6uqxMQfcZ2JLmVnPPJs2aZnBqgDPXQRZem/6lHkGW8XFDrde2W53VqSWDUU+tUZhntSuxpG3XgiL77u7+70RP0jUjUY0oErG9HsmgX5eaPwCbZpS/YhTZsFprx0c4EcT61WdqlbrrOxkCIe+x/9tHy7GvuJmr3SRkpW207iUTekySMsiTr6AS/7uC1r24wor9miHgGUulLfgmGWZOFE0WHddjibUb9ylhikJG+jsz2ZpZAmYrz6or9kaTphNVf8VQHpH6nHJW9mYTEW4NQfYjj3yasylKbzucS99WrbBf9dgeY2SUxxmCC+sEXl6zwv3ZsEJpEVTIq6W/LT9+Y9kfd7hY14aBTV1fTZylT8cU6nfXxrDVIGzvAIViQNq6bFFDmkndlb3tpH/cSSEvY9EPiEPrm7vi3w3zbyvdmkQkoDPrTFrKMxEP1OG1N3iK26g/EYf0V9eRZmciEH7FO8qsu6hv9X+6jb9Anu3kgOYoypL1wlc7nPve5ZpF7AlAbeBVARm2mVQWVJGApUAWTBq+BMTAolWXRcA/yE0hw5kYSKJ6ZBY3ZlL3OjO+9Zsdtj8BnVCC4uwvEqJb2uK4DgRkdmbJVIX1epXP9lAOWzBYDcAF8Ote2c6H9CQrIRHZvhoqpGY2EMo3AaSvtZl0MCsVzb+eMVG7bmA7HsbI/7njh0++o16jA9Uf05UMf+tDtdxZqLGb/kiC0/+Z/0+j8DfF2eo1MiesGGFvGizr59OR5ZZqGmIDu2OtIBEYdbjNf/tY0nZlc5CpYS6SQl+nlXMBu5kJiZPm0Sweqo5TU+ZltF4ScQpYce96KZFrCl4GAekgZri0y7W27BaF2NJhE27KRh/dLZPlUZ7jvfe97XwPA1Ife0W93/vB9m5Sk41Y/tAFtWntHBmadaC8g7+7ixAWdi4CrY/KNFAJj2hXlmeVUN6ifcmmPNpXTNDp27085ZISvrGyPffZ5vxeM+d+X9GK/EFWyzvyYxffUbscTGTNFT9n0k9fqQLSoU/xJcmUbHHcJaRuzjuqbTk2ClSRWkqaPsG7+NzhJwuN96oX2aJBqNkOdSMJ3VP3pdyhLnFD3nJ7SfpF1kmzkog9C9p61mBlGsI563CxkUC3p9UDe1HWxJPFVzEtCL57STvRbnTE4wAa0x/TDYhTPpS3TVmQgkaLN4LS7xOl/+kfaqf0kuXHs9HHYOL/onTgmNrhmO58/6m/65AHFTrFqA9ajrkmq0zbbOkwdZhCTjJlI0HaxJ/Edm6f/icHW5bhKsAxWnAmibeK6QS99d1mOfdEHkOhodhFyM18KEiiAlXg92TidlhQpSEmIikVDLE8jykhGZZNlqmgeqikA2hYFYopOZfbcKhcQ8mlmxzbm9CD9EHDpG/cgID4lCrQpt1FLEP4fvu5mZbarevuw+0TsBJMYjUbyYUcQ+x6iaEs0RIIYRAjY0BAbgkoQo9F4LPvlV/9c+70zeOKGTT1VNdecY47Pe4w51iq0AJrtjyPGh81WUvatQJkf7b4j4AzDNT5rPuX4hNmznnoWkeZmxt2YaO45OX3WuByH3jrVPYrW/Jw1PsU76F/25hiKckVP41qLYTPG5vz5z3/+CLRbXVol7G8/5ZOi97tZ9KOnhFcJae7mVEUQXNqjxmYOcytaZLDAyt+cGuXP6FRDt6Ij6LZOx1KMTNXKept5R3+0NX6fh5M8qzR0Tevq/yF/+qNSphcxZ9j4ro+e7iDLsZGZGw/WiRlLt6siLrjrb4HuAn/BlnMX5Hof7Y6rOD9BLT3w2Ia+i2fd3VaGCIhdgCUh20BL1/uMjD0gtO9y7PGAbBqnurp2J0FzZ9Ddr+BP3puNA7kAVmM3EdvKyk2KVPQEg+U1HyhIbvLFx7ZOPK6/KtqSr74Z/tczvLqmfWb/2VE2nm70vt8KTa/5O0fVC2rRA3w5OWje+BEd/Ju1N2Gm6wu68GmDHB7T2Wgmc8nI6oB+MPbZ2vkKtGy1TQUO4LI/pyLAt+PxrVht5RoY3QrWHtM2FlDx3LJo6rlT+Cip3TjYmD5XXcI/vcF9p2K+oGsr9Y3h4/lpPo8Pju/Aou/c3KMhO/+aT0ov8k/xQjzTKkJGdKK5gC5+K52OT+3BMWS+QTHmf1Wx7L8TjuigL37STsy8dgRTSHj4ndWzjb90p/XEar1V6BRrFpSib9eT2IiH5M2ftZZfSGnsguN0peP7x4Nl33333eerLCoZHArD8znUqKpyQdkGN4RzqmuoAJsgk7AAGwql3LmbktGsQjdvG6a0jgi7Xs8KY4yJCwjQyznKglJcdzUSzva7NO8G3ehSFVJpa263fQOMBBwNbpldEKDKtY6QUWTYgSuVldZMuGWvgRrn2VW44gElMCcFkkG3fmNai0LJUqKPQcbXDANvuh4o5yD6rvkqR8cH5/8FABkF5xzdfdZ+Ws8xFl3zVGI6FxBSzmU80bBKv856ZW2MhzvqWWhuxkm+vXLW9EygADQArvgTvz0bR0Zzn73klu61p82A21eVh3gsG9WkqoLHcQA+snPzRHfXZtR46bk2AmZ0lp1zwJzoBtOtNLRPVQUAKHqiF+/t6ZVXXnnIMpn3xPHk7Jbsxt9AbW6yUcJP7qpOOV+9Ru1hk6INNMkAoFL9bk+yTjrvaHwz4nW20XL9Ajt7KpALRvt6wSQAdT+n13Rtq5Hx3EMfHbvGF5UHbRPNkYOPz/E+sFUfXM+hywbTA3a3ei2RZS/RAGDHy5vYbsLIfze3fbfGJo7r//mG9GIrpDdGNE7bAVqAIvbHd6AfXWQIeKb3js/bj4SVrqpibqUk+iQXm2SojgBZyzvrqZABXdGbjFo3W2tu/art2+OIFqCKgQuI+8xT3NmLPYh3zc93q7jZs31HS8l2cze+oN+Y5rRe32df+hMBVDz22rrpUvup4qoyrx+UnonNveYXiyOBKyCVzBrfWmyVj7dPCTZdXZqtJWGR0HdtsYrs3EG/eiVxlCjRtV79nQ7dk7Ddl7/FATErvqu6P07GuouQI9ggAN3byDpJxGMMRwFIcWI2Za7e+47TkpkkrAhCaN+73XHLlbIftMbYvheg+tsdNYxfpkqwAgnniyYCbl/N7yjQmipj0aaq1DgBMMZyppyoDCO69HNA4gljgR3wir9QdtcGVDoS6BlEWz3KWAJYrR2f23s/ynvvVqMQ1zFRctkVWRasPZYAGOTc42f76v/yHU9kws7td02Bsr15zEPBP5433pP5AVxBl/5xCnhjXwu2OH+gO8exd4nQA+PIQABR+VGtwqPGo8uTt4HseJPjEbA4atWEGwgcY8mCZJN0fvWc0XM0fXdL3H2WM+OENOoCUsrz0S2BWdDKeW61VlAD6FR38Nz3VV6qMKVDVVADBgCBQOJVpQgw8irwAeb6q/gfNmvt9pNuqGiurXaNoLS2nzy3cbw5txIm6QM6gUl+Di/X38UD1ToyX13cYLGAinOncwAeOQiKfikgvjaGngC7zd9n+YZe//nPfz56IANb+CCBAJQX8KEV7UCWRILO4QlfR47xN33aY6xrm+yHr1RFNzfAvMkNHZfooH0BFp2xXvNW6fNAS7+wwAfT9wXMezwmWLO9rYgA6CpgfEv0ZfcBXLSmw/3tTsB0uX8lOMApcMKm8GbloUJFfhL+W7hI7goUgDe9VmBwt2J0eyQR/QfoxTWJd3wAXIztlc8LgOSv27u75thQ4/w4s9MgPtDrHpUC3atnADq5pJPxjW4uuFowxwezF/F0fRHfvjYpnvUK3Cny9PrUv8bGzwBkfKPT7e1x6tARIcex2YrNAQNbhXoKYHHCm9EtAmYYHAslby4GeI/mBBuZOyPjbKOpa9pkCiWbUI0BlJSfKSogQNBoUi7nlO2TwCiRDMIrkPFoanv27EtMlrk1lx4m5cuUn2JxElA0PnIiBbGeWN5rjkMVIRBUg6terBxM4zpiUT1zFs0wk4sjJQH58cvfX/xOY3ygMJv5uSODLJvPcRU59p0eAA/N48SaX4YVkwTR5JGMNJLSxxS2fXAIzc2ZXGC1Qc31wByH0Xs6RAbAlaDT9/HE0So5pCP6Iuy5femN0hu2d8Vslmp+YJXONKegqfIq2AJWG2Q2+LOL9qBS9VS1kPOOj+mo6uOClnVW9J9+G8eugN14Ek+TWwCrylvzd1cbsL/H6vjhiBktquH0Rp8HOfa6Nt/f2QDw7ShIRVJlT3bMifa959gkY/MIRgKrdZsXKLMPSeICJz5y/Sd7BjyWp5JKOrEJqDmyY0+GjscdvabHreXYHsDtM/zvtvx+MqVKBeDC75HxBooLBpeXQJQxks7o3zm/CmCRd9erxtLFjRd9H3/4WSBTgk7/l4cLZtEXn/Atf6LfB1Bqb/zpAnd+vs8E/Xhkv1o56FPjJP2NU6FagNU8+WaVb6cA0dhn22yeXPo+PVyAxdbRqj93g3hjJJ2Axz56BACgN/El/6Vi1ZzZm+cgNvdWuZs73xKPNKiLm1o/qmZpR2mdxjZvIH8LJuS3Ppj/5Wfxffm7CZNTJHMBShK19r5VK3ZL59ml67zn6xZHsJd8huR5bSd5N74j2OKlGKzP60sA6zrzJmdEHOpFe1vB2iCwIIOS9P0a7Bq2c04o1DEH1C1AU36ovPnafMqiotB6xpm3MYz4KWfYuK5T6RD817G4XuYCUHAY0O8G7JQTYGpcjO8f+mRWC7Jk4ngVL6Lfb5LhszPvyqGVkvs8fvUzJrIYPG/NnTflcpauBJ8h9D9lSUn9lhZj0B/gOKD3GWVZCqfVnJv5tq5jL07Cr8PjsUdNaBSMX/SsaxtfNc3nMj+AH30MhVNsLxxrn3mgLT2n3xx7nwOb+gIFWmVgv1dF79qvu+ZUUYHa6JJVcmZAgSpB8moOv0tG//UoCOLR6LhOI25ZocQk/SgL5dxU2bqervV3GbSgY24ZIXAiyAFvAAJ+JaeturCRKi79z6kU5AsufXd/sqj1e4xH9ipLdFS8QXgrC/YF4Da332tcPVB9E8AkVkuv/hE3tmj+BfYE02TBzyQffZqbaLLlzZCBtNVH4+j1ViCAK+M58HxRlZiCVzoSz6pi+Tmr7D/dQ0/vv/Wtbz3speeSBciiK15IICU/fBRfskGm+dYvdT26gT8gU6A1fnmz+wKU2EPXea4Q37eB0DzLQz1c7BV42zXbr1+viB/sTpK7D5O2p5VJvMcbr/ghKafTKqG97zvN8SrxgEw63Vh9c8DmXh99KsuOStG1MdgReDxQUdtKdn87npSQ5Bc6Mg7sREP2GI/cmbsVdA89bf6uB/jSM8BLawwfFZ/aq9+4bf/RWRU7fsc/VbBNONufEx2JBuDIBsRasbe96bk2pxhrj9lpfaHRYH1H1OzQtXwjYC12KLSw//ZU/L3JuFOBYmb/8X/bM5795je/eb4lWwiSUUKSECYHIuvEHIiSMW2WxjChRmsIsgCOIAVBx5gYKBi00f7F+HX4HK+jj77jbLt2KykyJxUgQjWf/d3qEvCVMRFE9Nm3KtqCJZUjDkgQA0y3WoWOC1Tb00svvfRwtClkDjYlKpCnQBl2AKTgRrA1yHJwvcaf5JmjrsqwTdUaqxcoxYP2Lxi3pwJnc+CxO29W6egEcHiBeXTgSd8JZvGjvckQ9QLgdXsmH0c/9PFmHipD8TP5aJTd41uGzrBkaSqMgmt8Vf2K3vjbvuNf13K6nJxKXHJuPBlxjF2T7DwEUCYM/K4OcKIcVkBA83/70vOkX0L/H2CiCtecfaW6qmcAACAASURBVOdhfmhwncCWLj5VfZMgCWQ5W7ZDV7vWE9Rfe+21h74F+uNf/2S+Eqf47CGGdJGs6Uzybs3kqX9MLx4dZE9scN9LHFrL53yTo41kUeDxs1HpCEDSNY5Z45/qGn+0/g7NAgPfR0eB0M3KgRP+QhLUKz/HXlqzqnR0xtdsXsKmyt91r7/++kMvaxn4xz/+8aVKN/CwySfZ84nG9BqPVXzZHvDNRy5Q3GoocIAf5qVDeMz/bazAFzSgly7wa2v/G5g1d0tA82vkHj8lamiToNFzstq4AERJzvg+z0Lq2s8///xFopl+1cqRPeW70quAzoLI9rkV8cZkWwCVpEp8bQ0+R/IjRhsTHz3iQ7IYDU4r2oeeUAWB5uU7ABkVrWhoXN9LGPksx2F4W1yRKAJVZKgqym8sltgijX0skL+fuanD6Ud0FO+isbnyi8levI7PG3Oaj+0C/PSR7MV3cRuo5PvQxxYd+3ZDQXQ5TXj0yPVjz5RtwZHGP45P0KDgQBHwsyiQ4WwW0DhjGCoU2ziZcpvh6AU+jqm1HfstwIrGrtksB0ptb6pWG1ivAWGywE8pXKO8jFeyw808VXc4FBm58q/9y8J2Xwusts8oOQSwyma7ToNiiLljgJxu12bQGXb0FozXAUHWzZHwoyeFdJdL/GuMKlPX+iFojhZoYjzuFNtAIZPfzzhjPNhjsMb7PURn3e29PVJuyrxB1JwyHJkGJyngcSyNz9GSS++BOY5MlqNJUb+DZ98I1OS/GfSCzGhRFm8PzQ9Aqowx5M2ezWcufFdu73v2oDKzjhXvyam5ydiRoP4mwMFRwvKRHu7cAmP78KDCBQYb4L773e8+QGQgwPPY1h78esAmOBvgyTuac1BuThAc1/8ATsAYWToiBITXofNnwIFeRcdcAHx7KNDEM78fl2wLlGS0Dnl9Xfvd5OICErxduhpzQcoCFLocP/bHcCWSXR+4LcjVMhDIUoXmozb5o5fpC5nbg4ThVnv57fgryPcq0JPdgpfVazxvHhVEPlCSsWBu/cnGqNXR9b+N0ZzstCD58iXXP9sP+unWyouMmhutBXkgP7n0vmuyJ37TD89L+FTy0ynHmNlIlZ7kmRzTrS0SaNvYpImepIvZxB6DNy6ZN0f660an9qcvue+q9kgcWyOaiiP8FuDRNYCqmEye9BsYwXd+uv04zusa/pR/2ld/r76vLtEbMTd+O1EJ5AB7jmMXTwBweMjXNAYI3baK1TPxhNzF8/iuBYf+t9dk7vTAcf6zX//614+7CPuPiDbXohwFooAplSgG2OcIpohrHJvRQPFd05iCftdC1IASGoAG4C+m7NwpACH7HNre8riqFwOWyXCSQJi5+lxvBvAnUMR4gGSd7WYFzdf6fb9VFQqIT63B2TVeIG+u/tdbUQMrwNu8KWsC7ty3DLzKVCXa5lF1AuLaT2tA/sZk1OtAIXv8SEFUFJ1LCwDJoPk8eZj+POX4orfrgDglXvvP2OOPc+uUGLhYpwu0yYo4+NXZdebALLk2fisc+Nw1HLA7bxiybMR1GwCjp88lE0CKo6YFRILgrfysQ1lj5jzpneOArueMFpQAQL3iS/IDrAAjfWUAiaeHL5hj45yaudvrZsJAFVDOCVVpqUQPPOe42aiESlBfZy2oR0v73xsTVk/x/WbDzamaw+438DdvewD02ZejDjbYHruOzPR46vdqnMBB7/FoE0eyxevLT1Ubei2oA1/4u4Em+XWduybpDD4GsKokdJzYEWH+gR9g10uXPfNhwMrqAN4viI6/gCo/KFbY5+q2azcpUf1H1yaw66Ndu0kMmweIdm/pgDaC5JTcgAN2zo8/BbD4QTxYcEoWgdj0RkU2n1blJF61lqrZ8j59bpxfL+lvCbJnN6590/NoJAM6DkC0Vv+AiP5m9+yVfik4xDt3J7aHeFWMUW1zR29rFXv9/FRjV37ebyxUNaZX/Oee5JhjkyNVu42lC9LZhCIN0Ndce+ewvfINzevIdRMCJw9i9MbdayfWjm+S1mJnetX+YKG+i5f8V2s8+rY0uXMEFItyLGDaygBARvi93x6K3cQ6GU6v6xJSR18qM26hB5T63PN/GHBzrbBbc427vwVIRuwzQdcca/gAn6DmDB1osjcMB9A4A0AKKNi1AIzWwFfBsD0DF2UT/W+cO6Tqqwg8yVwSWsc9AazASUGynyuJT11XVgTsMs7WKDvCS0eLGySjR7DEL3RnfHrcONTorCQq4xJsKChHC2AJKBomex+vCsDRq2Eyhe2722zI0fWdfoXoBDhWD+9RdNc0v0wlA4znXavipCrQOn0Xv3KkdAtIJldVEmBA0Mvpml/FkGNep82ZCM70r+v9Lp21Ov6Nfg58bYvM0ivB180BsshkpeIogWhfeu4ENwEHWOLkVIayAc4S3Zshdl2Bo8eENFb1Kb3DJ4kSh8U3xF8VK7c57z6jTQCyJkBPZq2t4hh9/ETzuFPVsQy7bg58kuWvzAGq6Es2JTQlFxy35JHesw/2YC5+AyjYhG+DuHnsbYGZ5NSxKT8GSPMV+YWqWN1ssNUBwW1BlsAryG2Gz8er5gtgbBrAW/9u7k22Ltjia3btTaytszqCR61NPy9IbU3V/+wl+8s/ajmRDK2vE7Qvn/FKMrBBPr/QXOmpO7pLLNwElG/2LEB7TN8Cv3pf2089dXp30tt01J3qydrRHHCQPLIlvUtshuy8ApT4gZ/kkH9RIW7unj+Y7ejL8ksc0eRBzmKXpFKPqzk3ZktO+HR2JalhA6pQ6Gtu+tpexVa877NNapN/a20BoLF8uwoVfRXP2AsQ6/Rkix/82+pu61VxTLbNFXbxjEY6Rm+iNT159qtf/er5lusF3c1cBAhOQ7DfxftuM8au5xAFbNlh86VMbSgiGpeyQP6qHX2fQmJ8a2xmDjXKphZtKvWrIhEOgKNEugoiABKcYCD77b3A2KsAQEE49QWihNvYzThSgpS34MkJxzNHf80ZmPrxj3/84hktHM6nn3764nkqrdWzsSB5R4gchsBdUHA7boGiOVaxr5PsvSMkYEi1jWPPgJozXnOoy5N1UvilGZSecYiqKMlHLxS9U33qfbQnO6Xx5gUaGAUZq0SkA5rogQgPNF3H4FEVjW+ueMnQGR8djxeaxtEXTZWJ0c8JA+OyNo6lPSfvgvaCBc3igjgHIgOPJk42egBVPVqMWym9uZ86HgncZnN9h9ec32Z39nyDZ7xf+5LNdqRdRt9+2TSHnvz0KKhEFAT7v3cVShL2CGyTE+AzPuzxhxYDsosH/UtWAY7GquYWCD2hunnY6IJAxzDuJKo61B4cR2xAALaic7N9PsN+r69sLPAEtPR+gfkmGOgUbFQf3n777Uc1ospIPUHRat54wFb4BnTw02yRTaDb3Wvr/zeR8jnaJal4wB+az77WhiWceMQeNtAuULBWtNLZ9pqd8y0eE6Niwxf63h7wiNz5ETaw+7En8pD0NKb9BIDovmqG420/8N1YzeUb5Omno3zHUNErafOcL74ByAKMnXTgcd/fpFcck6y2TrSVyOfPS+DTHeAxPjo21OaQXdtDNqXHdWVkrNaGvVGEDfGJW5DoM/F7K9Xiu5+96b2bl7SVtD7fSK/5fDzZ1hi2B7iuvSy+aVzAMz/SmAB1+0q27V0fVmtGU7HkYRcffPDBcwpEmQV8SsxAKL3jQ4Z4M1/CbqMYtFWE5gkBA1i9RmiBRjCXCaasmN86HCgwtM9NEkS6VoNzc+eQKDInrbxLIcznFeAQvDHe+GgBJjivBViMolfgob+rJIR821eK6XbWgp0qSLxI4QsEZaWtwxk1pv4Ka7vTKCEDxapA66w8hTeZpKCfffbZi/JmMrrZraxJpr8VHLyJhxo9HQO5rr0KAHjYvppvs2pVhvgZHc3DeXB4gi3Qk5JzfhuYZDy+Y6RkFa/vowGSQYavrymeyXQAeAbf57K85ul99Lr7Zu2CHuFrc8hm9XltBrzNuY1bpxjPbqCha6pEvdczoYK39supysg9TkHF1R7JRja8oOrqSO9V8lTSmi8dz1n3mr3qE4xf6VH/VKv6Xp/MBi/AinyBAbKVpTaXCtUmTcBC++6axnsYr8y6OXOEgjLHLaFbevCjOaJXMHfUfLNtfFvw8dRnwMGVFX4CQ+ZPPx2f6huMhwH1d9555wGwOhrsiLAeOP7O2leG+Nr8fMwCuwXe9gKgCHhsnc4uQBUzgJbVaz5SRRJYEn82WWvMXbe5VLOaP57pm9tAKYkQ5xa8NefyWoXMGN/tXsVD3zWvPtD4mB2m/3od21c+i28kc0dqdN3NSc3bHO2/feydr3RccgM08rGSXfzmh6Ix25M0R5ukoWTTr1a0bkf87Sea3a3rsRISqvjBV+bDyVWS0VrtQ1uBhESRpXF0ExBiS2yNz2yteMfuxKI+47c37khgux6f0NU4MYduK1xoMVjdwdfsPswS/cVSx8R6ONkRf9j7eP1ocpdhyzAYIeMmJIBKD8IeD/X3BvSuhWCBLExuXIKLCD8BUdBxOz5mxWg/zLjZBsASXRlU/2TIytkCVms39wbf5tJ7ATBF7xorg+L41sA3I8UrIBPI49iVKXt1S75naiQAT7hVco3WBJ2jDIi5LR4IKtsou4g3fVfZubVlmTICPKREZSZ4HZDtCMERatdQMvvxXlBsnsbhR5+7uy86ABWGl3MAqPYaThJdwK8M7fZmcJyMMboA8ZUpJwVcACmtk07sTzRwWgAYQwRQvaKlOZLr9nO0dt8DZ/RD9RXdHFLvgVXVRqDHE4O3XwCfbtLDoW4y0VjA1F6MW/0E9nPSqkZsNPkBKxuEL1Bc35Astn8hnvRZNKSX7nxNx/U+dX3r59Djg8wTwAZC7UNQJ1dVSXtJx/TD9Bl64qkKYTQBUQIdcJVNtPf2GUiJpnjSZ/yWuyCTn97EZNWcZLaJ1wZwlY6Vw4IMOsDXAhcLZoCj9iZjjk49WT774Q9/+LDxfhkggFUlCx9Xbta/gA/IVulio4LT6qQ9moMtolvwBWqMW5DER0qglx7ypX/2sfPwK8s7ibUqtDuSl94LMm+FdoHbAoG79u6ZPYqRHoegtUQypdlbINYv1riCuLgEZDTO3cudeHiMjsrqtsg4IYnnaNukL17kO1V5/NqCvjHAw487q7QVc+LfVpMBG/5+gd7iBjrFv7PvTUwALD1NgKc9qNjGu8Bmr2ILG2U3rc3nShabl4yB/7UHMW4BYfM5ts7vxzuVxWjvejcF9Dd/4CaU+PzoFetJ7oInZ7AOAvAQOFI4AcHRXGMAGwZkoy0sm5T1taFQc2MK/PqdNDzLZNpwaFFFIYHnQFS5+twjGGTCbTAaAayY3XeEpfoCQNgzlGyfDNt+VpB9phLAyBfRE140BADbg0ZIWYTnVwUqod/4E60dEfU8qwKUnh7Kvs/7cOyX0W0lQha2GZPfLWu/8T4nvBkDkG3fm5Hbb3LUixKfZUPR3XfJJllSzvbI2PF9DVI1i7NpDsAIiAUwBLD2RrHNLagKwgIEw3Sbv/Kt5k2OtHGqRAto2pdsiZH1vexPz8WCc7yKBo4jOpOjalM8lmw44sIXx4CqKByD44Y96msMMAD8rsw3kLNRGVcOqrX1WHj0R8Cr7yRLN6j0ef/seXnPltqD4+/0ziMiPBvLAwj1fjXfAmwVDbanArVBNl4G0lSiVS/2LsXsIl2PHgmOo42uK4nZhwjGm+YlE/JPz/X94flWWgEQurNgivwAjQVOfIfPLvBZUBBvWzs69BWpciTz1vnRj370eO0oo//5iv9VwVrghNcSNLSwsQv86MHSvICDP+XLL6ihQ/ZO39fu6bK1Lsji81yDXyoffR6/Lhi8MtjrgT6BmD2TrWvth1x6L04BSfl+ILx56Bd9jE66lh1nF2t72VbyZKf5VwG8ufq+2CIeOvqS5KTz7j6PPv2dZCwhUrmUFEeHH7bmbz1Hy37bFxDY9YCsOLLVO/jCutHt2BEA61X/JLwQr9EUX1ovutL/9oKP66MWtKswNu/VnauP+M7XAJ2t038gl08QD8hH0am+upKbwHK9qM/ee++955SbwW1GQHFiYH/H4JgTA2X6bSoi+n7BQowkPISnSG2mrDZFcFTWZ1VmbNQ8AbDmFhgqX25gJGjHLppZVSe2SsE4ZBkMiwFDsqpxgvoavT22N8FQFqpM3HdVq+pFiX49OQWafsqivetBQ39rWP+NN954lGlTjPYVzxJoQitgpGDNH+/aXxnGOgnVLpW+vutOxJQkWls/Xi/Aijdb9WoOADE6+rvgFB0CpAomB9a4QF/6FN1ANP1q/v4vrcCZ7IjRyj7WgdOJZJCeMKZ07JEtfPED1pq8ZTmtUUUlhyfg6B9Ae69bcY3O+J2cJBKazYEZekInem0ODiI9CEAX6FUYk3dOQk/YgjtBrDlUxJozfld54WSyv3q92Fafa4jlODgu4M6jBtpnvPJMNACg/Wribi7ZLBvgBxzxyexlpHu8xMEXEHIyXVuwT++aN72Q4JAzO12AvdkvJwrYxRN3wgJ5yVgS0HduWY9W2WfrOSrm5OOHrHePp9ORvSMsegDS5pS10wfBeAEW/QU0ABkAw74W7AgMQJkMOV2JHg8b3ep8vubNN9986Em2ne7Gb/Jb375r77r8OxuUqLQ/usnXbQK6e1iwSFZPje2zCyxVJwV+tAEQCwz4APy0T5WzvufDxJR7UuPa9TH0fH2UeLh8WR5KpuxXVTV6Hduna4oAvaqwOeFo7vVJqsNbwXPTjcevpLfZmF4t1bHowCvPZpK0RGvj+Qx9Vv2eaP6x7/slgMZkC/mJYtg+K64xfb4AS1Ue2A/YNZ9ECF/5eace/H+vHlTNl8QDjxzqM/vvM0elxZytSil8oC3ZJgPHhgvG/tffFSCK1/3Lr5SM9Q/AzQ49ygUwrIeuk6H+9+8HP/jB/zW5MyDOTiCkWIBE7xvThG1WCU11JcZD5ErsshqM7H3M8XMajsGaqydAX8dewG59ZXrHNrJljrPr/PaRMfpjFlB1nWz9HucAOJRkDU8VjCFzbrLwFKDGt4CMZ4vEL8E+xxe6DaD0D91KvNGfQMv4v/e97z14zClHRwqewyRYjbp+L5BTJjMBQLUkcJCRFyCjI3ocP2Yc/dMsLPMBSBy11CMgM9UHAsxxbK0RLXgJfHBmK4ucjBK5DGMzRTJuDxyN4NUaqqN9RvY5qXipgqkptOs52p2DwQNnGZDspGuaR2M03ZU525OMWR+aGzHS2eRD1puYcMKty/kBFICOTK0x6ZRKaOM3aAiMbC3e9H2OSJWx72RhfgNSdW6DnQAuoRI0ACLle/a81ebWdSTRnMmnRKH/7cUdOMAxWUtw1inq3WgddirocYzprWNbvR3Zo+x2+0aSTXJwR2N8SZ9VTTe7VqXt1c/2qEYu8AXOo4vdRRs59LdK4CZpPrcPQOopoMLfxBvJVfxQmfcbpQHZPs9HBC7jQftLn1c/rLF+Yv3crWBfULFJ9QUo5rTeghDrmh9Qa362zzcsXyRnW4UCzLQXrK+TQAG/KurxWEJIhmS1dEo48GQrtsZJ9ADQ6Kb3QCH/h24/iJwetoaYxrexRT6t8fl8voZtARMqi+5o7Hq9qfxMvEj+AGDvu17PY3Pw1cUufiH5eTp5fiD/p9e5+fqM7V6bB2KzPScwxTX+BMaIJg+vZoMeVhovm0cbgR60ZBn9KtfxRoGiveRX4gNfwOb0VrX2xqOnABa/GRaJ/uQQwOw6Jydkqj0pnrTHjuSjLR/UXl5++eWvPXv//fefUxTGvMFMMPLamDYQ09sUB6KpTdUKI2UlW/bP+AvyMTFAEZiIqJDfBVgFFUc9kL8sNwZBtkBAG4SAozEG9d0GkdYT4DZAKPH2ukaYMqUgBLbZTeMScplECNyDGKPZ0YLGasGg6/UKUPB4klIHrrpttj1Slgwi5+rOt6oXrdmY5twsNJ40J9n0XQoWnx3F5oSjzR6jlRGpnsjKVTbsha5o8m49VZjWVK3jCFaJOS1Oc4Mbp0kHjV1d7DMONH3kRNOL2/y5x44C4DpwAbN5BFTy57j1BAgCjVXNEkSX3ujRH8AIATivnBz5dH2fydKjRYYqAAB5jkA3cG+2Gm2qloDGZvIAtIRq7SL6ojlQ5pEVZMApbZVRkNljmvjkaKC5Gh8A6PlMmmaze+0Et7LBaQsI9kvWApwAHs8cu3DsAlZ7lFkCT7JZ9lKWGi3AOjnQ2d0POePdBSj3vTUWhC0/+dMN7vsZO7Zu9uaXBfouPgPMOfP4XID1U1TJNocfsBWM2dgFPreCw1cuuNpkZwEhX7jgyj7uvLvuAkdziCULwviKrk2fFuABaXitcorWjV39zdfzIQsQ6XjfbRLI1pZ3G0voJl+6fmtplUyqpjQHX6LKnO9YgFXQps90fv1Ha6XjvapuSqRUYpP/1atN3JuvWFiFppjS9dHBr/Mnq0PAxvJMH6PihF+raP2qzdEH7KLntoakz53KSPw9TsIJRePxit9pTlUrfZ58EwyiHYM+PwWs+qzrnRT1Xpxtb30OrDqhaEz+R9sB7NJ6gbKHT9ofe+bgNogJahwLpw8wrWNZY2AkC7AoZgLM+Hstu5VVhhods1FoPVhtviAKwMlanEPHcI27smxOyFEOxsawNg/xcmaUvrlUlhhhAENQVWlQycu5Ba4E2Pa1d2AIouv8l8ebdddHEX3xFWBxNOi4orJv+28PjkTXaPb4srUDmTnh1mwfATWAWAYiw4p3AOXeOu+8W4ant0Fm2Pf0xz43Q/Qd+an6AD9kw9lyxgzb58BjssM3zZ1AIkfB+clcFxRxVF0bTzIgx0TxQN8DB8vpCAxXpkBadNGndCj9patrExsEutbxgepL+3Q0K1MCKFWTrBO9fabHS4XIEUn80KtIXpy/6kGv2Ze7Zfred3zAArwFuBtwyjY3sHZNjxFpP+3Rs38EPHsRJDlH/F2fIrALpIJDTi4ZNid9xrvemzs+k22OuQAWaFlbiKdbWZUACQr0n77uXvezTQzozALFdfL2/NQ1bKkj1sddSc+evfhxYcc/6Vl6EzhObv63N3eBLRBC8/KcvdFVfk+QWoBxAZak63+BLPzDCwnO8o9+002gAg16zpLX+rsFNfQFvUAM3tMR9rf+p2uSvWQa0M+e1u4lRwskVfIXtJGdfUXbJkv41XzuTl79JW/JV+PFJTIQ7M3RHvw+auOdcACvC5r93drFYclReqOXEYgo6eofALiPd+nzxvvXmAAG0JdvjQeNWZ6Ib/YQDztpKZ4mB20V+Czp5zPIh032uVM18UZy3N6af+P62mC0ei5ge6vI4aeL0jXtLslP1Sze5kP0QHuOpZ9T++tf//r/m9wFQ459M7X+hj5lZIJR18kklOB6T6AUvc+U7pSvE2zIuQCS0cgorRFjARdnxo4gG9NnMa2NyWZjEufcd9vTsbT2N0fU3/arYkMgHA5wEx9C59Gt+hadKUO//7WK15wJQ7VJ5i64RL/jpGgIvX/7299+0WvDaD2xPR41Vz+Lo2laxoBnjEZVKV5ohm8vGW0ZRTTEN1W+1hKg9bwVuMwvI+KUyaN1V4kBYUCZLBimvq91ipuJAjQbrBw3AxEpu36F5OH4rHH9U24XNGRaKmbR1N7ig0pce0imqp+tpYeLU9Cz0/WcnjJ2Y9tTgMpvVqGlsRxv16qMxdv0Nb3v+t7rrzKm8RpIL/ggi64DjDjodAm97T+ZskmBi0zaX3zoSKkg3ff67xYI2vdm5pyfANaanBg/UH8HAN/8PSLkBraVFT8ikWGb65w523hAL1R8HQ3uftG3+lrGDGTlJPsu26IDAuOCAIF2eY9ePhRN3vM7G5i3isL/4KX37cfdZyWk0VVWXRtC//VFFhDTZdUM1XkPFJb84MECLHrJ3tiK4L/AwtgFigu8VoY734JTPnl55nvyuomEYCnx5NsWZNHTrVKQNeBKb4FNCdcG7K7fY7Xo1V9MH6NHawhQJvGTbKzdkL8qa3J0PMYO2lO6qHq2hQS+RtIjJvU5PpIXWyFjySXf0fdsB1/yhYF1wKzHALVvNwPRM72kXV9MkQzmn/oXzXqr2lffi7HRQY7o7zvtPPSoefNdQFZ87j+QK+kjZ4AaH+KjuNX+VMkUXdoL2SzAyi9p5A8cVpCIp62r/9VzBeO7ytw+Ygbt8bG5Pv744//rweoCWRtAsk4lRghO22PlttLGxigK3HslU04RSJPJBhpyAMpwbdbxSp/3P7pC1tHUPIsiAaTWyam3tuOCBYsx07EXp6hBXwC1V8AnZZCVUcKULWAVPZ3NOg/OudVU6lk/GqU1M8f05mhvVegc48jCUs72EJD8zne+8/g+pxqfmktvkfKxB5x1XY7gOrh1cgxwK2x41DwqH1vVUu2jyJyRLKHr+9/cDJKS64nBv5QZUN0juet8b5Buza10peA5Hwarx80zb5I9fpKXrDfagMPkneLH0/jc9f13dGbvnJxst7mAEcDME5gd9aoStV7Xxx/OTeakOmgOhqtPDAiJNj1WC8w2OLWP5Jah54A0rjdXf++xbbRw7mvnXe9HpOOJOTwbqv33/d61KXMWZPGK3ulzkhwkj3gSeM12+vuTTz550RsUb5X7BfcN6uRIrmvbgsoCGcGMM28MWQiQAnhyj1/xocpaADPHGh/c/dW1bEBgWMeMZvsX1NklULq0oneBihOBrk+eyVWvSTwuo/YA13gcz7phJh+QXbSX/JMexOjWS4i/fPEFU7ufBVH2JDirBuLD7ukpoEVmZEF/VY+vr9qY07WOsPHYU7N3H2zWmOUjwA3EdB1eoGkBir2raDZX//Xfkhd/t0CQni7PyNm+AGyALj1Tac0uW0f/XD4ieTZGZUalfvkJwOD16mrru+km2lXKAfhNXLYHi71oVWhOvV75rGJ3iWQ+UTIBbPHdzd2e5e/trAAAIABJREFUWjeeRzs/G63paZ/zrWJRtGm5yWd0TXMvyAUS10/svrc/FSZpHRV9xSIYIhuqQtz38by9xiuPjWqfxXzFA3bVq7icbUZ38/RfEvvs97///fMtgTKeXlUC+htAgmojTpVC8LUZAozB/hFEjIixAl3O3DlqYzSZeeJ3G4vJrZHD6XPBurn1g0WrOw0xnkNo44Ib2mQFa3CMurmiifJ7mKfg1LzRWdDvf4zuM4DCmS8QpmGwsZwSUJEjbf4y0npV0MMYA2UpQP8CAwUAz4ESvK5jEhR6lW34IVFO20Mg2ysnvc4m2psXeNmMTVWq/dKRzT4Zl4ol57tA1v7XCau+9Nq60SWDZ4jRrdSMl2TJyTJAnwNmgm1regYMIB1t8b5/siNVWgDZ3TeNbW/NoWogm97g0XWqOfi8fXhuwlB5Qx/Zy7BV/VRXmyM5Ao8AAYcpUcBj8rLXdNexKF0RoDXhmqNx+u+2ciXI0TG21mv2lv4AF+09O89hlp0GZjz0U1DbYLugni0vwLqBa32MJGqBEScvecQX/kOgkDjQUxUDdqE64fveA5z2Twd3DTStPOwR7YKfynD2Fh89Oy+7j/5tP3CUxQdK3vDUIyrWNpePS+MFWQsY8Zs+rj1/1Rz0Y0EzgCsu4N2COvP16rjd94DN8s6etzpE77pekLc/320i1nfrh+xPktkaW5FqrH8L9pY/C7R8zr6jla/ZtobWE7TzfW4AArq7Bs+iEShBe9/1rznR3mduvlHZ1Acm7oqJAKT4un7I3bPRXhzzFAD23hwKFnzhVrPT72KQI7x8CrkCgfx0/KL7fquYzPESjVux8x3ZAIpaJuCY9tJYmCG/fttLnEy0v+iOx5J8gFECHf35tcUDxan6qZ999NFHD4ClxCn7XoYJNBHVZG36Kq7jL0wTEDfrMaY1PPTMzwfIbqJF7wBEqWTfhhLsC3T4RQN3NGGWvWyGoqq0BiP4UkpOpDUTbkyFuAuizRHNAEWvmvDiS2McyXDACaJrAoWeL8Tw1rF21NjRRE403jSfSlF3W0L/ftsuhLyKxinZ82as8S7hR39zanpNLrI/DgMI5QgcW9GJrgFeop8B2ovs0Tiy3+B5KxFo3ixPBUdVyl0ggCuwLuDb/1Y7ujaDdQRLlnTA683qgav4yxFGT3O5yYLjAyDxgQGvjDXg97ogTCVY0L/ZLVAUPdHomJBMVPjWmdoLea7Dl73jSXuKB9GBr2w6WlSmGp/TzyFutmyP0afM33rJAvAzX3NkU+lhmZ67iNPF6IiPnDvbbn56JACuHl2AIihuAiMobnBdW8Gn6HesSO7RuI9DuEH4BlhA0PqrA2TIxwgKGwBU76OpuXLQHlaZjPi3aALSN5HpbxUOeqCqvnxb/gCIL9DC/LHj+HT0r80usNw9s3P8tmd6na9YoEJWaKJr+Or7jSd8kLF05urGnqysjvP9N0Hd2KHgsDxw3YJBQBKPVvfops/EHpUyVfDsgO35bn1de1eZpie9Ap5d7yQJqI4ugBaf3BkrrjcnH09uK6fmdRLR9/kCYAMv+IDmyUdFv8p960Rj63qcQ2PYOttTKedTevWcOicNC4yNW3mJAewVr9fPuyPSSVnXq8g1TrWM7rUPv7TCT0e/hEEC1s9TKc50B2H9ZM8+/vjjB8BqElkUlBzjW1A2KvjvD1Yi3N1siIroGAtp9nmofIN6RPsNIEeQSnNVfRKqRwVQovpVtuqkv0mFQOBYZ+YctteY4dlGAp4Ms31WHgzwVJJvTcanoW2fEdT1W8nYRmJNiyoFss3r4KKph4oWeFpf5h0oq1JVpt/e/HRO/O6zW25vXqBWMI8H8bAqYLR6jlWy2KZtBmC/zeXOiM0MVTfiiaZsSq66R9kp+Dqv5m0vC8IFicb1HaVXPk6+eqO6Ll1F+wYGyt7elNpVv5o7HrgNufdb1UIzXRUQZTGAXpmPI7jWAQTZBR1exxsY1nxMv8zRupzRBuaVbetkC9mKSmYOIh1tXPtmtxuw8MNRnWpg/OUEAjyc7drnVvLiJZmoZgom0b/gFziJDgCQPOJpgKHHCURTzoiTTsYCwgYyYH5BuaDafPtPUP2qilLf33miX3Ui201HsrP2nOzdtSdxoKM3KSB/fmSrOv3d9eyIXKIz2d/HgsS3aOgnstITetaDQz3/p300p6AXL4AIiVNzt4etIC0IaA4JBN27trr7AJ6M6bW18Mb3dNCruduXWNGeVMh3PmBGhWB9uMqw8etHr09tfj4/XVfBaD6xbPe/icjy8eoYfVtbXVB5bfgCV8G/ca2j4ADMKCQsOAOo2Bpb50ebCwDKvtIdYKA1NmFEqwdvAgbuwGZ7eqqaV+sDn7iyaVx+NP+k3YJPU4xQsMhnJUM9S3Shz/zUmAetJqOuyzaSo7sL2x+dZYMSTL7iJlXiENvP7hRk8KnCRjzpu9Z0qtRnYmGFDtgGCFN46X22We+aeNuNPY8Wnj/+8Y+PHqytGkD5kDekqSQWQ2Jo3wM+yusJYpWbkfQ58BCTPDvCkSODQ0dExzxgiCPM2QN+ze0IBjpfZxdDBKFV3oTv2U+tX7WqYNP/gmj/mieQsz03soX27zbUPQbzhGUZQeO3D4KSytJSzu9///uPuVo3R6DSFIhK4RqjkpfwPJ2Zo+41+cgMottdmcnBMadqGycjA2LczREgATzagzNrmZVG/+TedwyVk30qSArW6+gX0HWNW2DTL3L3JOHmTl4r8/YADHK47gZMBvHCLwQ4rhIcN5tlMAIF8OaoOVr2mLhxwKsAItCo2kRnfEpve21/OYZkrLG1+c2zwQYdskCAOLnQOc2f8YqtxFsVOU48PdrjJHNwwm6FVtaPHhUjiVF87tEp+3gA1TuAeo/eBY7NzB0jx4fGZmNld5rq03PgCEAB0Pq8OfF6qxcSinWgnOsCoAX0G/DIjS2yh8A80JgcAjaSR3u1DgDStWgzn+/QolrQ9+lzsvWcs+bzvLB0JFk3BjjnA1t/wTfbt1Yy9ZgG/nKzcf58QcoFIPvd8mtBGLkIyPGr67aijUdkt9Xx1mz8rXyq6EU7vi3Isq5qiwSZ3eSn2EXrBZibS69jtDTv6jdfzac0VzwTkAXuTZrYyQLGPQmhs3SiuclDvDS/pEXFB08aB0zgASDoGoWG9pq/fPXVVx/JejoLPIjl9CaaiiviZXRv1ae1+EzxKn4oLEgUPAKlvbo5CtAD/PnB9qpSjmfs1sNNgRs+t/n7u320h2winx5N7hJnd/kYNwVtknABrvfxLdtqbOtrSu+z/GDFlYpIHbFLTFs3X8lvtG8+LTq6Nj/RzQK1+2S/f/rTn7727He/+93zBhNWRCQMxgP1ygwRqXRnbBMCUJRScO19DNC4DmAJ1G0QguwayppCMQ5ZyHVgSs8yEkaEfhUWfS7NHRNjbM4+obW2faRMGoj1HUG9mhI9yK21ZBSOXgCJ1lXFAkzxkpK1/5Cu4yLgB7hS8Ssr0ewYbZSy8Y6gOIjG5awpR58LcgtyMgY8YyC958S7xv7IZANw13PweL1OqGs5FUC8ubtOVuYYtOtvP9I1RHJFgwqAozM0KkV76q/kgU4JMhrf7XFvkGgNfU2cpOoMBwOctafmUPUQ0CUa0bE6uqV7xppT5XC6Psekv5ETUKm1VvO4Hl99pzKiDC+LlBmqFLBpehGdEp3W90ys9gxQS5QEiNXp6yusaz1AsN6E1sq2W6NK1gbg5uH0yes6SzQLxAK58SpW6NxkcYPn7qM1cubZl9YFdwu521QFBBi8erU2sHbB78j66Zi13Amd/APD7kbepGWTqgWb9ubmGMlk6+9NCguG8U2wBo6eqgCQ6/qPlQffSYeN2xgSvcuP9rlVVlXi1UXrum6BrQBHh/uOTben/qlAAGzJ1s810S+xj/5slWKrWZKATWb4HCCGLrGRBbSrF3gPwABS7UXCTn93f423byATyFDpyfenoypNfnszGWmV0WazPrW/JU3xTYWtuLanTmJGc+3jIFon3W5v+SpN8WSxLTbWVT0XQ/XctU99hStnoLwb4/LP8Sj+pEd7k9H1Ffd9YIj9xZfW9dvI7b196a2O1mjP/sWe5lOhw4+wTTepRVPfVaGvsvf4LcLN/AifojXZZiayVGeisgrn/6pGAjgFSXhbZUkBHA8tYCFQCBtwo1CUTEaFTjT2+c2wWts5r6qO2+kTVLQ4Ttq75DiAxjQe+IhHFNgRD2PcbFwFSjBkZKpsKWEZB2DKADwRtrlbu+pH1xJqvAdgUk63xgq0HjoY+s+hRJOsjVImL9kb3tkv5y27VWqODkq2GeoNKjI4RktGvbau6k3z95kMZM/xyT/9c73sxB2UKl67v/bpKBMYlzzcoG1/mj/xKDo0PnO8ggdQQ8eaA7juVT8Fh7Z9FZs4bIAEjNyJAyyr9KEFXyUu9LHx9qCJtDm7Tl+GSu/KhnNms5yZSp47XB33xdfk4k41AI4DY3ucTu9Vg/Av2qtgldw0V/bmsQ1sx3zL63WSwA1H7boFWQKUsXR0QYAAt0AgGWlN0Guac/UjuzJ+89JP87eueYF7/VWulZFnx9muoxNVAn2DCyzIqLn9p4OSjV7JytFLjj+QFWDjd5a//Q0oCIbLj60I7B59vkB3PzN2wcR+tolK+5GY4N8FUyvrBTt8GOCzem5eAbuqxN6hbg2VMHy5a/e9CrF12hdQ6PER/CgweXV2dYZuSz7anwrJ+ssLMteOtoJHPwIIxRU3hmnlaB0tDN31ThYSwfanyqQAwpdsUijuNl41PZpK6B15SsYcCy4wVzHPJqKz9btOpVWsjNaADt3E2+ZOjnyifUqIFVKeAlmS6WKiCn62lm13XbzLflSPmwMQc5d164vF0R1f+yx+VP0u5he/e32csrz77ruPn8px5ILxFKpFCFLA6tVvzlGALYHejFog3V4RSqTUGKHr2JV61+m2rusECs6g72QQ61xVz3JmjmlCwK3XvjDY06ubYxVEj5XmQRUjYAeAvDyM/pSO0+J8KEoCrZwYXRyqn7KpguXI1RN2G9N/WUbzK7X3nCFn0RSrdQNYfk+P8QjGKQCnxfA4bMZOueN1POlWXs7nKaPbIGa/FLI5MyJ3jzRP63qgHZkBTeu4OazmiAcFDEdae/cHoxNw1mECV/QkWoD5xul9YSzN0VrocP06ZZUijkWPlSoH21nwvVUEAZhO9dr82Zbj1+ZgN5yyAMvZRqfbngX8e9MFwLpZ6wLX5m79wIRMkpNzvNV4x46a/jkh8qZD6Q6797DVeNln7a+eQ4Hp73//+4sG7T322mTvBn2BaZ03+9+xdAe4vQFrgz6fwmlGd/0ZzeGRGNm0PbILVcydS5U2nuJn+3UEKDBEV7ZeVg2w3iSX3FuHP9zAjNfNuTridnN9JZqI8ck6bJmePsXrp8AC/aNzzfcUyFpwIkDvOHbi+IyNWXN9Pd1f2un2rQB1fbxtPr0xfebxQuj/Kh1g88lFQkTf2WW8FNQVAfBh9WSv+yr+7nElOS6YlMD0qurlMzKQIOhrEl+Max8BLP8AcZWzPhcLJaZdK86hPV0snvbad+nvFjmaNyDk+Dh6nbz096O68+zZQzabTKtIOdUxztho0pfdZyVq4lev2jBWX9cPZ48SU8+Jyz6q/HV9vlT89fSBxjeWH8T/xib7/FlgMB50bdWvYsDDHqtgNTHF73Uz/TUiCtD3ANYGXI6pzwQo/TMCi6OP5kBca7YBDd2CwM7HoVA8dHEWjBAI5PxykgGDmoJjQkzqX2XS1qs0WLCIZuXBHJNjOYHf3TuyTJkWQW7Qk5k392bV0R4/Ur4c91tvvfUQtmOD5vRMLVlTZcd407p9xpgBkQT5+uuvf+np2WhKXtHd83044ZwFGbjrMZ6kZI4ko5kxdF3XJM/4qMrT58trgQtfOJdojr/RkbFklH4AO9oF3QVsjJise3UnWzJrzozXIxviPQfAWa7TjN8qqiqU7RX4jg97nKAkzikBItaJlvbSa/LIEB31AKf2s9mo6l+888ywXvs8PXBM2lyqa41VEWmMqlY8Up0IcHpkRHbZfmTvKpUcPBokBLJU4Dd694iM/MmbbquYOZahc2wXyG1evRN8RXytcpsM4186n3NS1RZ810nySZw9e6ODG+SN6bNNFDna1a9dY3WH3abz8VQgqPSvqh6ddIt/Ug0HeJunXqD8T/Ow9/Qn/2Bcny8YNLd9J3dBJppbpySpf8mgpLHP0mutDB6cqFKWDUY/W1nQsP5zgepTvFoAhGcXrPuc3uHnglg+w3dkan6fo2F9LGDteD17eTQVf9F8T+6qh83R2HyGhHYBJSCzPq25Nmm7AB5o58cWCDa3WCOpW3Dc3K5f3vEbktu+Y/M7D1/k5Ij+X/tI79pz/5wcVGEx3ulMc2+c6ftouTzi17suu47P8VODOj/R/qLb3duqq36kvvf/+c9/vtQTF32qu3pIVV6jJ7+WzfSdPrFitZuXHBU+VcXSngRQigOAX/Rmk268UdFTBHBqomAS/elWcTwex/cPP/zwRbwH+h4/lROBGNNAWSRDpBgqWc5HOQFn8JyugOwog0PofYJRFZKRNW8M0Hi2TnH/lhF7LH/ztcnoVK5tLQ3rOcdulaQUysPdiSiwKQ3GAw3N0dh8wBeDlJlwTJsJ4kV7af8en88ooN6UKLRc1SnHC3A1rmu6E6E9yXYTYAZBQVubc2mtHHSKXmNdSudfY1qrOXvukDuK7Lf1HNfFF2DDMaU73dyS2zx9526RxufQgJDNXtcpu1HA2Kp2wDnwvY50A6V5qhr4yY/G1syZocr+VQiiKQMFSDZ46kWRQPhpiOiWeXKQGzT63ufmcDdfACHj0q8GrKwj3SBPXn4hPnktyI1+1Sp8aK5bTW6MRtXoi5+ePGwvW30DeultfAOmOYzWyBEv6N2+RzJyLcfL9hcU4Zm+tPh0jzOjOd75IdVAlsqkitBm74KQoMwOen8DH57dyuECLzRKLIGXDe6Adrx1U0vjA/keu7JAVh9f9Le3kjQ3W8Tv9ucHuAEPMuGj6DzABWD1yt/pmcxfORrR48JvpFuBqXxdfIj+qoZdq7Ld/lQuABOVkU1c2TaekQtaV1ftA9BeUE1H+o7emUv1gxw2yb82gDbxRLtK792QAbwsMGcbF8zyCa3dHKsL1tp9xTc2ubq2vpd86SsAviCpvxdc3UqoOIq/rbnzqR4B5kCSSiB+58vTQ60lxQMnIa2/N0bgm1i/8jBfY7rOY4PSw2w9H+2GDPsVq6Jxj/H8xrAeaz5XdUoMRU/0tof0Ovrzb/3zdHVtQMWFPru+v/eNaf4KDpL9sELyzP94hFG0x1uN89Gthaix9qS1JRqbMxvklxr/OGGqghXR6yA5oi0LClp9p/xlE4IU1E2JlBgJaQMg5WhshMQw/UKUrrUYA+W3dgrgfJmBxIiUKVClqtCrh7e5Sw64ai6ZP+ZA7io6nPQa2jrnFWQCdJ7spzc48F7bYw4tR+eIxK2o8TrHnaCbo2ob5XGct44BnSlinwewCtb97e4kR09+jwoI7Fp3C65i40HjUsRoVQXLcTUfgNbY1Q/OViDmlPcmheS6dwduwMOnddaMNL6oGjQHI+r79s9Zq87EA5+RTxXLeN31AmB7aA7OnfNiQPS2PbVOQM966XLGGXgQ/OiKvVub42x9P88Tb3My/bcemeLhggqBvDkcF++RE/vc4HN5yU67PqfaP42m0SPhkcXLphcAt0cN330uGdsgTG7xKttrj41TxW6OeB9wiYfZbXzRM3hBu0C0fL0gmh4bE++W7g30GwjX75E3XQQ2+BU39kRr/+8dze1RErI/l+Su1K2csJdb1VhfuUBG7wofyzfSZy0CyTE6msePPedf433+JHlHj99KjUdASNctwGIPC6RWp/ZzdD/lG/mdDdBrn67hT3rPlv19AXb7jyeCZrJpbHJxytB8giW9kPSvPtC39hNdu+YF78awWfwHBPp+7Zeu0Ue+BmCT/Ph+9XcrSGhENzmIfX0u/kiMGhMfVWHYujjL9+0dgk/5YUkA2hoTH4E0/cn7ywN8wFbiJPEqW72PV43pf/aRHNtLOutO/8a0hwoSJQr5csWP9D77TL+L9cWG/uOThLDvo7u4V9LROtlD86YzEib7d0QJvEab04D2poer+dHuVKBr0qPWevbee+89dzyBKMZssTao3Nnk/d3/vgem9I8QwmaPLdgajhMEVlk0BnfNlq2bW+Mz9O49IGMMhuW09weiE1SOe++GSCgCvYqaypOG5YS76JsTWMEtuGKUwJxbuzdo91ngr+pVvVUqHu0tnvesDWX/0HrBGyhsnnvcYe74KFDFY3cQLjjkdJU22yeZBEpbSwDuOiXO5Jx8QuiBv+STDNyYcJ3wgq7m84DKPlfWVs2I9+soBMl1psk3gMWBCdTbo7SBiMOTiXJ40Z4u0EU/Q8HRLcghV0EjGuJxFVZBJf7olWrcddyrG+23tQPd5nCnzf4YtD1u0O1vGaNma3dCJTN31MTnC243iOPD9hwmR7+nqWqrko3+BSmCywKsdfiro0BpY9urgLlVNM92yxbSf78LqKpr7uYSnPmX9EAAXZC04OkG0R23tr02agxdjB/Zg2CSrfj5KrrNGfedSpejVT/zRB/xYUG8PeGN18a0dv9l7IKm5ICNR4PKsOPl/B6ZCXTxmk5VTYs+tEh6AetNDhdMsc8FVavvy08AgO8X1NEthgAYW+FRiYkfAt2us32Y7rJ1lAPMqvxL7gFI8l1bxyugh7/CB/sVv+jlJhkLsJZnEgJVNOuuXWQDeGvPAjh+bXVq9b/xjuPyM/pCVVTE+O39E3cbe5Pl6OBrHcPiWft2DeCe7unfRJciSOtIeiVxzd+8xWHjsidJWHNo+o9XjfUbhdlfuqviBI+kA/nEgNgeq5JfOlGMbZ0exZDNRHPxkg2SX7bcHO3VSQseRWPxJz6joX3QD0DrQX8AKwI4wQa5228VSuMuoMFhrEMq6MY4zeoRuHcmOANmRHtEZN51Lo0DgFq//zasB6kjp5zG9lfJhJXjo8kPG0eTuyyAtujKuds3A/M9hdlgwikRXt+lKAEkSHfBGIX5xje+8WhuL7gknBReOdRRXsoawIrm0Lp5KL2MnhF61tYaSUrguEzVQfUlXqcg0eBxFX2mcRn6VmVprlB/vyGHF+lLwXnBjayFIQJsgg1Dc9Tb3levNkPinPqs/THoPo+GrgMCVfY46w1enKF+uHWs8aB5GPU67zW41mt9R3ub5Wkm5YQuIGlsdJJxeqavQ7AsKeA47/V4Gp9zDBpQk71em/ZxAwXguJ8nV8fkMlA/geF4WcbOHnevAn52y+ELfPgqCeg9uW9ywp5VH+Jbjypp/PaUrS7gCbmygwXFAvQCw6VNMNz9mIcPu0GGYyd/SZ3qX/qbQ+9XGGTSjc1WSgokdY7d8YH9CqZeJUHsRuUre1EZA1C6pjWBod47bhaU//3vfz+cvmPAgkl7kFBl+93BGd83uV1gxVevTYsLC0Su7S3IahwbVS2zx/a2Jx3mwaOtCizIYtfrkxvbXldegCkAItBrKVmd4lvQuDq1foPPA377TgFCgGZ/9Nh+2dfGDbZ/k1O+sXXwCS9Vf5rXzRHRXSxsz561F283pnZ9tg7odf1WmSSg/Hw06LUS1zX909t46k53dMaH6ODrATCyJj++EH83MY6G/utzbc50dVuE8snigScFaK73vM7o1IKQbb799tsPnuRLnQ5pjYiO9tMc+M7egcK+j856yOJz/ree0ubQJhWtjwb/P/zhD4/HNHCIlGYrSQnB2eOi9jUWGSUlYZgyBsFdlt6cC5oQRiGVE50bc5x9HjDwUNCYr18qJFoAy4lsqV4g5ugACEctABED7XUzeeVFe4oWCs4RNKa1ZbWcaWObKxqrXtX7wygAP5WJhJ0cElbzUWhBi0NrjGPVBNz8gEJCTS5da399TzmAml4DSBxS4/UWyaqSVeukYKprqk99p4rjaPFmmXRFUNjmYHvomubZIMQ598rJMVzOhCy6XlVz9XGD78qAfvoeELUvwbb5N8smM1lf9AD5qlGysXXGQJSsz92hvcffZJEzkKBwSmjxSkbNAXTgn96FBfWuQw+9d0s0/gJr7prZLHyDbfMBGRvYF5jyG/YXv2T4eN4+gbXm6SYNGWD2U4KUI2Vb9EFga7724nMBf4Nlf9Mdzrxx69d2n3ixr63vqELAyfHqQwTQk0s24g4i4BU4WDr5twUnAhU/oQFXYEm/oyO5aQJu7fgk4Pa+6+Nj10fP9oECZNFCb9tH/shx5/bALhgU6PAUn/Fzqyp4vX5+96ySpFrGrtOrBSPra63Dt9EDNooe/PZ546LDDUKNcwSFTuBiAeT6kU04FryjYfV4AfNNENjiVqb4F2PjifX4DfooBtN7+hNPyAfQaB66LT70nRiALwusgHvX8YvpYPFWn5Vf+Ehe6y8aH3BnM3SeH7B+Otde6LjYER/ZvJOdeOURROl93zfeDUkSxgXorecmtSpZJa8VBtzZ9+1vf/vBhwCXxvfoUa2KjvbcHM2rjxkt8Sk7zFb0Nesp1y7S3hvz4Omf//zn5wIgJYsAgcSrDAfjrwGYQ/YEtNxxegSU8JQH9QTZrLJ7rxHqWAqaZiBtVEOZoEORZGoxp2rRVtByipymfVN+ZVXK7n3j7GczCGChKglgJjCt8BOu5/84oms+Jc8ErkFf1emWhPWdoa29OoNGR0DJ3rre3WkcVOMCO67bsix59300qng8zpPPHTqtEY8FmqeqmpwOx+5p8MtHR5VA4hrnOpjWa29baZORAUg3qHGKAobMzTFK7wUfd99JODZ77+9013GNKk7v42f6nCOSXV1gwsECOa1PRo7EAC3ZML0EVNvLViM5r16VyXtVLbDnpUUCRS8vIHL0y0kLAvi4AGsDrSCPPtgsAAAgAElEQVTROD4ACKNf6PHsJ+NyTJXs+zy6siOVusaoJK9/ah08XRlfeS/IjE8LsDj9BQAb8DlJ/ZB6sFoD2FUtWMBtjQV+G3xvAF+dQlNrGdd6yXXBc7yIV+mk/rn4ly/026ddT4eB1eQrM28PHTHbj590wkM0b5BcXcQ3CdkFPsYCAwug2Gn7tf8rz9Xb/uYnJJzo6vN8Wf6jubS4RFf7dXTVa9c4puIvAQ5AxffRs4Bn+SLW2FOyoJMr6/XTq790mj0urzce0QfJ68qicXgvTkim6Y4kTmKaXjUHHl2eAux0pz1pThermzM/zl+nm7eq1Tzk1Pj8Rv8kkb13xLu0Rr+Ywzc7CdMLCcRtskvPo6OYJPZ7lpY4kq10KiSZEbNU0qLZTQElMOypClx0ionu/m2f6FPo0Bz/OCL861//+pxT5DApXgOUUjmnpwAW1Mthdo0jHUa2lYp1HBElYDYWmNJ87hZMIMGzogTaAJaMHG3WamyAJQZ42F50yTo2o+UcKPqCToHBPgmLIbRvTfpbIaEIsrY333zzS2fO0esc15NwCzTtXYUKsm6urUAs2KEcjQHAgEzPQ3J8QLYaCI0TvN3WrGERnwHfdR7RE6hw5OpOQY5ygy5AbF0gis6R3Zba19G0buul2C/u0Pji+AMwWoe/MhPoWpNh0W2BRzWV4zcXB9lrOthre2BgABvD9PA8uiJIbJBxVJOM+6f5vr0L4hwqvpH3guh1EgKQPow9hpQYLHCVCCzwTHfuTR9AElmkH+7cZQcCjz0392bnHK21HBPS6fad3nNi8davKcSjBVgL6tisfQEg68cu8KMLgieayJnfItd0q+MPd0wJTtFYIGAfAu4C/AWBkrf1L4AOf9lr9Ahoa0eCPp7h+QbIritTz9elo+m0ffLDTgTS//bgadx9D4DQjdZ4KrBfkCWYApb861OAAt2NVbHht3yHl6uv5lKtXj72GZ1SddC/k9yA5vbnaff2Rb8A1q4Xn1rDXq2PJ/w8u1y/vz5y7R8I4Etbhw6Yx5iuS5cWYNEHoFSVULGiV4nwnnoARs2p0imuOz0A1HrVX00PjKF77a+CBZ1OjuIq/e/VyQ/QG/0AFt+Fr/bbGBVYJx6KBOmu3yPEJ5Vd9gpgpdfuim7PdK05a8VRBVcRBBbznx51487C6KmwI/64uSVaxfb0L540j0Q5fXv2ySefPIeKORmNjwSZUm2g5/AwkIEQpONESqxCoKG3cc6IBfY+a3xZWAyJmQWr7rYjyITQnTGV4gGAhM+4OCGK13cxpnWdt66BMSQBaAMxx7Tg8Tp0YxJq+7l35lHI9pLA33jjjRfBgvOoB8Lt3X1Wj5bqBkflrkBoG+iM/vYKcAiyfZaQVcO2sXEBWMoWjfENaNDPpdl+FWidNcNwZ0dy2+ZKgKJX2Ur780yeaG8Ov9+4FbcbjIArRzHugsmA3NTgSJQMyIrj4LTdhdf4jCG605N43t7jhf6u9n4BUnvgADR7t8b2Q6k2RMPNbGV7ArRjn83+PTIEj7INuskB+p2v5lHZaw4ldU9RBiDIi5Nm81vVjRb21DzuLubM2vsCrA0KjhvM57vmo+u9yrRVpvssPcxG6x+pmpUs9FHKfAHhBc6CCBu1t92roE+HZMX4GN0aoyUXjgjSr47QkhlHXg9H+sfHrZ7zd7vfDaaPI4Nnzx78SP+2Hw6wjl/JLrnKjq3vxpt4F79UXICy9uEnPpp/gyw6HSltYIqe9N4xs+MbR9W3wk0fF9guKOEnnpLDU6AcICZHwRKvrAOAqlaLFUCX8emMu77iq8p93/c7feahE9vrtEkim3RagU7AS9wgJ+/FsqUfTwAxRQAxomuig0zTS/GVLfEB5rrgTA/Qgk9gSUw0ZhMCFW9tGl0fH/iuPvePPgOtwNPKP365qcFNY12vysivSRbFzmRVvO5fNubHzYHx6JAQSASLOY3b2Cvp93NpbuBqTNUroBWvFRnS/8Z64n89jNHWflo3mtxtqK8x/rqz3ulM8zlifAAst2lCrMp9SnAAFoMBZJbJqlcEx6AZFCUnuK0MJLQYloPtfwjSbceNj/Ach2OD7dlpg11PmVf5+ruN5iSj3d0/AUio37WMY7Pf3cv+3d6M06PhnP+FJn7hRHOWgYAUx7ObZCYBxdA0RU4xAizRt3cjQvDbQ5YTUQlpL4CC45foio+BrBR076LEe8rv7i2VwHgiMMpE9GpxEPEgmcoSet9e4gsDb51oEzQ0HypPO4ZU8ei17+gOoNVnwFt/pys1Fre36MMvVZNeN/hyRAJJ36FbchAv9TYBqoIzx9bngo87YD0LK14DBhy4PsDW71pASPbIWaWjMmjOhjOSEW4gb54Sja3+ZpPpjrsrW2N1FrhpTZXQdKgxqm/AcDwGvB1BAQdkhtcqrd5vJZBN9p2jy/a5d7D2Ofnk4LKVfEAAqztX083kwEniI7o3iAnQ9Ftg2oBjrXjnDt3GZTfpRH2S9tw87gLUYtBcQOImXLvG2gD5Ndf20OkT9aDEBYf41b4dycYzN+q0VnJQ7W3u5BDdKunpp8C0R8aN5df5860wCvzr1/Z7gGD9QHxnI/jA79NblQJjzbkJDCCDPvpLnl0LKPR3vHOrfe8XpGRHnu/X/gX9eKbHrz3iDXDMB1kTP3ZddNirWECGXXvBlX167XuFCjodbWLwxiE8FKM2AU2n+Bf6vz6jda4+8o/Wb34g2horzxv7AEy6kI5GB5kDwMW+xqSTZJFfa5/5CX7fzRx6rJJpso2++qolQ+l3cUCS3jxdKzZJ5Ft3wWj08rn2AuT1qq1jK6GOEbs2n+rYfRM08Uxc0Cu5R9TPPvroo+fbT7IGRFGc8ct6GSkEKLu8IGVBT4yVrUKQzRsjPbuijfYZoejF6P0qLQUCjq4y9z3hxcDXXnvtISQl4hy3KgMnbG/R2Ng16phMea1JaLLf29PV9QJDQACqBgBTjACJO3hSyoJL81U9AroAQQ6E8+HoE6rHBWxm5SguvueYCV2lR7Ni71Ud1nBlT9YRINfwogWgi76Oa9MBBtRrxrDle8dLm7Vy9BxNxsBxcGKO06IrfWG8jpNkfJomo8c8KnoqU83BSe5RGT1b8OzICPggl9Xd/m6cn1jYgBOdrc/Am0efEwe3sgG06DsHL0Ps8/R4n8bcvgIG7iprLdU1FUhgUQBpjCqxJCWdQIujwdbbSp/K2x6xknnzkEvzbwKWDrZe8waaoos84ldzRGP6lB30mi34MWiACj/io6rn2jAnz17JmX3u/qLJD82r8jpiAiS3lxRIXfCwjnx9g4Adjc2xd+oBz/yqhE3w7ZrsV6Dq++Tp+Nd4Mo43mrfZt32SLV8NGNH1m0TYIxuRfNNHfAeoFzDgBWBHZ8mXTlkDQL3Aga9TJVxfvECl+bVAqIjiTfSprjhqanw39vS5J+m3xtKJVvoTzWS5ibyjRDaMxuWHuOE6sVVswOMFcwuw+CF+WezgX9amJWtbFAHMzE8+YpzjZeM2XpPVxtgFodZzghJP2RBAB0Q3JhmsfqgAdV167D8/kDyLm8lXUtQ+siOAawGiOMVm8lPNycc4kuz6xkoEvVoX0MwXSiqj3wNsuzbaxLW+0+K09ETj4/oPP/zwOSfCaKA7jsR7CqKE+4hSX/yj2BcMURIVkYZn9AGrGJhDzslFtKqMu980azPY3QAlW6SPls2Ko7Xm8ubP6cSM7ohboND8a/yAyu5twQulc7SnEiDL4TA8AkFVQSkxYWfgofP2mlA9m0tlYoMGvlOCXgEnvSHxRnAGTlQiZLaryO4ugehVqjZbbb6udTdT33HU8caREkfiLpCU1pEHZ9Jc7ZVjwkNGy6GprjSueR0DcPDAdY5xs3tGl+zNKcB3TbIA5DhwwYbDp+eqsV1PpvgC8AETya5xStp4JngISO2nPbsDjc45qqF/eMlRo3X13DVAih44+r3Z2mazgofs2R2lvReY2e/aOvuLNtkmHwAkqBI0FrBVRWuu1up/c+S8zMkhssfodUSXHskOPdut9yq5AJYARJ6AusQBwHUzBh2Jb44/6JPjdja0a5A92S7N/JGKgUDniDOaVFEkAQJb9DceYIq3ApjTAjbfOkCyqkFjAPk98gVQBBeJrUC6AHWDb3SRa7RsC8LqJx2h22vTEkO8ot+bTAE262/pUXO3P760NfZafwt4gJaq3laz94GwAazWVenjB3c+PMdr8liA1WeC6IK+m5jTGWP2ez4bIJEMiDtscfWOnxSbVb34SlXSru0zgKH3fBlg5/tNSs2PH3SFjfFHzadIwbeTJxtoLF7SQfbgVMO1ycMRmziXr/QooOZqb47O8Qid4lR6IJlpjLsfm7/rVbwcMSr8kMFinT7j2/2SCOzi57/y+37OR4ygFw/ef/DBB88FEsLfvgmC2Yz2GuYidEqxSsJggak2F7gqU+WIYoAyHMchgBCuoCTYrCA3ILUxxt9cPfYgZ9r41ttzeEzZMqtMYQ0KgFxj0q/kSGiNp/13ZONMuTHN4ScCHFdqLFbWrArCKJpD9kVZG9f3GUV/V6bkhJILgNJaASC9bvdoi8NnZMtj+2a0njiuBKuh0bHEIn2VpBS3QNk+0aUkz+hkh3QG7fba9fqROMzG+kkGTqTx8cO8ZCUbdDvxPSYFYgWNeNCcXRffW5/DF/gBJsFcT5KKTnM4DjevYN13nnrcfloDCFkneoNYRrwgMLo5xQy+9QQMQVXvhSAuOQFslOgBZgHMODq1QRRfOLXm0uvFLoBa/GmM46Fosa6A3ivgxRYlYXoX80dVvfrPjrpO4APSrM2nOPKm4x7totrRHF2THesFTFYLFPiaDR77N7kJTO27OVTMoiUe5fMAO7RLGnqvrw9YcfzNxwEs0SsBBdhUiAFbNNMxCbTAZX9kJogucKQnraufiW71HbrarwRzQSa7aU4nCtZd2S3Iip7WA5LEnPahBQOtkgWgUX+OG17odXToz4m3dI2d60ldO9xkAdC7wEniCBzyOTf+LfjHH7riGraw8lgfttfxUXyfYgK/A6gvmHIawYfir/Uc2/E77GrlTI7GxLf+lmhmQ+K2/dEhoMVpD3DWkXx7Tz4lFxUdzE++Cgie0+eGIBVKgE2syFcUQ9MDCVQnRXtTksdO8O94tWA4nqmCVUXXm+exFZ4W33dVt9qTOIhvj/e//OUvH3cRNiHlVpLbLGyND3hagwJKKPYCERlWTd4h0gTa942taTQCNXBuf1XXAT6C4QV3mEMgva5iMKoY4mGqVbD022Aqw7hKTlkYtu8psoxxMxSAsgeKVp2DhFvTQ940laeUBRJ3R8q2BOx4oELhjDg5CdoaU8lEZcFRTgDHj74uMN2KFUDK0NEPrXv8QNW1LYcK9I4ueu/mA44PXfhHEfs8HpKbrDwj7Lgr4KghE7BTuWlvggqlVu7WPwMMxKc+i98AHb3qvaBufdWO1uyHtqMBMI92TkLQ4SwAPHsCJtrHytragitn13vAor8dsSXPaEk/9B4IADIyGVt0qlg5aucE6YmA2LUcWvaij2EDGJvHd1Wu9kp/7EfVjD31PVCgf669ALsLupJl88j8ulYw6O9sKJ1If1VUAlsq3K3TvJIIIKn5/DxMyVy0JTdJR85Rcrm6TycXEAiU/BBg0CsAk224IYXNJjd3PrFpcm6urvUzQdHSXkrKJJ/43NwbxJIXf3arPvwyXgmYqgVA9wb2rZa0p/7xA80P2EUHsO/69oCP6z8FWAHe+PYkcfcZHaQH3ku6/DTK6qe/xZzex3f9qIA1H9Ga6Y3qOGC+x8HiC74nDzYjYbvJqGrWxrzWXqAi4bBfMuKTAQt+oTXWz29SYx1xbgHCAn0+hbx3/IKprlHNZs8b24HJtU9PMO8zR//xhy00f3Jgs/hhXokhn+oGE/IHwpN7ut4aHimyfdwqWtounGr4kets/L///e+LWJNc68ku4YFB6AceR1v6rGoO3EcbIJee5beiL0An8Vs/8UiW3n///cdP5WA4I3S8tMBimb6oWjYjKyBwFZbtseq65ta0rhoiG9uM8KJZIM56HOHSvlkaBjYuhnva+z4QkPJRRoDggrR1KjFOM7LAQumB1QQQwNIb0fetpZk6Z6nJNgVS6t2yf3IJ5TtCbW53MTDE+JYi433z+1HilDZaOY11DPaN37JrCu571au+3x9uTgaqMYzaerK99qwMzmHLSjnv5sETupCs9PIUnOMJeQhOsqLeq5bJ7gAyWQ7jvs4MCGTMQE3rxbe33nrrS83nKk50f+dt7YxPdUQAbs1kLctfncYTzZGy6OhZ/eoRBpo+2xMwCPj06qaQ+M0ROkrrfXtFP/vc5CS6NguLbmV9NiXTBY79xiXH1Ofktj5Bj2d09s8PrKo4Ke8DZI0hbwEJbwVFIHQDooRQdk8G9NPv1KnErC4Ck+z0+qEFjvbWPPo62Yt+NZWSrbxaA/hX/UR39LS/AFnV7+YHXtIH9gtQ4VevkqQLdIACIKE1F+isPuLHgk36tPLcpJK/ZGsSvE3mgKXlKZDFV0Q/fbUmPZMY5S/3B3nFAzQAAnpkshl6zWbpIr6oAG3VsTFd13eOkDe2tUd7wT/r8MsqtQoEC6DEGoGdvm+S32eOyLdowe8tEGPHazPmon/iUrzZdeIh8KfIssdmkgy626sEaDFC8pak8Z+9XzAYP8W6/MQCsmjoPWDZOhIWNhA/vv71r794mGl7i2YYRVz2c1XNpXdKBar1S9YWlLtbWr9W9PtBaPG9NYrlWh00xjsivIka2T777W9/+6hgrZEzkg0kC0A2szOGAgp4fghXOS7mFmhkj554zmnIvBc8WYcBAVTeb7bku6euafPRg/HRUTUmQxLkzMlwGO9WpmRiCb7Aj0+cBEeQgpaB9gPMnAVA4Tk1fsE8YcqWWjMFYNzxLHAKpKRoCZQyyyyjwx2FbiVNnpzcBt0NOv7uewGaITVntPg5nfjT+io40aoaJ1AKtL2u41zZcILRDhhGc/oASOUY23tjNetLAqJPgEE/IwM8lI0F1gUAaBOoVbBayzk7kNsjM1Rzo2+dWnSYi7zKsjiVrmsex5IL7m7SQr7pj8qkuxT77Jvf/OYLAC644SlH0X4cTbJnvX9btdrK0doVu7OvDbbbh9ffAn820L726DV96V/X4x0nLwgb4z2AQCbAymaDqiESMWD6KdkKOEAYvcjugSt+q32vTfAHu/aCEBXF5gR20aR5nY4CqfhPVoA8570gpXVLqDx0dUEjvffKZzp5sN8NqvwYML7JzyajdNK1QNb1Fyoc9LR56Y79rV/E5/QGveR7/cTaJACGnoJftLt1X3IEYKOff2m8iu/K1Ljo3341oKPvPfqEn40W9tY4x7/2RlcAlfbX+viB5+ZYv7F87nOADCCi5+wRwFpQtX5JgrDyREdzai5nN4Ch+XqvKCAWLnCjq31GznxKMSRanHJkD3RjgZN40/gFWSq46XPXOSVQdW5scVXyEi2Sx008k7t9Jcv22hzk2fcqTippzYPeQFn4gJzbk1YVtubEqfmdvgHtqxcPgKWsRrgcPiGtI3bxBSaY3cJlX91Gr0QYwyNEmZcRKHFvdrRr+ntBkwAA+GxQR9sCrxjnFueOa/RAxUDHcY1ZgLXG3ee9Z9COBgsu/qEhHuiNqgyZMriOkXannYcocvyytxRHL5a5AxsClWrUZvrtQe9aciwwx98FIUDEBi6BheJzgGTRXMlHyZ0RCQ7R12cbXCnoGjSHAOz0KlNtv82xjdNoJfN4C1yhzWeqbgKYTIchrVOkS2jjgB3RxVvHB41pTdUY+8RTxtvnnKnMhsNQ3YgmQQr/V4fpF/1YXgBlPbZgqxnWFLDwloOLruxN34IgvcCOI7bGBigVoHjjBoethinn57SiAajvfeBAUKCP7EsAQT/dWPnSR/q5idfa6PoGcgYmgLs9uuKfFiwJbnTNe4GFTCSP9EA1Eq2etaT1IccsiHK6jqE4bYnM8p2viOcLcBsj8aJDdB/wBEA2KAhA6O87uqs6uXsWrICN6+PJrVc+yY0r+GrfwDNfjE5gmi3z2ddHqQAsaIm/jkrdEMD3srFoBxaaI3/vCFoiy79HuxtzVt9UwHvtcwkcmbFFRYcFjHjGr7DNTXjpKWDU9XRtgzTdb4/LB+9dT3+jc4ES+yL/BWWbQHQ9v9grWwcmACx7Sbb4Td7NEZ+3Oguo0cPGOKWI1irz7V3S3nfW7Bp2xqd6vEtgR5sCm+THLniVUKmet27/2mf0egipCnB+s+oVQIbXFUv0pkdzcZEuqniyG7x8yOUXv/jF4zENshnVjkXdC6p2I+us2kAEl/W/8sorD+cOCZZ1xKyYYkMJaDMDjFlnjBHrBBiHzWygQCfFZzQFLdWgQFbMdJtu33E6izwXEAgYraXPo/2sUxE8PMMjgTibpswdTfa/axl7QT1euWWcQ6J0KZBA5868ro/+5gqsaYQnQ06MEawz67PksE3h0bKVtN63zwBGDqqxrSGzaB3lWMGIjPBt5UO2nB9nukZu34AbR2WsgOO1dfs7OrYvhGNGxwaq/cydan0mQ4qGrgdgV8btb49b7IVOO+YLQD/leAUCztr71quyaj+SEHZIhzXq9h59glaGn270z3GrZtB1hBylLFwiBbj0vSxS71D72iy3v1VvANF0J1vPzh3XtoZn2AEHHHm65flFwCZbaf31DZzzglTXLIC+/kombUy0yloX3GzwAHbXbromAOmGlr7LuepLbK6q0QBPvJAhJzNPVedbFtTRebqALvxuLD2g1wsE0iU6IHCQjTkXQLPbeNO+VGrzMYAE/ysoO7a5gNC4rm3/93uBSQVKUs2+VHrpnl5HdgW8knW87NqSVicIPauIrK4ck3f7a95OL/RsSooAoD3mBpT0fqa/fb8gixz1GgEt7BrYWT9EzoI9/d5qodOR9XOqTQsa+YmtUvLBqv72yL/uNYCx4zqxzbqSKz5lbwq4SQN+Sc6bK754tIeKOj1u/6qDre9H0lVXi2kbEyT1ax/0xZ6jVx8WGXSddgZVMPJWNW6dfKZny3UNvJI+kwf/0ZMIJG4AlhOl1uc7YILGtvazn/zkJ48fe77OZQOeRbwCNfu+xV5++eXH/wKG5rKMQRlOheOp7JMjEJzMzdkADwzeHBhOsddAN+Poupx6ACsH2eZjaAFNoOA0NgvY7HazJ0K3fgLyUFO3g5sbou29uycz4gBSSqWBubkcY7jtuDWBlf6u8S7eOn7qO0FwFX7plgEDdQL0AlHZj30BgXpfoo38OLUbNFpfNQLglJXjrQx7s3JgagE7UKjywIH2uUx898j4OdYF5QILWdE1R5t9Hg9bY/W+v1WtHHGrIgJ3eC4749w4AJnRAs7NcIBmd9K0N43gXaMSsHzEg+bmKDNy/SV04ga5DdKXv63jSEVQF/TITjVug3D7zMGqiPgBYsC3a9qT3ov2oWrAHnsfPXoc9oj36vGCweUpgLXyA4jXVhdwNNdWJfE1eguu95k5jdV3aL8AMoeqz2srLFuh45PQvmAcmGguQXgrO0t7Y9lxvM020+flgyBM39Zf9117sCbQxZesfjTW2ktjtCUzd1u1DnmtjghMaOMn6BlbsdfobM1NxBrT/uy11/wnH8s/LLDkE7q2ufJlxaaNGXwOwBlPVEckIAE5FRD747N6z0b5HPuyPjvkX8h+wTYQJK7xI/wHndhEomv4xwXj0bbJ7OVrc7ETPgStXdf4vYloZS42kjXedn12y0/pZ+pzoIacyV+1SrJPjzaRXb1jq0urhIwfbK6SXPqneISPvW+MRDBfm9+rapWcA9TAmEpdYyocuTFOHE338hV4Ly61toT72U9/+tPnlHKPlVYILzRy/gB8fJRDAbACERHzt7/97fHqOIbDFpQEYYEa4xalQtgJfkEUmjdT4EA4Dk5CZo6pHWH2z907BbfNFp4K+H3WXjQsE/yuWcnTXYPu0GpewSVBZeQJsDV7XER/m4tiy0yjPxqbq3X1WREqPq4B+aw5Vp72t85snXFjm9c6jd/gJlPu+uQYmMxZpbCOP6wNgJHRGtaC9XXuK3OfcwKX15zd6uVWfMhvAaDM7AKo5f1WdDiBTQbsh0OlZ3itSrLZ9PJ49wg8mZN+M94LGMgC/exvx63zvYFmebmAYzNXINM8bIs80j821V7sE28bl4OKH3uctk/UbkwZYv/cPZsueRRFNqoRd6uPCzSigYPnM3Yf9rc+7IITugEopVNAc2Oj0y3Zm+VvMia4NEf0uyFj9c7fjd3gfPViv+vvrYiYg14v+GKXGxSANvtfgLPAwH7xUz8VQChQC9aCa7LYJDS9STc0Nzff2gA/D1jwAfzEVwEuNoHP5LBVjk4AVPCXh2vn+NG6Ko9bjW+/yVDFysOTVSVVYgEIwZvd915rRmuo2F4gsP1PZLKxZosH7YVd4Rc7dI2K1QJrvCEzvhdv1m/QD36bjnatfkKVnPU/CyiBRDxWoRTD6Fg07tE3wNg67gAUk/Wfthc00h3+kQzigUpsa6aLnsIuGV69YL/0oPmKxX7YeZOOxiaz8EK+qvjfXOK5m9SAYT6ofURLycezn/3sZ4/fIuxfi/lvQ5yVQCNIUADGn5LX4R/Iqku/RT/99NMXv++mU994Sk2JMGwNY4W3SHYdpzGUo3ExCb29TwjQaOvW0xKTcvRVhDyifwP7ZvvR3PUa2pR6rdEeWrOj0QQcfQEjZ8WyAXeCdX3OONTsboro1MfTeqorC7AchQlulC2611DjpeyAs+z9OvkFyNHf9ymQH58OKPZvgxyjSZYqcfGka9zldOWxa/qODi2gXuCwcrgAJ1pVasyzDkc2tCACf1YnOC36KGiZk1Nfvaej8cR/wZDDphs3KFmv8YLhOmB7IK8NCss319BpGWy6YC/0dWlnrzewr70JimRuv3RFb5EjJTYiMHBWjYavkYMAACAASURBVG+MHqx0GD/bn54FWW6VrO1NAu5XRhtUAQJyXV4vkMTD68M20LOzPXLhCz23D+8A6KuT7iTUUEuX0Ecu66MWDAsA5hXwrvzowdo9vnQNndigRF+eOlLiK41ROdiEjQxW5/t+9ahAogJ0e8zwQBXMdXQIT6Kdf7GntcU+UykVC7pmn1+2ILprL9DsvXYMVSrBUO9QMQEQkqA2pnU8HoBcVH/otD0CZus/HVduFWt9Kx1bXQD06S9e+pyvcCys6mcNScgCDH4iXtAJ8wG8fafKs0e5/PJTwMUcwIdkdW2z+elH+tIYpzeeSeVOdZUpPKWjvQK20VNsVS1u/t77JZTmkIwvmGxdN9/Fm2QuOaJDAGD6Uj91dOS3rKEfUJ8nn4un0fZ49uZWsFQBYhIndB09pZddEF6Ma+MBrFdfffWB3vSDOOZyl1ZzJECPvYeWr+ESznVAGyza9CJuBuyVsyKgGNeDRwM/0VUGFMiKBgrUmOhbA08Ae2fXBnAAq5/k4Zz6PiAHsK6zbb3K2ymqJzA3LqQcTSFwv5e1d7pwojKkpyoIfQfJA1XA5YJY8uNAu05fWoEiAMVBuONG9S3Z1gvR4xS6Jh6mpPFsQQN614ELtM1N+ZeudUACHfBBieMPQBff4mP/MwY9cL1f8HCB3mb16RNQuuCP06BDT4EytMncusazwAAJAIXDcyzo+FWmxlE2funFnxcK+cWvIez+ZLNshXx3rru3xtDX1uDMjKNfnI7eFEBr5Sb4t0fPp2o/2XwP+pNIaQgHBlSQ6lnsnwfw4pEMWtK0YHNt6oIKwesmSumcvgyV4HRfctO6su72DTALHIKph5N6ynmfby/KgrsFTutjLoAgu8ZshWg/50/IhgzyEzn03gssqx8Lum8Q396gTeKWboBlddRnWkCiWUV748MmONGUnqm64AH+CfK9d9MAXyvYL6CgR9Zlj8vnlUVrN8/eFSbW0Q16QdcKxl23j07hG9h96/JD/U0X+Jnko8WCLTS/alDzZV8SpsZsJXF9oLjYZ25kwXsx3BgnJM2Lro1dkga+ia9rnuZWzcPDXvnt9VF9zoeqvrpJAI+KE34oXYztmW8l8+xLP9YCLHtvXu0FF9ymt83pphz+zF2njgodqyt6xIt8VLLbf+lAJzTZVIWjnp3ZmPaif1eCAnACW10bvxv3ogeLwbZIXzCEVc510JvFMbReAww9WiCiUsw9auK4WjyiQpqrgB4gKSC3GUZmbXchyHL0OzHQ1ldVcaffrTx4kGXzJ7ACwDqdaBKY7K1qEyFs5izophA9mDKhCHYJZ/9FV+fDfufopZdeeihle4qOQNW//vWvh3D8A5JkeDer7foMU0bGCa18NnPmdC/40BPmOVvJMCfUuu0t48CTeB64Sr4psKxjH95GbzYbFsCTVf9kxTcIcgD0ACjz+vnnnz8M1fl5a3m+D+WXgZAVveGANtOIV+t00AZYXNBiLB7fveJHvAlkc6LGJaN4lX7kYHpNN+JxwJsTWAdGDzfhEYwkHEuvACNI9LqOcb/vu5XB6tgGR+vRz74TBPAoGtpLe2iP7fUvf/nLi/J6j5xI76tuB5TT+/7lZNO5eKG/kL3RoQWDC+TXdgUWSU/jBBG6na6rwtofn+SIQLCQbAIt3X3sqJQu0efVk/Z0KwdoFpxXfvzI2qdgt+MWYG4w1WibzTZewAMezL/+6CnfLlMHAgQ3/rb3q89AwgZXYMSxK7Cw/AFeAeHm5csAEYAg/qp44XVzqobY2zae0+l4yNbxgm8ArCXXfd6ckvZojKaSNvQChvkb+qniZS8AMjsi92jn85afYm3jgZPmVrRY+dPnTSBUxNGWXlhn4xger17yfWRqXgAGUNyTAUCU/olNq1v23nzxyq9v0N/md9e82FW8bvztSY629uFmIA/Obq7o6//qtz7W5ok28aLPfcf/8RdiPj8bbVWumqO/i//tI1mQY3ywj/bgCLQ1PDXhRQWLM28BgfKWAm8QWoeO2UBRFZCcJYWhUF459M1oZA4cLEee4Thn9wj8fW6TrLe5CvxVV8o2EmpBS0nRWjlXT5Rv7gBW83MmHCBmx8iC5Qa3BQGEG8DymIXWz9lx9PGSY3Z8Fy/cZZRyeTYWXvY9413nJIttnr7fmwcat1mLTHIBFcBpP4JMAE8m4Ic2m89di/3dte2rikN6olG/6/TYfQlVfvFmnc3+TYfuNehlkPSl9QOh7kSr6pc8Pbg1Q9HIeh3cBj26JWhzvnsNI3TdBr+ngikHlpz7X6XSc1tURNMzhhmocNNFwd8z0twRuMCBjq0O0hMOXBbqOlUQcgP82bU5F4QBwT7bzPaChq1S7FzRk821v+wseaUnySin9c4773zts88+ezxhOR7Rc8c38cQjXDhA1QEBoDXswz7pEGCiZ4Zc9hiq/Qm0C27oMNCuMpLMBGq8eao6iCf/j7D7bLptqco+vvfnsEotc0IERQkWCijmHDDnnHPOOeecBQWBQjBjThgKJJkF5QV+kPPUfz7nd9dFs/ZxVd217rXWnN2jR7jG1aN7zinGHMOX+LukeRIrn09yvUR3qwwIhKppk569SGKJr2S6vmRZid/bRyVBSzyL23TfWM+qJ9LNTvBPNWPlEXNsnFwSOwzLx02e+eISfT6gLdsHYPjGMz9Z0llb6cukRuVjyVL4qjjQezLJUb13Tt+xraoawoOsqsbSqbjkGyZAyOGSJGP23U7y6hvxlcM6DimlcxPUxbHNw/SyKwuqT3KN5c+9Shm2LTbVZ7px25na1Ib8pT82L4dkv3CjiWd6Dx/y7fpzCyix6aIbj0fS/xJNW13C1vCnfNvLSk//q4iyX/KEQeW4ZEiPPXHGbSL6rmM8Bq6x1jdClz7S9XUF6i4RCuoHEaxbiROA7Lpz30WAYv6IEEdfcNiZH/DOkRAhrBrzbBBKu/2fImOWKgZ9F6kLwOun3z3exUybY5aYbUiPWFi3pYOOF/j1vw+i3IS7YNWlnBmmMbjigKMvmQGKOZPb8VtWEQT1L6jIJJBtRnZM39Nv8gj2BZL+X3BHHo0lOZNFcHFazrPVp/TmviDuJyaAziS8QMB/6GIB/yQ2K7txAgoEK11XIcon3AssOSNYxop80CF5gJ7vEa4lTulx7bYyrd6AmgRhhle1Elj0LuhcjpyvVrUp3jwsut/4JZvtLNQMVp8S72lPfknOjpO0lmCtX/BLbbM92yAPAP0kNuzr+BJXlexmc69//euvilUyvPd7v/cFpM0su9DDlcaqekjCVmZr23I5sqOqtNVICV788ttNfnwiOR2nYtD5jctShSpJ33UeQk7vkuMSh604nCRsEz9fPOOCzRZvb+FnujRxc6sEl51L8ki4WDMOvoww6ItuEFo2Nz4JGQHpOD60vnYSyPxaLCGfm+hPYr9V3PpEfBfnkORdVsuXVM7E9i39LrnTfrnK5MbvO9EQN/x/l7M2NkreS8jox3mOlQv5EPK0etwJTsfJSXSH+MIFupV31ofExuas/j8rZMbJV61CZRN7s1ZGOLlku3PTT/HDHrUjdyVLhMckRxud5/ZA2cJ9HiNGHdvEf28dESYooIhJuJCu6tMSr+035Yole/UpztOFylqTQStor33ta+9uZdUYyjl7gZc4QkjvCiNtcgc+gsgNQjkuJ1sApXwAchKYOirYUxYDLaM+DYTVUhbSsLPw+tKW/V3/8R//cfcgUE79uMc97lJq4wh4AnezhdpNmSXnEnHKigxFFMyykBzjz2D2X90iDJy7pY+MYi0dydoklvNi6snhOW3KwQD8BHKGc5UVwAQECyYLQhtM7MwRjYX8Ec3GLGh3icbm/d4jzlUmekUiPKtJAj/7X/A+SdX6HpJwAgny7tycvT4tK6WTCIoZTfJlsyVt/GnHjMwDrSWqHdfnJVgnodhETaeqRAVfVZvsFolyA05LgWZJLVen0/wgEOn3glfbJyne743lHJvYOuN6SZdxeUeq1r/XT5YMLIizlT6RMoDTTLQ4q0pcxSpwe/zjH39dCJN+2tvQd+kgHTX2dGOprngvjs0K62fjcvfjSBYSRro/jyVf485WfZYoJecF6H4Xi4uDdLPERwwuIfbdGROrd7pbnNhJiPjRrqpObdpgn+/D2l22JbsY32U1+1581zEltfqmg43dxfwlbEjWOTmBI73bewNf1kfZlG+b/OxEEuFa/6JbY0OMVeEWa87cBWsQxXTW2D2NYWMFKTXh7zfVKEuqtiAg7etnyZeOFo82HyGKiFbjtyy2cSXWlhzaQlIfnYPcOUbcLgEUv31nX9FJiHcSZsLe++5XXGJW3/mM/uiVT9Bh5xuHapJJQN+bVCE59REmdmx/tefq4461ItBxVssQOmPIruWEzo0PNKnrt85R1XZO31kyDreTI5lf97rX3W2HqJ9k6BVmlIu2CgZLr9WsCJZZCYdEYk4WfwYFBg54Uq4gtGy1rFfAnY7PGVURAInBasNa60n43L6gd5WomG5VquR41atedSVfA08ZEbCAPyUkc0TBBs8U6IoRoIeNL5hsAsqBIm316X4+ALxxdV5JxhJcY8tBLCftZll63fEDVUCzMxQBeiY5AWAMC9o7i0QcXD5vppXOOoesAVeO1Tg9T85DdwHCJpf1H+CJDPABJGeJAzBcwkWmvsvZ01d2Ur7v+4JB8KVnBMNs3pg71pjXZzcZJh9/PAki8N1zjYtPpCsVwYgDkOrcQCG506ELISIZHd9vu0S4s9slWwALEVydAbBNiMDAd2KIvAB4E5G++ZXPO1NtXJKHpCHhSTZVdhtfZKrqY2N+9KMffQFXPpatbE7NVr2Klf6AsKt5xNZiSbpI3/bgJJ8LazZR5hsIVzJGal0Ba6ls/dO56xdLGvjT+hXdSyyLVfxlJ42O85s42MqFNrxLdGFd48524Vh9SxR9l676Dglwr7V+y/+62CcfLOFY8nEFuIQhVhZDTsJZ++SAsfyqz+kn+yGDktuJnzt2lQ1VDzlKHCVPfSJh5IS1yNBOihCcJbd8ldz5n1UIuAoDTcSSv/Ngcu9uVcPvEAnxZOPzTtgUFWrLhHBzRufQ304Gdxw7KTRp2Go8fSEb6dzKkX71yd9h8xJXsa0AYh8ju6Rn22w61uQ8+fhL4xHfyVjsdSyi7zffeUybtsPHVqwaQ/6eT3WM3Ok8RA/JS64mem6e/JrXvObK9ybkO3njB+kSuSqOaqP2TfYbnypVx7pNBy7jtiX3n/WsZ10EawNik+QmF/+fvzO4AOn3ArglkIRbpQIUxgQkyAAGrM0lDfrlJMmdkjdJWH+tT2TErQfMMpQVbaZLUR1DiQUYwN4ZsBuhATEy9p4sEbbdM6Wio/Rb8AFrY+GMSqkL6hi98Z2622QJADfR7vF+l6QLFEsrnSMQkbu+A1J0kFNZ8mpGYE17Lzw4fWOJgJnp+oslmpWPjAvAG/QFR7KwsTE3BiVsMhtb/rWzOn0saTlJhioKcDEWPrnEY8lIfXWuB4EmE7CSjF0M0lJr/bqadUGILeofaAAsstCpcZwJGwAbO12pJgPIbUcMLqnd9pEB4M+PtEEvHddvbWzvlT5e/epXX+TnMY95zDUZURltrH1fjHVc1VR7Eju341pujCS53clpDxUMugJ25MxftSmGt431/cW6TRJLLvikYx9EqtYmG6eLcbd803m3MMMEi8yd75loYjBZG7PKHGKVDj2bNX+LyPbunkR0AtfoqnHWhiqUvtkZziEkSwSQ27AiG9Odsckd4oRPqUxI7FvtQHhqSzv02HsxCJs23vk3rD2xM1+zt1VF2tg71+TN3iHvyeyCpfTJV5LNkqukX3v2AdUmMqUKwwZLEBcP1+f2+8X12lWhaYyW1hEqOlJQYT+5ePUjTyOVcnBt2QYUAWr8tdfe081tfAJOpqviXBFB1WirhNmhnMrmyVDVu0mXSZ0ns/Rb36nebjy5mjtZI2S15yko2dKYjDsZt9jTeWGObTB9Fn/IYeM2HsuP2fR6VM7O2gTFEq4FVAyPojZZcgbEoCTsUStmvXt8bRF0mb1gYeBNaP6njAyzoLcz2yUxZrecqjFlDE4e8LoENKNZ5iNX73t59wZMbany7DgE5yY3Y1swXkfeqonEvjoDZkvullTVPsDY8069Jy97rf3Z3fuSLATLMx137xpZz8A/E4e+AOoSLLo75QaO9OQB0Gy9vrgJh9/WXv0AEMR09UYfS+SWVNDHJp8z8SGlZpsFpMcurL1rN78NPCIZtemmt2ZGS0YRBXIjaZuU6Gbjd8cJIP2OYGlryRE7LDk7CRwcEMNLpI21dgIZVd30Zamwx2S0zBxhV1lJV1W6PCOU3QBteGKJPD0Vj1tRThZx6X8Xx/S5xG7j+yZVOLEES9KGLXRx4uLp7/v7krRN0CeebvzDtxOHtcs/Vdz4hk3XxmDC1Jgl7ya7ESsTz3RVsjLxs08QIa0Nk8R8WVVCpR8BWyIFz0/fK/6Q+c5XHT/jgk9vooUt+YF22AzJgsFiT6yrHCFVJ5k67cJmO1kz0XCuiRffqC+ymVxFNsTYxhzbd44KVr9fyfjhi4jEFFyjk405cm8+5rNbYRZD6yfsULsnKUkuuXVzzNkmUmIVofE35rA5P3vUox51xWp2FtfIIxLN7ywLitm1fT5ZO3uD7nxWQST/rD/ECvfgh41vl8D9ruoY1iQzW8gpKqH8qpyXPtw+Jl/oXOPvOE8VaBxW3e4/73nPewOCtYDhf87JOTZJChAVgwVFJTz3ltlKWQIyYIrurzYw7k0iEtmyf7KtMwh4jJzDKQGSdYkbQPO8MTO5DOv8ra6ZwZmtAHiBflYaFgBOUgos9dP7EqxNmnSFqdPJkhIBuoROYO0sR1vGDpQW+BdUdjbVTNTSavvWXEkB8Nhok5V2e9cu0JAIThIqCBfw6At488slleur9KffJQErxxIt5wCaBZn+PwkWHbLHluc7XhnaLMx3+Xm6jDQol0ey+j9AuUUAljDWnmOSiQ7OpO6zY9YPNr4B/qnj1eH6K59l701gG2fFR/HXDNDzBts3ac9VlbwALj/yDLN0EHb0W3/2UCzp92xAG9/ZYSdsrj4G2OkLkNbW2lLsGBd/3snH6st4N3b9v7bz3cbAmeTp9cReevS+/qsiAA8sMS3BU02XJMK0dBnWuqiid6Q1G/F7FSNLIrZI1FbnWyarP74t6dP3xmLfJY+ls4ifnCGe6QFmLkFhjyVYcJnN5Z4lTRIlfFmcuWXPk7g0fle0+k0/fKjloGRx25h822NXkFJjW5nlwH6zbApvEGg5g074E1lMjBZv+Ylj2Kj37LhErc90e2LH+t/aFlY0TkQrAoT0FOddaJa/lU+biLc9QCwtxpINHiPGfAOB2W03+V9Y6ekJ+S/iky/lY72z/bYZJvQXYcq2yQd3xYlJ/+4p0777LKab+qeL2rK32sSv4tL9F77whXfPIryVaADXOiOj7/EGk3BuoJjA9sUopZ0gUluW48wEErbva1PiMDPtfStWtYeRU6RkJ4kr4QKcXT40lvqy2dUVfRxMmdqMbsuQnKXzd1kR4yc3cD9lOwNoZ8r63+QFvIAagrVgxkE2CSBaHe/3JVpbwei8c+kOGBQ0bmjoLvjn8RKI4KGj7fv0gyUPG4ASCZ8ANPTGxudYlyj0244VwJxJb8lHeg5AFvRPwOn8TTSAV2DWnnLyErECMV/00OA+u8lr4yuYtdt5ZlXI/QLk/n6rirT6OSdGYkzS2RkmwlGbK7sleN+dZIGuxQoCHQjmO55T2r4fS1oqva4idC8zNq9N97YLvPrfcwIR8bUxHFChPmfkfEglQkyKkRMHz0nM6qNzjJE/1f/pKzs5PNtbUrTkYCu0O6M2ZpUp/mCiJIm46Mal5umb3tNhMqVjN120jIdcmeSSo34tM1kR6DNbL5adJAt+dOx1A8b796+EVDv2b8F1/ZzyuU+SfVlszn6W5Zbgi9El3icBXqwgp5jo/PTjQouNobWDxG5ikK5L3CqIkjeSWZ8mB+Thp9lzCdZikAkcmyBMSy6RE5Oqs7CxOWgLAr6XcxdTd+lSMcTtQGq/caX/zsmPutm4e9q1/SHCKb60u/Et/6zeGyOSbXkPqUvu9NeeztpLlvxKHu9c5NgkpOMaW8uD5fjwyOZ3e4nl6b1YAK5GmDrelbqNOxxSyeq38Mmd4S9fetGLXvTQmXyWVAFoSY+QfT4B3eeU4GaefacU6IZtHBM4AZWUtgRDghIktZMR3Va/83dT5yb2DbI1LHBbZ1I1O2dHC7Qd79lDm3SAeG2owG2ZkcwqXoKHI2zwrEwn6C+YbDWi8Zi9Soq37MmplygDUDrZxGA8m4xUEnK0jg2s9V1bq5dk2M/br/7O6iM/uJVw/Na5LnYQjEv4kRCzGP5Lz3SjApQdBPe203Erh/PP5CtxSq6qpyuvPslWYq8y08bLYsJN6Uog5NI/sNv424oqefgEv2dvOtrx8CUy+22renv+kgPxn1xLAMxkG7+7oluWtRwU+DSbzY8616TLRQDiNP2kE38lK/t22AHQihPxpaIskW9ip9tNtqtXuMdep37qi09sjG2C5m/O5QdnP9qi+zPJnyTauNii8aZfWMr+fTaTfuxjH3stw5YAqiC0QTh92CMi8bp62pMQjA2eJCtshPvJkwyqWWKdXxi35HZWyfMRCdTE1r4aBC+7115+EuZ0XGNBMiRBcuYTu1/MJHQrGCa+i4eLg7fyXW3uUpglVttLGmvH+FOtq197a928lC6TFR4gRGeMbtWbndfe9ZsMZ04T84uFS5p2vPqGI8kAX9eXxTp8QXA6TzW+/9OTfbCRmOULcKfjai/5VpZdNeH/Ks4qqaeO9uKW/NhNSK0O5Gf2YPGl/LzVF/d97Nj+aiv/Yu+dCPTbXt3dbz25xRNh3EuTfpL7WvaNYJ1JYz8DilsJekEE0An02GskK0EEpeTDSSgYsG75EmATuGMT2BpvbXXMXi1GbqyXzMAJgJ4JHNAAPWORyDg6UAHam2D6znJIMjsW0RDkm2w7xvfaBFR06/vVP52cdlpQdgzg1g5dc/Y9bpcZ0gHCDCRVIGz467J7uqa7B/nJ2hEgbHIhJxs9iBj1/RIBbe15yXsec8vmyBW9ra9LFJtkT33T5ZKpnS3ycxUOerSXrcuAq+hYrnF/lrXVEqwlAKsv8bUleAl99XPqYJO/4xdo9/j1dbZWuWBz4Lw6EAvGEYDZFCu+TIzsl7AcJWGpAp+E17h3KaA2VayB9wnKSArdSEj8YONrJzr6P2NRO+s/DyJYi0EP8v/T95esrOzpGX6YHHWupN4yTQS+RFKsepxV42Aj9pEI9+kbEqEkt5NfyXsnkOz4IH1v/NQmLKxvE87e68eVtCplSJfPG+N8kz52UtF5fHsrO7Btbc2ua1+ydZw8UIJOPiRfbspPEbzdCM1//VZbVcU2RtlxdZTsWzFDQJ23pPrUuXbssYIX8HPzyxKpzkt2r9VJbZCnMatmd4x9UGJaxYufIbbiaXGNDcTX+tHqgP2Q3eRMBrdJyO/teS1X5csd4/YOqlrZLb8Nbzu+dvc5waq7thbBl93n5UkQLmyLTLrNUfpQtLkI1i3HWgU/KGkCi95XkYKky7HbVJkwkpmg6py+o9ScZa9GM8tCBIBpycgSZCTLhktB1nEuFyXfeUMzM2uG3KRyjglgL/kCxFviVDp3YzJGauycUdJeZ1cep2PgQF9LFoGrmbhzdnao7Z0h050grI+tLgmGJbh0I/j6TcUl582hulHkkoH0cZKUDV4AePqbRHgCm7bZhO/seG8RgyVFSBB9OL7vzYQFvf0SEouq3BKIBUBJSQLkzycoppf6M6MV0F1p016AZl39FfDnMt2SuAXRHTf5ELn1pY3jTSYmNwu09E1XfB+RIps2+90VksCvz71MHiQaOnEFr3F1nv04xUJ/lkcXK3YGLp5UooC35S4Xvogd8rL3+jbbIUm3Jlmn3k7/FUv6WcJ1yz+1d75vuwjA+tuSKRhEB8axBOwJT3jClci7C7XJkPv3bBzw87DUfha2lpQQIiSa/SxHwj+22GRcX7DlTNxbGUGy0oO7+pc8PdDZZB1hEaeIzyZoGGeivnZGDsm6mL94Bkv5C5uo9PW+JFe7iE/ti4vGaUk0+VVkYF8yuABDzltywed3oqPtjdv1F5Nk+CbWVT6dx/58Z3OHGFyCtCSrc6w8uQEoP7ZvqvYsHy6xXpK7+LwTHrlalbN27O3Ol1W52cgKV4SpyUV67rY+4mW3CaVvT3vpOPeRy9/6s1+QPL0nv1tUNM768Fg5t3qyYtf4rz1YSzQW1AThJiyCbtITTEiBROKSfs/nyzD1lTK35Nx5qlP9vstu6wwdV2JvkAGBK/1Wltq2P0NwteaaTEhbbe6VBca8M7slCoKV43NyS5X62WodkpecOUFMuX70rdolSddm7SBkgqfft9K1OhbAjYXTs4+gAkIn6bD/RL/njG7BR3C7+33jtJ9D4usYyZVDkkHgLpiwWb/5fhPfJjXgaCzIyhLWJfAnqToJCHtuH4Ci77Z6atZZG3yRv7AdEsm31x/NIFXUJJG9VD5y5VFJfJDO1n4Sd98hU2JUdZhPnGSVfdevjZOd7E1cgqXa5JhAKQBBKpCw2u0792Oim+RSmdqbYrpBIJvzQ9UStoElvbvZLxnqo/YDsmargSqSr4pjvMjJ+usmI7G9RGKx7iRlfICdyEsP2/ZJpDaha2dJmfipLRWB+lGJX7xejN7lsdp90pOedGFOS4MtYdTGJjgENJLfq2STXYrjncRuUu84lZv+r43soeoIq9hff8a0fn1OetyywxJnE/Tkr+32yEjkS5bEB9+lm8VsE5yNleRw9aqJMoIkny2phynw2AUY4buJhiJD7YSPltF6zzfTlbt/u53BVnzo0Rjqf2WzxwyhbDxia/13Y1z7ZogbqwAAIABJREFUxg7flsTADjHCL9Y+7LY5EAaxPTxBHt1HCvbJOfSrAiY+wlc2qJ/OSxYkG0lHnsLQHrnV92FAfKO+05MrtDu2W8N0TONxwV198otyc0vo6cHzDiNLsEQRp/ORq/K02zrVx1u8xVtcx5frTZgvXb3gBS+4CNYSqwXns3KzSYkTe+f4zk8BCZITpjzr7rWBZAEi35mFAJccZJOGQLOZUHJ2Xo5gXZoT7Rps/UnqO+PB4jdRA0Lgv7IJNMf7zbq8S085tKBIphIFluvGqAiKRCbRWO8Hcr0LIEGzV1+popjlAbyTpCCyxtZ5CPD6w9rbc/U6rnKoO5Ujd0viGsf60SYNbW5//Czb8AXjW/InCNlw9YHoeJcgt3Km7U1Sfeec9QnA0G/pZys4gGBne4BpY0lg0xEQixB4uLGrMT0k2biXfGwCp0v9+E0c6sMkhi8hb8rXAMPv/L12VCRsxE3+AMym5M4tvpeQSEKSl/tOlbg34VnCc+5OBjoun3UFoFjpewBe7EcK9lFcyScxB7BbSTEutoUn9LYYh+h4X984Jymb6I2Br8A1cSsWTpz1/fojcrJ9I09si1jwK4QSoQ+HqmClx8hVPnYSGmOsMp1uOzYyVr/20rhXoFhYnOZPvSPPYS2Z6PvMGY2v8UjWHbc43vHJYvOwiY1nua7d0gdbw1j9yx3wg4162kZj7nN6cf+mJVh0BRd23CZjHZMvFsduWJ1d0j3ieXfDyYdzHj3y1cU7vrPkZwmW6u8SG3u5yL6Tr8Uo8vPHjUfnsFe+tLgmH+xEeW3b//1mBUquR6QUTJJVPup9twzxBbHKxu4wkF+Ji9qJKO3FG3ELz3UtN7khduQn+6ouNRY5dfOFPXKwN9IV3tmK5FE5lidVL00Uw/Nunpx+G1s8parxdZuGnVFJSpxxgf1WAhOkmxT6X7XI4wdyQKCwbHoBR18bkJuo+z6H3fY3MTqW7MD62mz2sIMDA2AtsDeZ5iza6H9XLlG2fraEu2BLh0BWAluStA68hGkrJp2P5S/gAySzNkQFWPe7IFUxkVR6N+tZGxccXoBz5eq77vxs70BOGzhx1tOO9LHf1/f6mqCib0F76tLMkHyrC3Yl64ITOyBhktjKtGP2PaA7EwMg2sS3/r9tGcOSeaS89wI/kA8IPDC7srTEJpE6f22rHXYi9yYYxLnv+MmOJ/n4xJncOxcJsu8DsKx+k8OMnN/2eX1tSecSmZPcmKm6Lw291u8+4N0yIN/tvOJbVU0S2L7Yhd1Uh81Q126rCzjFtzYedvLAz5ZgLt7seaf/r0+eMcQHEN71Nfpjj8U69n7yk5982afZOYIF7+CmCiD8S/8uP0/39hstWV8C2HluK2LDcbIsyUWOl7TUBludv/PdJhz2NYnJxQj2WT92vyQkK/mQidrqc3uDI+eNPdxTPW6iihBtDCx5YSN6T576tN/HslLn9xudlHA3FtNnelaV5Rf8ejGdrRqnqgt7I2DwBsZqZ7GMTCac4gARgrP/F8FK9v4s5cPXJf+b8/o/UmTzfMfJ45bsNkaXB/Q9HW7MwTqb2BGsSFaPxqtdd27v/L6DTX3vikPVMd/VbuNqUqhiGlZnv/wkGWobFxDbyRxxz688qu2arFTBIvgtgrOJ65GABrhkeE5X4CFa7mcjwB23bZ6OjEgsKCFpC0adJyiRiw0+t9LvN45hFr9OB4AlfEmo8zNO5wrw5LYJDlj0u5egOJOuMXFmASkg1tH0n8GBiBkbUAd85KIXZM6Y6MPsS7lVoG65lo71BdgDpvTWK4YPNBb0TrusTwHmTTiAZMe9SW4rAHTKh4zpJGaOo9PegTlfOkkWezj31vH87ATZO6Pfu/cGVQKJkY/VNr0L/t7To/uwAaP1I/3xnf0MaIA3HzWrX6BtTF7svsDu3J18sAW9rC8iNqpdiN9JaLaicPoKcC++PLA7OUvsqtTNJMWatrdiIza2342njQGJsT7M/hf/+PqC+ergFlk6fb5jlmDdavMkaKdfwkJ+qApzkn5JDQYhEcVpD9XOrxAssbu+Zb9a7dZWtvfosT53TnqCr5YONwa1u3oKH+y7obNzoin5b2WEHhAHy8H52C4xddzGKGzZOO6YkqNKidjznFqVoMh5v/HjyKgJQ+c2CVK5VenfvJju3EtMZcXEU7tuQtmx9Vu76WcrtLdiEQkyVuNDGsX/4vuZz5fEnxUsKzDySL/vlpNbsXMLY4o3GCHG2JsPyb8dZ6+l5UQYvXHQd1ajTKTOyYYYzi/D0uyQrpNbJa12XB3Y+ZbAOyb7RLJMNDyLMjLl+cSdX7v5ScfmC/TOzsldf5GrVnpaarweBdQmd2XKkzlSFCMY/C1w4PD9lpGAI8MnoOeuCeYE0rZgMxM1OzfL1Kf1/2QWcP3GmL1LLs5pGc6+LMTKUt4SHrJuEJlZI4Qcu2NrQ1JJlgxsGelMTD5LcgJNFcysACndqo0qlGD1nMStDkhiycWJko8DCKB+3ypZbeyNAzeBmD2y0V5O3znpVAA+yCdO0m5GyZeSi58BfrMwiZ5vOG43H261cWWpDTNmgaTPDWLJUMAACcDmd0RwCcKZbPmh5J68lkycB+Rt4kWwClx3FF6wA1zigV8ssQLYZlWN1+yfvyplS0QAW4LNT8z+a48f9Z4uApXk8zQD+0skfrreJHpOuvjCEhDAFBEoToGdR7m4k3O+KBFKuntRDL2cBGTJBB9FSmzQZ0fyLgnd/xEl352kCMnpez6AfK2v8LGThK3sO6Fagra+JS7FhThRfYlgBfLdTqUqqWS08mdzPpI+3UpH4odT3t1omI9kF7ip32S07Oa3JX67RA3H7S/aCqRKwCa2xTnLTRJ3/m9SaL+aapW8UD9LKskHa3rvRrj5YzGUzspbVjGS5cRadiimI3RL6shjqcvSKJKSPG5MyT+NJz3Vtu0eybqTtey2eULMLtFxvPxznk+HuzrDFuckdNtYX18f8b3KN3IlV5oo1Vb+Jv/2riImLvAIFTKY5j5ccrKq9tp//QjBlh8QN2OW52w9CHuyf88sjKwVQ63epOsmw/3RY23wp7CrNiJYb/3Wb/3/b9NwbnJHlNZYy4gXsNYAjlkgqRPr+yVj98cgHFa6iXSvCqTobdtMxm8peVk25grkcmSkxuy7gSMfyYJgbuBIAsuYcwhOfV0hcP/+3d206wfZAoiI5BIIIAqM6BupMBY6slSjEpgxN8lLgJJG7wWssqqZggSNyCnNSozaXx1sggSEO2P2+5KRE/QXgHesdIQgGZPvt3K1x3TcSch8t76JyAGFPm8VQNBqy+z9rPjwvfWTHffOmGsDYRY/yu1LmpaE1L6xIk10ASjzNePg9717UDib8JXaCRiysY2myLjy9tqZ3pA8l967BYr2d/mBP3lPvq0kuYikmC/h8GsJY4l3civfJ7sb2dYvP+ZH4hpR5L/GAJPE/EmGNk624swPTgJ9+tr2Y0wn9p0JeInZSTLXZ5fMSRDwdH0cIYIvkjgfhS1PecpTrr2SCJYlGm32XtxLsrXbEks+YwKFGCH6HeNJDnxaYuTXjcOG+bUDubZSyn6qR+trJtNiOR9BsmGCBO4YS3xL/BuT+87Bc3bos0Qeme+4vnNri25k6aq1zsl/y2X8EEEzqa+t4rXlIv5Ve/ZcWRIUm523F3wgYLXT+JegFwubWzbHOc6yFrnsAV1c4+N0sBWZvluC5Rh4Jh5gIDnXJ/mKfGvi6TmA/NZFYbBtJx7k7315Q+RGTsvG9e9is85vvHxhJ07wAgnr3P53A1n4ks3Kse67FqmrAtzxEaf6i3y15Ih75IP5TXKaQDc5eNu3fdt795///OdfS4RLjM6gPwnWAsqSLEqhsIRsBmFDYcdKSAnaoDIuIzYIt1TouAS25tzxfWcmbdZuyU9il4AWWJe17zgFd7+vAwG3+jA+N03rOOPYikHfr0Mt0VtDI5XI2s78JdoFZI5hDBi/Y+llKxuCYMkDEoQg9m6WdwbtSXL0tcnH+Dbhs79ZjCQr4SBpAmkTMr0KVDKcQVd/5F77OW6TzSZxyYfvbpVmQQMQnTEgmZLT53MGicBuBcP/bLVJVpDSbfK7XJsOJMaNL37JFzvP3huVYfoBhlsVqS2X2EtGu29m48GYTTq2b8SNj1va4W/8dmPDJEE7ybnkDQAvLpGR/ZJp/XJjzHjZaM9ha3F1/masa/9b+LiJZ/2ejs7z1282aW4i2WS9chorOZAQeqO7juv/fDI7PPWpT7029yJYsHQxkI74UYmi82GzSgRMrw9V9vA5jF8SyK9cRXfGlgS2ts+O8AiO8z/4AqOROTqhC7jhfHjQ8cUPou9mkc63rMRv06nJcmMouVbJSA6JvriBQWvn1ZEnXlg+tQXD5KV+kDnf1YfjGoel2c2xG6N9j7Q6prZM8hYrN4dvXCzeaQMm8dnFTrbuGLmoMdL/GT87MbfPCSawLRmQ8TOWTeIalwu6xO9OcJeXJAdbZisXSGSXKpK2/XTO9UibuTF2pAuWNq7OzQ+yCUIWKY7s2bucbPnWYm6VsGuTO2fkLLcA4PzOsZsYF3RUBGJ9kSyP/3AM8rIzHMkFYKgyUVyGyQFtWgckS0gkKgYnB6fiGJskdsa5CV1byeMu2xIoQAIE2PTqBQAKPMy69oxjCadg2dnrAvOCMedeAHL+GnntBvw3mS8o9LvEaDzs5dyO39na+szayYxbOwBy9cMWG/wbwMZOpvW1Tfa13WdguzpborNVwg1yMiELxixR+52vrp8DOXpmzwXFk5iwI91vuxuLdKEyZZyOYedNRpukz+SzYCcZs6XPmzC0tWM0MUJkzbI3ke7YAZ3j++ycEy/4wUkuluBsEkBY+dr6Fh84ydF+3qrmxtbZDnnW188xrt/CGsfvxGR9k/35B7tuFVgbOwmky9pdn+/YcIW/PO1pT7seURLBqiJjmYYMnS9ukrmkEk5r19KJYyRelZnaqzpU0jH+zpEE4Rj9IVceyaNqIEZ3clV7yB2MoyeV3j5vxUp80Cus4oMIocpbRFHFLhmMt+NU2Uqk3QqgJU/VoPpZIij+1gdqb6+gr6/GUUJO5s63CoLMssdirLF7t4IDM1QNnRvBsq+pc8T34vyJ2fxzc4X2EJnNscZLrztZ5Vt+k1OS25X1VqwQWTiwRI2vbZ7u/8bXb2fsG5/jTb76LEb6vz7f/M3f/PLX/LT23GrD1hkEq2NqJ2JYHBVDvWxR8cid+q5dBRexetk8gnUqfxW9IAsAV4mMJVkuwcm4lZMjWL3b9Aiwd/a/SWgBpGMAD2MtAO3Sy5lwzHo5ms+b7J2zibgxbXk3xVcWVI62L6x27UXpPcMITIbdyz85FB0pZ66ObepjkwVnAYwIsMMm6K10GZMxAqZ1vpMgLCguANN577snYCtjZpcAXiVlCcsmw+RQndmE5XiE0RJG4zW+BbUFg02smyhPUoKgrs/sMtSSGSBjDxxfdQzwI69+O86MlM4B3sZSxxjzrWXCfhPUfAVZFCtAGUiQdUnW9rmJ3v+Aa3XLP/hh47Bnr3gurvm6iUPni+3aNItfYN//dzJEt4srjWF9SH/JtP3QzeLTJr1kX6zjnwvOdLRywA1+cJIryUdfS7CWHOyY+36J5H7eBOscSQxJ3j43+cGUdP70pz/9usloBKu7WduDRSa+BpfTRxgmnrKniok+xEufO9/l8MmZbPYU8SF4wYddVW7T+La7scuX2L3fLFeq0HSuZ/2tn22+OP9PXtsh7Lmxd7Y+dx+kFZRWVdJh1cD6Owkzog47+adkXOx2KweVQUudtmkoLJxYbCls/e6MZ6SBz6VX1bj6b0xLPPm6osLmyB3Xial8G3HSts+Lo+KD7ZDlxbb+T+9LsltWS57FWYUYud8tlxQ6xPzKp5/61362bsy1b69culCNrJ3deN8xlkrDuI6NUNksXx8tgyPLqsNsKLfdf+5zn3v3qJwFl01OmzAY+/ydggGFwGo/RTeo7G8BBUPddjgLQ+sLW+2cFGwdW5Ab3AlGnQdUIkiOZywAfQJv7SBuSApZyNb4+j9ncA+YjLI3H3XjuHVKyVQ7SBfHPwnjEhjHIFTr3Av6kuyZUDcBSPi9m/Ekk/63PM1pNukkC6Jl+ccmRHrNCW1IRJLc36YxdBxABxD8onMDIDeGEzTkkmiQTXIDeoEnYE0Adsa3gN5x/ICf+J2OlIVtdE02xLNjAu++26UYJWQ3xmUT4INwbiJm59qW5IyXHi2/8g+JZIn5ThoQyiUu/ARo10b6Te/pM5mWwOh7q5xu20HW2nLuYgUfkmTYm9xbEeA/iAZ7GI/v+bBksARrcUUfG+d9l5yS4gL0EjSYtcli40Db29/Kc5KxJQzaRjJ83uSl3SU9SPq2nRx8vXFlx/d5n/e57mIdOSgZ2NBufNmi5ZH8WjyqcrFPvr7LILWxlaWOc3PZ5IdNLiCwQb084ArEZDXx4FP83wRK/tjqwxJJ9kPETO6cv/7Ftp2fXPyk8RevtrE09q5+TB+WiGqvYxpHZLVL792ehk8bf3nAzSeXvNefW7LUnlhBfJI97ExOua64auwI5E6qHYO4LDFKryY0sGBJyuY+8cQGcjhfO/2L/jev+F8fztk2EE64UDvhV3jJ7h3fvrU+2wbUu0cm8e/s0/m7l3TlkcMcb7uFe+Zl//ZPtXyXTyaT5UL7APmJviPdb/Zmb3bJ7EHO6SyyhYskt/1dnZ+NrqXH5zznOdcS4bLOE6j2d0n9TN7LkgUZthh7706nmwQWuIDIGRQbUMsMN4ED8XWGvSdOv2d8j+Poc+uwNh/njIJhQf7UCSeWqBpvr62oIE8AcokiOZEyGxYjGBJW57nigfMnu0ChPwzfhs8cpePTdwZXemYjTrckZkkYh9APMrIkoDbMjIy5z8q9bEJuPrRJvu9qO6cHjPQMnMnF3s6XTNdWgKo2zEpVF1f3Syr4L3+h03Snesh/zZQBz5I37QMI7SGIgIwN+DtQREp3GYYOTlJNl/oyBjrZ5L++4ry+s2eEH6oy8uMlMxvj/B1gmtUhnbW3l7Dv3hTnShZiUcLzzj5rC7HkKh3yrT4XE4x7dbGYwC5m7GL3jC2YI1bWzn2H3KzMCMtph/3+/H/J1SYuiWGJ2OqF/OIOFiRn7fSZzrqKsMdZRbDa4oBcwIM+w5/kq01JRqy6X5GbRWdrviNxwtvO96idzSf971lv9Z0Ow2OEt8+uKFuyQIbGvHoXj/TGNxA/v9cvu4tdKwyqbSXP5ChHdaVYiTQyutUMZEt7r3zlKy+SJRbS9zu90zvdPd+u5ST6ZOfkdz83VTRY4ApFMcbe4ibdIMFiyPaZJQX6QrDWV1Ss2GV1KneLx7UBP6RreLz53ziMWaVI/PMTkzV5ShtwLBt4qkD+YVKAUCpGuE9b7apMLWcxaeIX+k8v9dF7Vyzn/xEvT1tB+ju+eMlOYqQ4sLTtaur6ScbacqEAoplvtBR5k2At8C1I7f8A5nynNG00mEps7ag3ewVqW4k5AWsVpk3Glmg4pIDaRAio6qN+Y54xzhRhI6c1YQ5x9sMJd2lTH5zFZ0GxiV3yogvn1J5lFkuRkpp1XI6MOGkj3W1VqO/NoJJ3S8QL0jtTL9j1R+8b3Kv7tflJlrYKtvKuT+zMxjFL5DZQ97zT1zpOQgUkO6Z+2yrWLZDQxhIudltiRD7ybnLcBOz79V2JAFk644Ffngn2JBtLyM5YOOPzjAfjXPJ3q/31Abr0HX+gc5/Xdkii7zp3l8GB+i6hSFLb34L4CeTIgMnP6nPJH30Zc8dtLLLRJuqtWPKD1R37ru7O/5dIrP8ultzykyV22jzftz0kWdJEclSRJREEq2rRe73Xe10btNugG/71nUpVuOxu1LWdrrKTi2/4qSUzV/TBl4716jv6to8L1pmMeU4d+8NUbdSP8S/O97tY2iV8dhYbZ1zxW/ZZ3ZIJliZ/uFuV6a3e6q2uCWp6VCVGZp3XfqyqWSVW+4E7zwStpaQS72m/2kkPntG3NgvT6cZ4VRNXFvGRLKqEqnzO27yTDOdEjE4XY+iJL5B9Y3NxxnH0Tr+L8eK/tuTh2uhYuuV3vTfeCE//q2JZsbCCsZMAy5+nvyzOL74nj9vj2Lqjz45LzyaIESqyqWRZ6Wks8ndkr+X3XSHrvPTTWO4/+9nPfuhMZptENsmsMxvUOu46PSP2HvPrlg0RgS1vM/AmqFM5mwy3ze1fMG1lhaz1l1EiV7FS99lxRYOKkX6XKChTe3DzJp91DHIBdLIhF8ZAvoyYg2XQBXRVgd3HxTkBdjpzRWPfCTR9S1xrt84BnLVHJ0BwiRhZd6a/yWftLXhP/6H73gGxZHgr2CUgyXQTIx9BCm8lMUG+/reJDwkW3AswOzZ9GKM4MJ4zmbLJ+ugSgU0YZ2JeANvfliDQi/7PpAxQTxCld/7GV9eH+B9dI5j1z2/pY6u0JknK5Z3X76p9AZg4OatjW91aP7rlu5YTtCW5Lpiuvfnr+fvaSEKjxyVYi0UbD845bb0+8SD/vxVXt3yLP+qDT54T0K0u2Q8qKdRX9souYVqJ/IlPfOJVwWpJJAzLNumxcXeMz3Ck7ywH1nfH2jTNvvWxtulcy1d8xybhfMUfX+DTe16/uRfU2nExTFLeGDA53eMQztpR+dj8kr7gbLIlu2XB2nvTN33Te+/wDu9wJVe4uW1J9O3HsvE5PK6IEEFrWajPPZ5I1Yl/ILfss5vRd7IirjcO4cpWnizln5OexUhYcOryxCwTqPR85nwxsBOa5KV/PgUv+TibbyVtdWFPHR9JX5GZ2q2txoyY11btWkXZ4kfHwThYtf2cuOmuBiqvVc1cXaoaz/fTUyTP77ZQ1H++5NmDkWokmZ6urSItEa6yJXTJjpEpaZPGOi6wMzBO0nsdteZpox8Hl/DWQRZklmxtklkQdfypUIFMrt34Z73+dMQlbRwTcNHL9oehJ3/KXmKhf8totVO/HAG5sVRmRkfva5MlCGZdfq99TN4MieNYflpQ5bzGIzl37hKKXS7V1+pNUlySJjFIGEuKtu3V85m4tKtPwU23SxJOAqPf7UuC3iR4i+z0+/rhmahrBzE9yauA4jNsv2M45V9/ttRpLwQwYfc+S7b8Y5czzWD1n00sB7GjZLJJ2+y7Ns9NmunIFTvrI/Vr+aTJyj4M2rgXK9Kp5NH36dUeIb4DTI2/z2Sz9CvJdT6Szt47/rWb30970An8OQnufj7bOPFmMer8jc/dImcI7frBiX22ESAuxokQ2YhLV+mvBIHwPvaxj732DHX1U0m/pRBJSmWgiWeywA7EwtLjiaNwgo+yNTKjsrbkavGLTjah1wcc21uHbPVbDKh80MH6Q8csnibbOVmF06pSKiK77POO7/iOF1nqL93sDZVrsxhIf1WpqmT1l9wtg5bn+utzBKzKhqrf+mvy2/Bvb5w7kMsRm0OXJIgndpbjOg/JdvwSDxh3LmfBH/63BJrMiBe7hw3pgL/AHrFs4rU5wdLl5pP+t9xpAzubqi5tbmf/ZOzP/cWSY69SbEz9FgE6X+4NiAB2bPvwKrpk3+yQjugrn8mm/LFx7H2yqmDZAF9bqnX1c/9Zz3rWRbA28as6mNV5X8Dw/wloFLrnMpyr7FJMwW79lLNb4pFktz9JU9IWtJS3Mi5wAnh9cBBjBKZkpIf6KbBs0gT0ZnKULTm59JyCXc3jsRMFhct/jdPMDzghbCfgb0JIDuCnAkYGY+T0yQ9AC377KDijmzumI0BEBsC/+q0CKLgB74KA2YMEuJv+NkA3AS9Z2US0ROs8Zm22AewcVTzynPo8if2ZUJfELclZkrbAo9K5SXNjCkmUyOinfiSU0yfMTjvWrFwMAC/jI8smm4DIxtn8QgIDxp0jgYsdlysDr847yWjxYGxi6Yx1ewP5t/smAViJ3thVRRpnPtkffxWn/DN5VLOWYJ9kCXgu6SHnxvri1VZtlxyfOljSsbqHhSehQyyXTO0xKhv6EVMbA+TkC31OR2GAu+tvEq799pp2HEK8lZuTsKTnjq9P+EKureDUXvZave4FMWuT2lQp26QtTnZ8lpbre6vtxp1u85/FG/LR++atJVriBKmDDzDJKka6DS/TV7qoINDG690ny/+SxY0yS64veclLLtkaR8Ssey11bMm6v6pki0cwPd3tY+TsQb3lM4svKijGIPaRLH5SP/aQ9ZsY6zs654uIVp+3ErRkTfsd6wIlul4ZTJbkU7izhJwt/QYnyZMM6dLFY/zYcfWhgNE5tZ3vpOveLePVjqqqiaeLAWBe52bzlvXyo+5xxU+M31WPyVG/VTsbe9XMHuzs1Xlh7+XzXUWYwACMoAs8/Q+wTvA4Z2nOM1Nedo0RdswmA7Od+nBpLMVhySfpElQI1IKLmTGiITFJ1GeCNQaJT1LlJBlDOZRTACFg0zlKv5JlcqRoVxoglAv09NOxCwS3AB4xysC7xJOuFvAkMv0AUw5Tnyco9h2i4Litmpi5Gr8glDTYtN8FlWoZ2QDgkjaA6vxNUux2EqBzVroybNsA40y2S34WwNfHAZc2sqFy9SaRJRn8xjti0zj4ydoCMNGX33a8fHVBqOOXCBuPZF9/Hqe0v9VuNkWSJYjaTtbK4OwsAYiBTf53SPJwVW/lRfYlgNpppm5Ckr3F8o7D2MUV/6wvRE2Ms7exLbk68Ymsi2frI2SnG/63ZHqxRZJ+pH6c6/3045MM7njWhgjuVq52CSwdrZ6RmCVo/FPCdg5Mh58dZxnkrPDDzSU3Ypq9l7yYwZuUIiPwjT3Je9pgfU8/6cXklo5Uo05iu3p3E0/j5Xtr0+SCv8le1alX3+W7VbTc60vsiG1j6PE67cmqmlF7VTj4fW21Kb4q2ZLC1UOxeO3Zefi+TZYXxQ07n+SnPKDoIKeuD6nEwEyYI+cijFtw2JxGX/BZ2312w+D+8U75AAAgAElEQVRz0g2rlphpf9sWkyd+iS12rZ/IT38ml+mjtrKVZcU+R2ar2CKj5eTFn9pMJ3gFGSy526OVvmCRQsvm6GRsE3vfZfP2OnZc59dn+Jts91/84hc/ZHmKQhhsk7xAfRCwSMZ7zoKUBL7VCwpc4rNkq/8BrSCw2XJJlIDcoGfkBdgFvg0w35PjJJR9XnLQZ2SEc/XZDNESyLL9xo342EshsW7yAsb0fJZrF3Q7VqAbO4LDaSV7lTRyqlIYc7IDW/pkq5MAIGAIKeBDoCWMHYsE1ndL5m/tRTv9BugsEOsb0biVGANX6+KW1MiUDJbF+MJWbBCsglGVYK/OFMBL/E9/ZsNNEn1Hr3zTTHL9YGfZa1N9nEnbWE4itAS+/vJXZfZA/UyU5EMsdzLAp8gvkS7x6X+VS1fl9Dk7LTFOLhMR/oL8IQOICDw69bjArI1NtusvxkHnvZ84dwvbAPAmmG1j/yff+i+5yLL2c7zYWKySSJCa1UnfAX/29Y7o1GbHnORDnCMQvTvO7H4nx44j4/rl+jsc4T+w0EU7xRZ7k3UnNOvjCOWZl+SAk6CeWL75pLG5V9FJspYs7KTQ1gqX+HcF/Ju8yZtcEywYt/ru3JJrVY+IVBUUExa37bFn0arBSfQ63kPN5Up24UM7SYN79uDx75WLrEvAEBN5li/JM3QrxrW3MU5256xP8OFzfMi1OKD7B8US30r22opktc/NPanIE5lKjvRcH+k+G/Tq817VikxmC+QQ5qhwmRS0L6v/84VIWxc21N7ue+sm6sVMOaY9d9l/K4MRr/sveclLHrJOLLFydkq5BTxABABtUAJTBmZ8M45NPNvOghkFAWVEollWyhG4W1laAF4ytf8viK1xN2Ft8txqxBKNdfrGZbkFEFoGIae+alupExGT9OyhIEty77MH6QehATiYtQQqoJCQ2nPX2uSj06242KPGVoCdTgX0JsHOb3yWgFQ/HJPj7ew3oOs3JLnfzJYlsCVK/Y9IC+LGVrv8we9LuNm7MbsgwP20AIdKqYkD4nkmVM8J6/cF2J1QrMyIWfpDUviyeAD0ko5l33SRTiQYY94Ewj6rt47jJ+xkhsZHshNSgfgAEO0DX5+B28ZMMqtqdTy98tl8u2NMQJybzwG7jank61g+szoTY3S9EyCJgO4Bt7bPeJaclnBYalyi8KDkbRwnedLPYok2yL9J2fl7Hns7b+OfbviQikZ6bsk+vS7oL9Gxh652+cWJbTCD3yJoi5kmHmTRxmKahN355Lc0BRfICmvO5LoJu75cnbj6kZPqp//FiPclV4sDCCkMXwIAEyRk+wxbfeivpVjP1S2ujB9GWqoqj7Zc1L63+itp2xYSeYqERQDCJOPQRu+qLYioifgS8c3FjW/xmD+Lee+WHRfT2Uu8wU+Ems47Z3G935eMLVFa8gTP4WnH7SSQveAvnzknrJ0vn6XDt3u7t7tbQu7YSE3jtszqAgP+bF8WXEWajT+5iiV33U+e2nNz9Nqpj+4np8plqTouYhUACYNV2fLaU/fKV77yIXeWrfOtyJygsolkFSsRbmXCDIoiHb8BsEbYYFuiJKFsstmBVord5YTO3aS7jFJ/jKntBd0Ft00sjvWdAPEuWQKo9AgAdhYg8abrAo6hlzQ5j2OdyWKraZKmxAJIOerKK3DpNxm1fSYxgM4x3YxtSXfnrj07p8+A1Tg4cSV0v0k6CCmZ+NKSx84BgkvoyZ4+LAUgkL2v7RsrXe/saEEMIDcGycCYNslkl7OCsPq+VWWsnWTqvMYmyfQ5YAZO66O+Q44kSoTaZ3G3F0p0zoJb/yNQ+jiTt6S2yTwAUXl1PpCi650gqFb1LvGLCTHUmDfG08etF5svmZJgjEds8VO/r3/pi78u6UcmjVmfJ4k45TuT3vZ72vJMPJtMJElEZzFp27FXpOPTd5OH3m0QhgOWsWtn8WXJvXZXH/QJBxbr6Yg/iROfz8nN2pN9TIT7Lbz2AHN6Y5NzQiXB2tfH55coGRsSvbapL/GaPkwaNobgIGy2VF67Kk/974bZb/mWb3k3oa69bBFx4qf5dxWNJSnuGt/xHVvyhdnOg4XJlr0t2SJBsF289T3yY4xsxX47wRfvMEh7fJ+PI6/0wU/4SJ8314uV1bs4Wg6BTPGfxiEn9ZtbgqyfkUV8pMcqRya7ax8T/SpYqzNYy5eWxJmoJ5N8QXYVqn576Utfeg0lv7VcXHuKGNoOG1UpLxlf/epXX5vczUpT1v5vJorg+CxwJK0zqWxCPImapHULpARc7wuMS7QoI4VQqplC/TIKB0pme7r2t01Ay6Q5wIIqUFwnXDK2yVkyRUYWrOjJspNZBXDYWRSZBB6d7+dNnBLggj2isomJXgV4Mu0McGeJwMu+LzIIPkGrzdpyKavEWt+OXyICwCRcetr+2WuTDbsCk47x/LP6MqswPv5t9o9gSG6NYZNG/2/gA0B7M/gNX1s/Ajb6VlliZ+Oh1wKyWZfgTtYlR53nAgoxsQlv7SpGNoaQOjG9+uy4W9WE9X+JrzGq1LKTZLhtmN0BuPXJTabiqHbXTzbZsDl5Ngb5G1nWptpglxNn6CAZten8JUMnqeLHq/P/65gll6oNJk58xLvv+feSf3GDSKoOIwo7c5b83CR0bXjKK0mIkbUHP1u/OonsJivYsHbWN2IkoZkksh//Z+vV0caK6qsYXYyt3/W79Ql5zXLhTuAWQzvfBEilXQGisaTb9mRdD/K9f/9Kpk0+XWkI/6outkRk1aY496SHzmuyuY9RW79vHMlQ5Wz3frGHIkhyJ499WPz5xEo+Qlf1u/Gzfsg/5B74vrbdXMV+G5t77MpijJtDl6ScWAHv9JGc+X26r7CyV9F6JmXHwDpyqriJ32TlbzCM36u0e0JFn6uOtYm9Slbte0A4jiMGkCx2uOL4Va961UMLcAbF6RYUGJgj72zHccval1is0jt/+1xjL/CucRxjUIidu62mMBWTDWqJoaSlTwC0/VI0mTdJ0cktMF19Ceh1jFX+6Xg7M9gkkHxkREzI0xiXEGwbQGSTuf5PgsgGS0LIfybhM0g24W2SMj6BjGxsgGwC63vEbcHcWAXklpbNnszcjF9QIQ3k4qPI0AKIRCa4gMrqpn5qy3IBfRnjTizYnW92jCuU2ORMYAB4dSb50BViCCBOIJWA6LvjAK89GtraiocKVMdbRljb9v8CkEQLsLMLv92kCgN2Unbq/RaRWWKHHNHbkqaN2wV4vr7xt8fysT1n444eN/Z3fCcOnL7s9628wSTjUGnge3Tcu4lTtqtt94ba2GWP/H3xlZwqrx1nK4K4psM9b+OCfpJt5T2x0DninU/DXXrYxL0JTEV0sRbm8C1Ebr/PRyMq/H/bF3MKAPDAshly1O8qDIgMv+G3yYoIWhK0utMx7QPqKkG3V3A1rDFKzpGocMPv9VMFpN9Vrm0tWRk2Vkvm4mzjiQ36jZ8gFJuTNm8gjnKK47PDTmr5ixjcPE9O/re5fOPXREvcw47NRzDcMfmuMZKbDH3u+HSZ/iJYKo2Nowl2unaV8+qgsXnVXn1YOjy3GHVsdq16lV57ReRqu9txdG6/993KuuPaXHYtEVKMgEFEKGUDNAES6nxiur0qzgEKZxDt9yeQ6XcT+nn8kodkcRmnpLRJRkJKEZJnv1M4RdRv56takOMkiHdWevgfeluQPgF9EwN5NtkgUjsTXZ0JBu2SDaHdMusaWQBi9IgIENzkABjORH0mMklhCewtnXDiHH9B8Dy2z2ZI7LpEhH6RFPrr+/R2+sIGOGKxy1GrV4TcWPiAwFx91UazF2Cys3B+BQh6t2R96ro2a6vvN04WQCXnMwbWFxc8gKP+fa7NYtQ+FlUxiYhf0alqibZrx3LuJkz+ihhkP0niJE38cUnKfrdxs2R3x8fPYdDK8iDf8/0Zxwt8t3xR27fA3Xcbz9rjF9q05CSu1qf7Ll0jzUtSjDG506vLzGFg36vEn9jM19Jjdq/aimwshlYVcbfsllIkkRKWR24hNyoK3ahUbFU9KMGd/tg53a4gX+jVY2eM3ySk7+WPzs83X/va1143Qu3Yt3mbt7keqZYcYqLj0kP3lOKzu8LC33tUDWJq3Ol5K32Wu93zSjUMRiVfN2btr1ckqivF2vC88doYJfh08Z//+Z/3XvWqV11jePd3f/drv1YJuPY9QSQ9258ouf/Xf/3Xva4+TJ420b/927/93VYBuq8dG7CTqe/b2N1Va1XJImDlwG4ncWJdPtBSZHuX0qmqHdKYHvlqbZq4n/msz53f38Y9/+cb7Aifl5gle8TUhUKbk9NNvhhGkXVzEkKd/tpsXr9ITu/dLqGxuemn3NexrqLcMXW+bUb5TLqnk/yx7572tKfdPS8TZiXjv/7rv17n5m8n3pmY8JVrwtQSIdCgKOVZDK0OGvguY2Q4xwkCCq/jDQLOoj2CAZcT7DZZneyz3zhCcmX0ZNtKAcAzrgVcyQ1wS8QcR+JdQmMJBAlaYrVjAWTb3zm2BXlr6cBb4kb0gMcSH2OrJCp4+85au7K2e16tLMC59oybM9CL2Va/q6RtRaXjJMMzES2pO3UPXCU9557Ehrx8Q+LYJLGbNn2fTORCspfoac9x/Iqc6+t8jIy15944/CSdmPF6lwBW5p3lrC+Qzd6wlXUTiYpHttiytiu+llAtCakNSxAmD/3edxLMEpBd1jXTtQdElbHzVfSQhpOULBHpfyTb945f0gX46YC++bq+liCLwdWp8dDDeczGHgK9x4izU1b+RNfss8SHzTs3m0rexrR66TwEix5WtnzGTRc7z/jZcTFMIrJFIl3+0R/90b0//MM/PKHn+vzUpz71egh0x/3CL/zC3f17Su4f93Efd7dkbKmtcXz3d3/3XVuf/umffhGhxTrE5vu+7/uupN/r67/+6y9s7qVKsJj6t3/7t/de/OIX3xE8HZQwP/RDP/TeB33QB93t/fv3f//3e9/+7d9+czy+fOYzn3klPBW+5LMv040lEUP+nI49PLjHCT3/+c+/k387e8/3fM977//+739VTNJbugl/I5S//du/fW1q31fk8ju+4zsusmgLQHuyVN/q9wUveMGVrPeVfJ/4iZ94kbrkhw0RLHvW6u/P/uzP3kgX6frDPuzDrmcp8rW//uu/vvdXf/VX1yOT+hN7tQUrbVVJf1VoHvR6ylOecvmOfMfmyWnC8K3f+q2PaKNP+7RPu9f+tXOSFTlNH70e85jH3Pvoj/7ou4dAb+6L+P7qr/7qzT4imR//8R9/EXvLtb/yK79yPSbq/3p9xVd8xfWIpMb2hV/4hdfhz3rWs+4eQZfdXO3+mZ/5mdfvxY7cwa930i+v3n/FK17xkCQgCXWg8mGgHoHptzo57yuyZKPzlBpXMQgW0iUhASFryhgvhdyqttSuWX7H5Xwee6P0vIC4SgDQC6S11bg8QLI2rJUjkMlxVoqAJKdNyUsG+34ZbZ85lvEhoktyluwCdOeRX7sSCf0C/gXtJSDI0TmjRM6U4BGYrSpIAGsbSQppoQs+Qc/8qt+V7I1t18c36QIJbfHHJbQds0C/gYQU9t2WwjcRbnKVxJB79tqxmOmepJpu+Obal23JeS79akt/fAg5qk3nLPFufBI53+QXZvC1uefQhfjZzfN8wmwRkdxZqMoGmW/pnk+etrwV0/xFDBaHlmI6vzjsD+Ha+OUfa/NbpMvvZD1l9nnJ23nOtss/6GCrH8Yj6Sxp8htccL73bKjtJVTb37Zx4pqN4x3T0pSK64te9KKr3UhLei65VknIL37xF3/xqhx0xVQVom/4hm+4hr64VZXlN3/zN+91V/hXvOIV9z7jMz7jIg5LLvOdiEoEqwTafpX6e9KTnnS1t5Oy5C7pJ1fEp6QduQtz/v7v//7ey172snsf+7Efe+8jPuIj7pYCI1jf//3ff+196m9f+WtjjzQusdZnxAMueuQZbEjnxVkPw/6RH/mRq9l3fdd3vfce7/EeV777l3/5l3t/8zd/c4338z7v8+7uldX5nfPTP/3TVz5853d+53vPeMYzLjkiPxHcblL667/+69d3+XRXodVfk5vOS+9VTj7kQz7k8vH6Si+19wVf8AXXb3DL1YW/9mu/du/lL3/5VT37gA/4gGsvUnbuvOwX+a2SJfYiWMnfQ7/742uqiLZeJN8v/dIvXWOKSMGg9b0eH5Sf8MF+g938/du+7dsuUp0Oe10VnPv371Yx+n6rnyZEkauqgJ2bH+WHJt47mcivfvmXf/kiYek8/ZT7O+f3fu/3LtL7KZ/yKZcP1u9f/uVf3lVe+9z4skM+B98aa89JrupYX9m5V/og6+49/ZzP+Zzr95//+Z+/a5tOlgvd4crLX/7yhzxaBci4MZeKSoZoEEqKgga4UMaSq5OlAg1kztLCbkjbigABF4gYa7/LyDlxyjCLWyKzRI8CBBgDN/5mIzl/32XonFhiswy0IIxgbUJe4rIzqU0uZ0LYqp72T9AHppIKkrDERjvIZXKd1ZNbxKC20p2KzBKpJTdLNpcwcdRdol3SsBWM9OyOxjsbX8fcxLztrN7W7zbp7PjYAvk8EzJySLdLks5Erj/nbCJcW20FZZPtkjRVUPYxXsnBLGgvsQcy5HLskkIVrvr1/S55n5MX+lh9I16bPNd3k4MfLNCuDd4g+927d7eUtDrrf0uSyJP9QshhybelmSZ3uwSp/dXpCXCnDGuL/W39a2N7ZT2/Xx+jw8UYukNUT4K0GGYM6b3ksLEntp3fsVsp3clnv5WE9+omGP1lX/Zl15AjKGwnwf7cz/3ctUT3fu/3fvf++I//+N6XfMmXXMtNizeRhYhPBCby0Ay+KgkfhP1/93d/dyW5z/3cz72STwn5Uz/1U+/UbTzFf9Wo7Fu1wM0aLUdHIB71qEddmGT7AIL15Cc/+Tpnl7n5jdyU7HJCfdSOpXKb/mGVHPQt3/It11JaxK7kLUYbW5Wn7NIVhLVNdz/+4z9+LSVW2eqvRN9f/vrsZz/7IleRoC/90i+9bBsRSmfpqOpiJCBdqU7V9j/+4z/e+5mf+Zkr/3zVV33VHVFKnqo8z33ucy8C9UVf9EV3lcbaDCu6yu3Rj370G/jQEqyI0+YqVer8Jj1kswjMV37lV97d8HTjYEnXiQnpqXj+5m/+5kv22oAVyw0icovDiHwV0vY8RWT//M///N7nf/7nXwRz81s2yFcRrA//8A+/xlrOb8m7Jc76z+a9i7/N9X/wB39w3XH/G7/xGy9S61Y9MLD+skmvJh+qzMVdsjeWZOtV7Cwe38LAK0YjWPtQyr5UwVEGzEE8J0li3GTPWAvWS7AW1JYI7NUQEoNAUaIGOiewbV+WGNyTyfLJEq2duVKchFiQtn6sXNz51tgtqzkHKBrTVv8AkyCXkM9Z7kkWjG1B80yAtbWJbxOM8xh8lx/oyfne6bd+LIEiSypXnKZj7dUAbvoE5KezGSPCVxsuT6ZTFcclGWtXPtE7mXaMp7420Srl7+b31Rm59MFWgnrtDFj3O7O2TTRLsNi0dxMP/uh9Jx3ITTHX//ZGSN5msxt35ELmTQgcs6BoNrmEcknAxhcdn367JPRBRIUNTpv2uTFZJvGeXCrZG1ORq6oAJaCqyyYAS4qW4Kw8/mcv56wOVs49jr6RmfXz9a/1940pMbq4dU5anMun00tjdFx9qi7sWBYTl6h1jNtirB+ns0hTrx/4gR+4/Ip/99tP/dRPXUmrpPGzP/uz1xJT1ZuVt2WW+ir5IVglef0na222ZFJ14Hu/93svMles9//6fP//7u/+7r0Sf6QuAiI2YMIZf9kuglUS7h5IkSET6eREyFU/kSsXc6gabRV7Y6qKWdWKCE966DhxdcaPWG8y/sM//MNXMm+ssKDP5Y0SfstcEbuqTpsjEK6Wpfi3u75XecwmVQo/4RM+4ars0UeErqrXl3/5l1+2sN+q3xVIxIO4rrJVBavlwQgW/+Uj+YBcGWGIYEWgI73nyySPf2/RAVGKuPSKQDt+7bkY1nH1X5/pv6pSeqiaVbWtz3xLDLbvrGNbBrRUlzwR23Diu77ru648HjmtSrt7Heuvc/PRzm2Z2/00N68iWBFOr51YngTrxME3ysttcrfxVpBidpbOCpbd/7GM71ZCkhAF6iZZs9ElHwCn963o7F4b4GKJaRNx/5udpbQUXqDtfXhORdSPBBLYe+I85yxYtAPwdikyWcmn7T6vUTwQU+KrbfsROq52kdgdjyR4kspNKHs8x10ytSSJPSTikzxs4uDMklG/ualh7/Zl9X3H1Cbb8IX0biOn46z1A+YlLTvLv0V02Kq2+t3eBGPcxLSkGvhuAt0E4/Lm+pfAN3FuErH8vcThJD3kW3uw8cq+dspHupzbOfYS8s1k8MwvZM0NDMkHZM34AYbPbIl4s4nz+aLvd4wnweArfHErl+xg4kT/EkDf9/+Z7M6Ell3auNqsNtxpsyryusSF3HR1iyTyLQT2jIslXxJo7wjW9iEuT3IFs/TROPncyrvybSVTbGx882N9rW3g3fq6ChCMQViqdvQqQfcbDPBdVZhIS3uGWn5rn0z6V/FsX017kPLLqgtbwar/2gs/S6pVeaowVcGJFH3SJ33S1ebq/Hu+53uufU7f9E3fdFUo+ZdkSi+Nm6wtU9Z+hKNlKJVZMbuT8lZfarslt5bM2nS+E7pklY96L+lWOWrvU8f2ciVaMsBulfDOUQmJjLYklRzZEP5HsNrD8xd/8RdXRaQN0eWOqkxVqCISVVlqq3xlA3n2qWIY2UnnkYz0HlGLrNZu49+qvOSfrGFun1252BJZBKvKXwSLLy2hMD4EuSUyz9gTD3BiJx2NWTvwIj/qla2cy578aSdp/VZFrwppvlL1r+XT4j698S/+k69WWYoA5of9bntERaHObanxq7/6qy9fTA9smDyd2zLhZ33WZ11LgnIUwt0xCNRP/uRP3pHYdOTG4QiYCtZiD7+i58u3X/Oa1zyUcJYmlE3rzEboM9GnrAwPUFLq7qWRTIDxzjTuGMjsn1nWx2hAlyElC/tOyHZr6WNnIQWXhG/jt8DEwqvOtMGv9/rtHOuv5K2f1qBLbkjH3tkbMXA8oxXQiJibBXZsf8iJqpBEb6N9bWwSZ4feAdP2K5kw9CbHDRbHkVV7txKW4Npqk4TiCo1NMJuElkxuEmXL3mtjky4CtKCMlCcfok9HZ8InbzqoXVfRnbMnyYlvsMX6bG30e+9tnGyGaUz8dHUtIaio5h822J5VwQXJCJY9NAExe9Q2cqSq1Xsy7NK6MS8xWhJtTEvKNw79b0zrwzuBQjz4Ycdb6uPnNoSysXOWDAKl7ZevOq4lpnRh+X7JhLGpfpyJY/2aP65utl9xKnnANROtNwDL+/fvriZb/Z77p8QFHIRHxrCTSLZZDPT/jpnOkWQ4yNfoNJuYBPX+xV/8xddwf/RHf/QNlk36rSRSBUvVqTiLnJC7ZFQF6wM/8AMvO5SwP/uzP/tKwPRZv5GpSJUNyhGLyFifP+ZjPuZuyS3ZSn7hYElYTKz9as9KhN9LmlUnHv/4x1+b59lqtzaYhHVVXn142RRNPwgJvTf2CFzndNVgenFT03RsgoTgN+6qG1VC2j8VebFHSs6MEP3DP/zDtQG+zfof/MEffInzO7/zO9fG/nd5l3e5iKjbRWTTcnD+3kS/6lZksupj8ZV8EbPI6id/8iffLZHW3z7Vwm0Lwqlk+NM//dO7ClZy9lp/pqP6twerJeX0gLQqaOyqyPqanJFtI43ZJFJukgX3Owe5ck6/VbHr7vfpv/EjaenAVYtkLkdHBFWwFls698d+7Mcu/XVMNglX04Pcly+06T2CVRXQpEQMJV8EK4LXXivfd5wtQ42xPtLXVjjhiNiVY++//vWvf8jTwoEksmXnvFmqoKoRJIXRKHATlJmWgNh2ECPK2yQAZDm1gEfoVEwQFe9LMJYUSliShdKge2O1BNoarooMxQE4gYNg5Twd3wxsbwKZ3rZq4NJPemv8EiOjL7PvNzJh/mxBJ+kCYNP9+S7pbyLZ7/R9JqIF+f1NQNyh1sP/1A5dbfBuAl5gq/3VEQJhxiwYJUV+Y59FfaSXdHQSsZPApMvOc4+YzluSmVwCTHXKDJSu+Wb6bgmn3/W9JGHJw5L7tT/dAhn2SO4lf0v01gYICN3u+wLXabczrnx+kO+sjZMZUCKEYQSCkNz2ij0SaViiz7YnYdJX42/ppBJ+r0Cy7Qk7gXPutnFrXKe/Lm6c/gpbxNuOZ4mA4xZIxTAd3bptxfoUQkaGJb4noVs8FYd8DwHos2WafAHxzFdbkuoVwUKI/d6yYEs0kYwqLhGlEp0LCyJKLedVLYhs9bnkVILjc8n+whe+8Noj9FEf9VEXqWoJrcRZgqy9+kuvXW2XHCU3lQA23GSFZHm+XAQjglVFpz99p6uSYX9wsYRakgzTIxUREnrbijffqMLXsekCNsttxTsCs7krctj3kc10kbxueA3jW84q4Xd1WiS3vkv8//zP/3wR1pZj4V86TD/l4c7varheEYLiLaIUWXvf933fay8cv2FHEzurIfl5srfXq3NbcmuZUH6kB/m1z+1tysZVsNIr7E3Gxmiix9fuCMT9+3d79iIfVY4ilb3ESjjYnqolIbVTXLfUas9ZfT3nOc+5bl3RRQ4R0Y2bSG1ydsHFR37kR975QedF0tJvewgjP+kgXwg/slXyNllojNmtKph8o8KZvBHM/Kk9XvSLZDeO3/iN37hIWnIstp646bf7//u///tQgWh/ROCQY9cZwmU/wM5alvwsqG8CQbAkEEmOcRZ4T4BccrPEqeOWUAks3y1hWQK2ydWm+L2KogpFr61QrAzpxT23Gk+Gi2B5NEXnKhVbCqlcLSELil32XAMJCkkZgUjGxrEJfQnSOfN9EJM+qxPrEA9q70xQS68/c0wAACAASURBVLDPRECO0xc2QOhol9D4yIKGJKyKoEqCKEu2GwD+RzwQA5XOJVhAAondhEUX255gRRDPmffKXn/GrNK0ut+qlMAFaMjZEi4Tl7X/2d6CHf2fJJvu2PDWZ7G15M1VfWa0u8RfrPV529yJAB+RnNbf/Sb50UuJKkCvSlLbTWRsUXDOI00EjH/9kXxbkdcvX6NTREVy6Lgl7/Blx7yYh9ifpHftpypgPGzF9+Dikji2Wd/iLxLFkj8TiPbs9IrY1L7Nup2jEhPBquLUHqtIUoktmUpIVQ2+8zu/86peRbAiW+5xxe/ah1QSq+rQTL+22zPVd1VqVIYicxGZJVgbO5sDEI50X5WtpcVbr5Y0S4aN1+TWikRXh5VklxyccdQyYq8Spoo6opKdWmbqtRX8r/u6r7u+k6jlDVtsGn8kIYLV3q4qUX33Ez/xE9fG+AhWVS2xjRTbHkCmiEIy2BjfvrWnP/3pd/mPjRGs1U++/vu///sXwWp5sD+kaQkW/SMfp46Lx6qa67Odf04K+hzBuvVyC5CdEPV/F0ZEAiPlEaZeLRe2TOoccdp7BCvSGcHqHDiVrl/96ldfcdoSqoswwo8uLuDzlkHZDQa6ir7PLgq5OZD5Mtt40QUMeYOc/LrXve4hP5jhRRo4mzXO3SskoBcwtbFkSMATQMIEWmaLC4pLahALct0C1s412+RAQHNlWVLW9xLuKoWjngkrmXLY5LXBsn7thcmw9gUFKgV4iaE1ZTcx0+bOohdgAXJ95Rgca7/v+M53f5kH6U3QcMA+7/iRMMf5vAB/kggkYM/RLjnYgeySlbGTh86BHcKDVPr+ln7OxMUHFzj5hKUSn42vds1SEQcyrk7Xj/rdFTeOtdeGTDvOM8HvWNKTWf1ZHd5gpa+118bcLT9dW7DD6tnvp8wIvr0kLk1WxRa75DOeBetzUqSvE5CNa+WyIbVJS8uD7p5cHDX5kXxuAd8CN/l8B4Mar+qbNuieLpJzMQtOkF8MsQdihBAjia6WWlmRptrs+CVRfd7XEtLVof77zhI5eSXr9d/aacNvLwTL/qLkKEk0G48M9d4elRJXJKtXidV+l8hVJMseLH7YxuuIWsdFDNi25bCqWpGJbteQDkuQJbkIVlUmtnIF2+qgSkp7lxCsbqPQvqSqMavLkmk4qwptfI29v8j52r1z3d+tY7vtRK/f+q3funSar3U/rPZZ7avKURWkXl/7tV97vSdj45Z3VNfLEVWw2vfWXp9Ibv7dkmwks839ESX5hq9m33xB1fGHfuiHLr93X7OqXhGzxtPfLoWSFVGsKhfBym7JXeVvV09gbufVr+WzlsaQ1fy8OIwgW0VASrbiqO8IVtWfxgd7es8+qnNs1/mqpvlNpL3+sldVrYhdRHYnk/loV2eer/JhV55WOUvfFT86D0FOz/Ufwc0u+XA+2Cs53Duyz1U02yDf/jo+ToZ8rKXflmDbg7WFp/RiixF+dGHja1/72odsdHOfqwSKZKlq9RmYLLmSUBGhnQ3W4ZYZlygwKlAF0h2/hgc8Zm2dh2Qs2OmXwsxklvRtYtAPQOz4E2yNU6LcsSRjjp+OCtaM1xhSsL8SQ0GQc5U0WiM+21zSQz+n0XyfjPZdAAhjOqszPm8CYz863CUQ+j2XRW4RHQGySWkdcYlF/1sOQW5Ou0nUfGIDyrFbQTBmPrsk2tgE4Glz4L+yLDEj+xIAbUi220b9mB0DnE32fqNfiflWheqNUONhX6eXHdvG0mljtthYVM3j70iU5b2+7zv71bRBJjZf0KSrJQr0sdWfbWv1cFYVkqGlwRJmIN3vJbs2RAe6qpZi6BapWtusHyE1CPHKvERTYlmSWzwulm1iyY4ulJDQa8MVkvzMRGP7uuVrZJZ4VcvSoe/YsHekUzKR/MhSHwhWVabGUpsmeZaFSmgdqwL1NV/zNRcZinBFjiJJVbhK1iXgbAQrIl0tIz7hCU+4uxN58nRhQvuNbHxPLy3P1Kb7SrFXt2boLxlaNsrmkZeSbq/OK6FVWWs8u1wMP+hTroLXbNCYPa+uzeLubN4tFnpFNsPqzm/Te1ezdW72bWkzQqR61B6jYieSWIXqTMR9jkhFJlvqVkVsDFVaukdY+7fEG38ku43W2SyikR6r9FTBqlonzp73vOdd979KzpbIkqm9WrVXPFf5qoLVee5M3njW//u/frNLNq/vqsfyhd/rc6uzKvw7cbQHK2LO18U8LN++u+qw8XWDWzjWcZHblpn7vitHxWPV1K7K7H5aj3vc4y5/aUmxMXVriIhRuTE7myAms1thNMmIYKlgKZgkAzyJfLXXrVjw3Er6Tk8tfWfbyPPGfLJ4pqxVq+R6A4Jlg2oH5Gx9DuRy1r4TEBL4g4AUCDiesiUJSTEBGMogNmGcILqJccGUATo+EEm5DCpB3TpeEjrHwUE5Q+/Ab4Gx/xEtRsrJXRnWeyQsXbZcWPl8QXaTt//PRLvk0Rj2mE0Gvt9kn+wIpSWxXVrQPpK5VbxN1rVzK4GtjfS/JGtn9xtcpx7XV/xGNn3sMcm5JOJWQJNnf7uluwWBW4Rg9bByPxJZ5Hdkv6WT9c0lH3vsLZ1KpPSBfO9+qf5PPpUpn3dSJA7F5el7tz4v2bol28bdnr/ESDyZCPXZ8926eSIMaHmnZLsVrNqRiNgFAdKfcZEVwUJYNiksiel7xG/b1h4MOHFNfAHsPic7IoMQ0M0Z6+wtqRW/xrg+xpfgazNvkw9XxwF9VTdVjpYBk2MJSMt1JdUIVq+uwurzD/7gD977p3/6p+u+S+1harkmgtWf5CSmSuglw0d6VYlogtnLpfzdlHTt1f+NL9IQ2SrRqzKU0CIn7Wcqkbo6fCtAsECOQJazAR31W9WHZC8Rh8eRgfZFRdyqfkiUZOs2Dm3gV3WqPXqrotQ+r8Un9upO9RGcyE0kLvyvqldVqSphS6f8kJ9mw0hEy6HJYmkxUlD1JTLXTUh3c3bylGe6CrRYYcvkj5hFsKpg9Zdf7hWSVgzKUYhD9j1vw0E+5PwkSyq/NqhXEeXLO8mQZxt3Fy60n+mRXpH29C7eItpVsJ74xCdee9jy5+wTyYqMtz8wPW8+Tw5XV7Zk23KzZev8x945OdPtH6pitu9WtVDMiqdiZXNi/aRHx93h+X//939fD3vuBaAzYKQg43msRoIsQNQAwDkDH4iv8pZkAUSJHqAC+iVZJzHaQFp5OgcwRbAWBIHmCZAcfJcAAO7FPh/ewLckwnfGIHFkbDqq/2bdVbNcChoolDzs8Vr5Tj1tgmWo8xifjel0VI7d98avSrczeXJYArWs5nz9O/eRAuJMHHR0kp9N0jvWTfgnub4Fxo43hm3rVjJcINykBtzJv+Ngb+98dJP6+oTfTxv6vveTZK+uJfk9xv/neQjUkihESuVQLJ4xeY4HYV3yfeqhz7cI9frEnvNGYPNwPK0fqlK31NJSRIlPZXsfB1UcrU+f8XArDhC59cM9DoatnOs39WFpVH8qI4heMQ83OyY5+xxu+n4nLaecYsH3tzBp/Xv9FmGqDfY2ieq4ZLecVTWk4+i+NksSkRf3cuoeVS2BRDa6zUE3H21PS9jV/qwIlk3unS+hVw2qunS+WtLprw3L3QKhc7ofV9jYUkyJfF/JbLkwIhHB6hwEK4JRctwriW1Qluzg966KLEZH1kucHR/pa2msylzLoq60W1u0PJceIkr99VtEKQL1bu/2bnfVF3Zhq5J+JLUqTBWXkm86jSg2mUjnd0n44bjIht0IsypNV0y2dNY4IoXZMV+LSLnKPVvaV+hq0Ygr+ZFiJC/deEKEXJkeks2NU7NLFeSNCfjYuxjcKrz8aQ9WFyTUF9Li/M0DVQhf+cpXXmRzrxZkv+7h5aalcD5fSjeRqYig5b0uOqjyGRlrCdmLv1sVqoIVwWoJtgvW0r99c+Ii/+7VknFk1IVS4tTybX5q3AidrVUw9Kow/8///M9Dm+xTQie6gkNptWCuIXtWODQyJKB3nXeTCiXdSi4UwSBLKjjLErRNUpiyc8xctr9l05tEN/AQkTNBnQlzSdcmL+Caofrek713k3ul6fO5icjOSSAWeLZaw1Z7/CY9/5ONHpaYSmra6l01EUAb95Ld3Vyu8rgJYwMI4HA+yfkkLGfC3gQtoDex7v/rE+cscs9dHZxJ4Exep35PPax863va7TvBiCwt+JLrnGWtvDb1s+EueZtUeEcAzsrUbkrl56fut8xf/wjBSWROsrg64Fd7zOnLS6g7l48hK33XUkrAXhJxv7WSQUm8WHK7jFtkAx7od8kj/dzCkeRaO2yM6Ec13ASu7+lWpX/3qzU2wMwmO4Fc/PF9dgDKJ96sX+z4xBPy5redwDX7VjGqKiXRsRWCVXUr/fRsvIhBs/gSnMTeeQiWTe59V4J0Y8hNbNpvqS2CUhKNaNQHEqcKsbaqTTe8tPy2BMvmeGN2v0ZEUyWFbrZyWD90UzJ24+QqKe2Naq9sS6Pnq6W5CFbLgxGVXi3HtT8K4aHX9fMe91IfESK3/Kn/qnn5R9WeJhRr72SskpReu8oyUpqP9aq9bg/Qpv6IHdLgopoIaa8IrBxm31xLvJGP/NFFKXwvXZXrVXfa5N2y7sYNfa6/igNY0bsKVgTLnmS4vFjdOKu0RbTTz+KSOMgn01MVy3Jm7UewIsR7m4Z027Jr+7kQMnFc327N1P/G2PJfY0ymfKnxW5XzKJz6gbFyY+16lE5Lqhtr7LgTsMtGbXLvxAVuTuYeUnVuXwHGLPDXqSxV7LLQKm/BZWcJwMteBUbbxES+TWT9f+7P6bhN6vpcYicglEiXaFCQ/m4lmx3TytO4XfVnvX/3cGTs9mM1S5cw3BqAgVYvEgf9sNPqZ8fX79nKVaGbwDjdjosN+24TdW3aH+D42kK6c6z6UFXQjkpZerXp1Hg2oJeA3ErMp93ZK7nMcDax7zIzMrUk4Dxv238kX1vC33EA/EyC+gIm2m/su1yNKO1EZXXvd0tLS5L56CbZE5wR8fr3WBA+4X5cCz59p/+Oj8icejvJEVvr+5Rnz6eHk6D1eZdt8pUqWM3sLfEXK54gUcXBVVz6r40l50u8dpKxfq3PjQVXRYrpzoUVvdtjVf+q0a6uThZX/aoi7pWKdLEkYvVjYqkSsfbkb3TH7xerOr5zd38aXLF/VlWhxLtLj8mLzEQW6idC0PGRiX/7t3+79sRV2amPCFbLTVVVqiTVlk3KLde4pH7H2nJjFQdEpD7bgGwZq6pLJIM/pO+Or+8SnQfw2s8UsehxNvqQ4NJj9oFPkb5uOeGu5KuzZLEyUzWrJO7mp401orjxWxWoipUqELyInHZFYN97DiL9RsgiZu0TSl5kpN9rLz02oXDFmhjrdhRt5i8OIinum5idu2FoSb3f2gPWb4uF7fPKfi3Zuq/gn/zJn1z9pedsBov5CLzJhyMfbjpr9QoO7URyc4zzEboqSZGcCEyyLflPB8hTS8ots3as/WliUgxEcFoSjBi2VNj5fVbByrZ9V7x1dX99NyGoWpqfiHsVqsbA3yPSEazkziYtK4r7vZM7P1Opqj8VrmwhfvEIF6ctJt63RLgMc4GhRm7tIVCSNut1v5COl9DWsVO26lff714BDrbgQ8ittnD8W1WPkzgseTiBbj+vrIwrSS+oLakC7icrRxCTWSkWSerYHNnNJwuQ/k7APBOUgN6E5LslLYJnK0tLSrV7S8dL7nYpqfPdrLP/CzzVFY7rthN0toTq1BmbkOH0AX6wBMxYN9HQ/ybwkwjQ6yZLsvEt75uQjaP3W37GJ9a/lsiuPQX5JvmtNO2kZs9b+0o+D/ILOhZTZHbbkeQsfrOdB8Hmmx3frL3LmFvOisSY1a/fnCTmJHVkPb8/idhpx03E+UGyuA1KOFGsJFfVBrdpeAPgun//+rh+vURuY3MnAJIGQkQ/LpoAtEhwn5PHJKf4DUjduw3p7nh2XpvwJ7i4+jonlsZ3K0YludNPJHUTq9rsAps2mXdOiT55IkG9R5osw5ZwSloRLPHTLRmyRctZ7msVeYkU9KeC1fEd6/YMJX6v+jXJjdh1zC49tQyZXL1aPutqwfSavbt0P2JmKTKZq1y0YTySYNkQuaTX7vNUws6fkcoSpxuNwuGOXzIcftW+Cl+kroRuPN02oDuwR6SqBGmnqycjWcVM8ncxQG23xJfu2t8V0fAoGvqInDeWqmCRywhEm7AjN+3P6pX8XUggn4jHyFPVmo6vAhiprd1ipP1eEYxksopkD1ZEz5XnfC4/iuS116s2quIlQ+R6sZbc+U178cS5fU2146KZqlG7XHxiRxvWq1Jn/2SrsmnTfn02TvZU/azPHhvUb0uwuvpT7i5200v7pvaeWmIm/61dtyXpZrVhYX6AYBmnPVhdACJWa59P+z2C1WtJFgJpDE0QL4L1oKS7CQiL2ySZUpAmO+gBlFIk5wBEKjYBgjLnmVA3eW3pnMEWSDexL4gv8Prf+Zt0N6GeM81N0ivjEhJtL4s1e1zw7TjB1ntBEqgwErK0TF7bkmzvO2vZ5LvHGueObZPTaW/6PJNVemLfzrfG3PcRLNWG3VDt+HN5RB8SHALDGQWDWekuXzl2Z5ZswxY75vWfJVWbnJx3lxUeTtZnAtukx29Ove73AFg7Ss/bz8bQSTw25tbnlkwCI74iuS/JjGCxp+QbqFjCzgcDux5m27H9bQXt9DMyL2k2xiW8G0PnmPn6xm//12+ytC+ixNTn/EAF6yRYbLd+vDHOp4wn+0iqWx0Mo5rktBfHJfr8qHeXbycHH09/2qpdWyf4wI6NzkwSNwbpic1US0//WV9ZX/S9hJlcqmklr6oXt15tuC6JhsMRrMiFilJjbGN7S1S9Wg6JbKWbrWBFcqq2tEm5SkCbseUHeG/S0V6Wjo2AdBk9O0VcWsKy6XplLal2XyRJ3C0kbg7o4S/bQ5ROa8++s6qiEbwTD8m2pKelwmc+85nXkvT5igh1809Levw+ktUG+K7k21c6KxE3qfHii52bjN04tCrbvsLXlvq6fxf7rj4joC25Vs06X53brQUixc6xf+xBelOxyxcib1UKH/Sqstcf+7l3VMfDnwfdB0ubKoqRwKpYz3jGMy7SdmJGfahydW7L3PngEqy9JYg82EQhrHAvN3YSI55FmH9E1vs9v7US0+cefdTLEmH/L1F0j7Il7h0jN++k6Xp+cwRLcttEewLF/pYg9lEwppt51VnOtHd8luQAnYFZTjMI5IxzSWQL4GcVwuclGCeAbzLmEH0nwNapGFvic9wq2fH6Ro56382tjU+lr3YREo9FCZzpcvcR3CICKlhnVW2BmaHPmcM6Gt2egcQHtLHJa9vF2G2GR8KyuZmTGY0ZwlbVdn9RfXSOZZh05M74HJXjsgvSKuGdvnISqh3XSYROYrk6Wd/TxwkEfVYG37bYSPACgCVAZ1/nJAN5utV3x0rajWmXpYyx5b5TF5GXCEUz+6pFgXIEq2Obideu2zXs3sAHkSYxwv93TOuDJznc9vq/mGnpvMvDuxAEPiRTIOVhz/xwba4tOl9cUn1FqizX8u3G2ESnvksY6YLP9n2z9tpvWctjTWAGv+q8JaMq9XTf+S66WT2cvrDLKSeR3/HS8Ylx+RqyVyUjvS15E0dVZtoLmsxVitJFCb0+I5Kdm757tddFhSzikR6yT4S0YxDfiAzsNiGWdJMj+6bPCHQvukunyRBR6fz6S+cq+/JCuaSKj/EssTexNYbOrXpXRaN7RiFpcsjGDTn6Lgyqn67Yi2h0fFUkF16c2MEOyVTij6B1TGOoKrT+DyM339R+Y4o81m+TH4+HYlsVUXmzz7VbvHZeNimGm5y44nJjJFt6Qom+be/ouOxhO0mEJj9doiy+O9atDujP6sOOsw3k5xjhWO/JWTvpqzEVd/ansc/mqvTTq+OSKz0lZ+ecG/E7L39sopjNG5s4T6bkzC/6P/u4qhU2m9hHejuvaltjlQf4WWPsnIghoo48i0H3yrwIVs8iFNwEYshNainkVlVikyeHQEok3BPgtEv5jNJnTg+0a0tg9b53jhaACzbGIEELhDU8pSGHHIlcC37GQjbtbQKm/PrIwEgV8OU8tdsxJbj+tm3y2kdzEiB99D0n1+4tkmUsK+dJQumNHhbAJI2TTNrz0bGWjlefu/Gv9o1HIFpSrH1XW9pEaNlxCWv9O1bibbycut9Uzfgbv5CYgL2AaLwnCQVMdNFnVVZ6aWwukbYnRyVPOX8rfrs/ZvXYuBHVdOShpOt3G29iQHLiN+f4Osf+oJLaJnbA1ay6qkNkRuIq0WWDgKHvXKCxpG+BGw70nX0vO3laf9/zllht7NZfy1YlmWQDVJYIl2Bpb7GCXtg0+ewpgxcbI0gYMlBSD/jbRByJCMAjISXX9Nal87VnjM4XkzCLv/NDdoOLG9Oro8W4TUh8UXJ3vnORprPauHFMJqRcdbDvs3XvjbdXnyOlJnP6od/e2QZ2kL32NzkuKRBL5FqyApPOSi+C6vc+s+Hi/SZIS0HFZGPKNz0mhR4kW75Su4ipiqnYhGX8fe2RvF6wEElL5hMbTQjpiA7gfvKpmMI/uLf+5Px00RjzWzcBzX4mdWzIb01sk9vzTret9SnYw95s4x6PyVX76Zke2dbqjZhYX+q7vXfbeUPetQk5k8GEna+dedt5O571tRPTG3/t89HePXWF7uE4PzTRcIuQ5Eof6bf3ZIz0hWNhbPq8lghf+tKXXo/KOe8HsUFrkFir4NxELxAIIuEsmXJvGAmZ40iABrPlfEEj0br3C+fm6NqsrRO8AIT2ncsgCNaSstqQoCSyJSRm+HTSMbtfaWekkkLjKuhd2VB7S7TMpIAJHbpSxEbOLWku+Olnx0UvHH0T1AI+vS1wrmMuYaMvhEU7lny3j92cLCEsYSa/ihjCvslENRQINf5d/jFG/SLTiEi2WmLHt+lpgczmfZfbi4s+A2eyIsz0tBOKM6kYZ23sjSiTgZ8t6K4ON2E6xr6A9V2VY1UoZJ/t+j0AaHbX7Lx4dEPc2s1WkZ3+kF7tk7+2kcuqIdtOMza+u2TxJFaLCf2PgNReyyvNWDs/gGqWHsFagsRHdxLQ8em1MVnSS1ZJS2XJHaUbFzsAxb5rhiqxFJuBZeNyU9YFWIkIaUG27c/a+OpYSVac8Bugvsf7f5O6ccM3v8FhxEB7cANG8TUkDu4ijPmULRwrCx/YybQ++k7l46zCmVgvRu0YFqcby/qM+L6FOyceI1kuyiJ74zEB0M7i3BKZxfbiBiGRf5YUik1yrB3lKRdPkGUJKL/hv4i6as5iAlv17oKp9Zd8auVAftiqYxf/YKX9wHCu79lrCYtYKG46JjJRpah+XCEvt+wkc2+i6vc9pz5U3ulvc1S/I3D0tWR7db7kkC74Eh1vTqiSf/p3x6cLFxaodq+tky8Zsm2YZHm7c2qzSav8Lpfff9nLXvZQjQhOMxSKvTVLo2hBcYIposKYAhQQLIuXlJCfftuKBMeUzCld2ztTOJV7KlG/lCZoBJ9xAH1GWSffZKqiYV+L5cH64WyCQR8ZwBV2/dZnY+MM2D9C4vv6cTUY0Loz5NyzC1hskqaLTcgbSGbze+5JsM721mn7bWd1+tvEuEDL5+jW57XBAiCdbLIQcIjUCcabnMhKBjrnR2apSuiWdwFV7wteS0SXqC3ZW9svCEoezjvjZG1w6kmcdIz/9WNiIn4CQvdza1z97krWqkX5a5uCJch+c2PPzjNz3bjpmAhJ75GPgCXQrXRfW3TEt2754hIsfoL8eXhvfS/BOn2LTNuWvWT/j703DbL0Ou/7zr23921mevYBMFgIEAABEqRACCQlirQJMJYo21JoRSUpjlROKkrlm6riKjupSqXkqtgpf9CnOPmUyNZiMY7FSEXFESHuqyhAJLiBAgwQA2AwW0/v+3Jv6vde/BtPn36X82733gbmoLp60O/7nuU55zznf55VkhnescbrjBPQpDUpMCHvQP6OGoHvoSFrgINFAJ++it9o3WoNWpWJVUVagKp5t4e2vRAe4Ppv/I/WpepRe3GgW+MS7e0BLkmyBWWqW+tHa8TyCPEggRjLC3WwMS6dE7YdK1HW+vfHmAQuBUgtP7B80a9H/fOli1bCrD1j69ShqbOA36x9KzWxWgV7dtl94fdN32uPqh3xH/Es8VT6ZC+o0NSuHa098QNJkDjkfd5mAQf1UpedC+0L1r3MdNQfXZAs79c5Rb2Mi/2uPaazXm2qHmlxNE86x7X21S9driz9tKcF2C1PpT6tW9WttjWvlkeKhtoLvCtnLWEemepIO2HPJB8zSMqrNS8pInwCA3ud7fQhuuB885vf7Fi0LSRHY7IL0o1dA6KzMGcfhFmmo80OoQWsxOwsYcR0tNC0AK2ITshag7IAyG4Wu1gtGPAPXrVvAZZfjxVfanFoctVniCvABzGt3Yv6qAUougKQRCepoOxhr8m2B7+/qeyNQGJKe4vQWASWpaoUHalbi1cHoBa4ZVx2cdk504LWQhYdLdNX/y0QsXS382OZlt5XGxqXPah5358vMQTNtRi6HYO+4ZkVu6tfvEt7Oiw1L6pbdNMa1fgtzXS42b/5fbd90lj8jewzVwuGkw4rHUrab4Al9jbfyj1dzBIgIxsn3teNVjY4Alj2gOAdbHAAVWLO0Iq1j70EIEvfWYClsdi5scBIhzh9lBSLNSuVDcBJklABDP22dSJpYg8yt+qf9q74kGLeaA/yXGMUjWgPcCqQpTUhEGEBiHigXds6NDSndr/oANMFzB4Gdh1qzWgNar+oTvEV+43GamlE/VrP2ksC4j54s2o6HT6aG5+f+nyC92w7/lq0Z4P/b8s37HikJRAIo7/6t503+w3/thJm+iSth8ZveYfOKWhm5422BCY0/1rTjM3ybPEDrUXeo++SZPp72fbX3/eWfAO9rwAAIABJREFUR1ka6wzQ+NkPXBbYw5KMWr6gNcD79FX8zoKRuHFpPfsgRnhA60FmBT4wsmtP71oBgZ0DewG2Z7Hd05aP8HfRXu2IRnZd2Iu/2lM/WQ/QTWYZsocW79f7Vhorfsp6kOkFfIR6UDdKSmpBNPVF6/dzn/tcRwvZHiTSUzIoPhQ6EwCQyFwLRMhNA1ZjAkoagBabJANCumrHgjB70xcitGoY/qZ4PxZ0+ExFjFEb2wIDjVkTpEVqw05Y5ibRMXXKgFJ9k8pBm1y3ENEEuw59Yw8Iy2DsJqZeSZZg/nxLUd+og4MAGvhMg7FySLEIkDhAN96T+kTgS799cGRBgTa3nQ/ZJ2hj6B3NuxiQBUgWGPG+lRCK7loflvH4h5hu/T4D0lzyd0k87Jr2GbFlWrRnGbgOQNtHu+nUP7+fFjj4QMpnpj6NxQjpsw5Q+mGlHDpEdflhDGx6rWkr5pf9Be9yw5K0k37IWw9ARf1KXA4ooz4bB00icFSLcl/X2hSdsV1CggXI0R4WLSzA8gGBBTqsV4WTkNs+dSKO55mK6rUMmjYErizPkmqQflE4KDSP8orVIQXPY4/yLpIs2tU+kqpRdQtMUKdoroNE4MKCJ/E79TkOYNr14O8ju9YtD7WHqr4Rb9EhSV91EfT7qNg9mgd+Wwk760373j5Tuzp8tOfsDV7rWTxMfFSHvgUB/l4Wf7CgxdLTHrw+7xc4FE/XXNE35tge5uqTxi/po4AXewF+q3UjGmv9C5TZ/gtYiKeIDgI3dl/oHQEHnVXMF88sf9X3upjLC12XBwE6AWW7P9RPzaGtm/0tKZ36Y0GhBBsyn4AW/E2pZKCPPT9oQ5JEC7S1NrTOxdf0/5K22znXmEVfn9523Wq+tV5pW+eteDt8jnHA96Ab/+Z8ZEyivTRTFuzKNpX1wTc4CekMVHu+dDsaz5e//OWOApPZA8cyFBnvSZTOexzcQrVadAIUIrA2uF3QFlBpk2rjaJJFYDvpdnNaAmpx6UDnW2vTIuZnJz0OFduDXTcC/8bDO7LlkWGoYuL4TMQe8hoPIFUgQzcQbQa+j4zijK4dumjxKn4WzzVm2Zz4tx4tJrmgw1SEvnUIaRxqTwBOB6boIWZFf+VJpfmnz9qc/E0ATnVSlxi4NrTP0OirVfPqALCAyx7KWisWUOrfdjPbA8zegLUW7fcCPvrGHlp23akf6oP2i5itDgV7APpg0B60unSIBtpPzI3iWPG+1FTqn1RbYmK6dPA964V54pnGCn1hIvy/DgzqpD4ZAUs9xHPWiAxmAVVIu1i71K8DSAcCdbAG+AZwhoeQbDNER4FC0csHStBBtiSsVTyiAFqMQxI1SbDs4WRvqjq0eS4as2dUN4cBfdYz+iCDWx30PGMsSjKty5tvfAytNOd8awGW+qe+8dsCcx0muqjRb82FXVf+4Up/RSMdsPxN8yCgp/3KWMRrBdb5zkrm+Va80s6V5k+Hl+hjAYK9YGh/2f1DWxZg2T3F+xqr5sOCrriLSNxFRhcRXTZ0GaFdnRGsAR2y9MHaOWk9iv/YdUndAiOsQdFNF2sLEiSt8r/n/zU+vpemyK5RgSB7GbfP7RyIZ0lCJ2GHjNzpB/Mpeoim4kuiuWy5BKZoQ7aF9Fd8RfvW8nDNo8AItGafSqOleeJbC250jlkQYs9ZXYQsoBT97LoSvURre56IVvaZzmELsGhL5hPiwcIw6jd7UuuDZ/AC6rD8QzhC72l+9E6EH1ARakFqcOqMGAOTz62OidFBLAJr8DBGoX4N2jIJ3hMzEJEs0tZA7SIVwLF/0zeaSCFaC+LEAJlA6Ux1cGtz24NW7dBH3fIt8xVj1kHG+4r+qs1FOwIn6i910Z7sALSIoCP04tDjOQuUA8oa5WrxU6/AmNSLOkQVzFSHqejKt7QpUMZv6uHgkLRDh7SAp9C4wIEPbsWkLfhlfHJJ5bluUNQlsbw91JgD+mH7Ca18gCWmL0ZjJWdi8po/0cn2TweL1qG92Vsg7a9PHeI6uDR/2kAy/NbatweFDiELJHlPa9GuT7uGeUfMRzdt2pGEWEBAe9QyJQEyrW1uVawjSaU0p/ST9cZvnrMGdEuzYA0mIskV84exOZIu1SO6aKxitvAE+ku9uDlb+mgvWNBp+YTq0CWOMQGw8ODjb0jGqJf+WHCtPStmpr0rpszfYaLWsQamqZuqgIguTbTFfDMHsp8RQ1VbvCvbE9FCh5DWtA5mzbf+3x4S/FsXQs0vNBQos2OxgM1KIein1pbWBv2z0if7vpi/3pXkya5L8QJLUwuuLLi1gMfyae1PC7DspUnP+d4/oOyetjxfa0T1qB+Wthbk2f2rPahvdIBaSaae6V3eEc/hb/xbFxOpje33Aqq8pwuIPWzFn2Xbp377+0jzb8euvgnQqY+iudYRdVptkdaH9g39Eu+QJkS8U0BV/ETaKvqh81AXcgsarQSHs0UAUmtDe41v5M0rTCGwrz1msYD2uQ+UxM/1XIDKrj9LU82Bxkl/MHHgfUKDWCm91chQv0Cozm/NoXi02ham8S8FvBdhCIzc9dAuXBimJgUic5jLTkPiekmoGDgMkU4JSFnGagmmA8je7EUUbRJtKB+RanPquX6LyWkcFiwIANlDl+/sgqNeH5TBjC3z5BsdhNBBombdGnxJBe9r8ch4TpsPcMYiloqCQ08eX7IRsQcqQIxvdPsC7Mo9lMVixcnqh7wZeMYPN3iYhGxy7I1J9NchI9CjRaUx6pYjQKTxad3ohi0XacZtGR/tSB1t59pn6NqoWqS6oalfYqD2UBMIEtMW2LUbwX6nA8aufcZlNyXzZQ8BC7D8Mat9uzYtGFRfdYhpfYhBih781joRQ9EYBCIFAiQhEPPCow+mIa837VMBLL6ThIr+sI51O+Xfin8EqAKsMY8CkTqsBVZt3yTZoi4AlmhrD2S9L/r6zFP7lG9ggvAT3tWhJMCvg0YHiPaobtKiHe9J9cc77GfUm8y3JE46NPitNcb4NFd27tV/gX/LUH1gIH6nd3RwUrekA3Yt0ldJ2+w3Wj8WkInnCkxpvalNrWH+rr2medC7OogtGNT6tXvW7g17c7cXE7sOtIYFsOmrlZTbdzWPWgdxvN4HIKJz3MGrv6kPOlQt/9F8MkbxRfEJAW6dYRa0CnCxFnVht1IkSZK0jnxgK3r4YN7Sw+dpccBWY5GECppZibIAns4zxiZNi3gF71h+K4CgizDfKPAu7dnv1F+NR3NIX3U503zzN4Ep8Tq9r3FoL4mvab3Zedea5W/6PunS4q8LyzcFmsQDuLjpcqmLlfaZ3c+MFd6BRF0A39JVe0E8xQKuiGf9yq/8SuRFqA2mQVjVmwVAdqNZxA2D0AKOI1DcpvDf8zedvrGLzR5gmvCkDWcXgD9RcYeziMUzXxqlDUuddsNYRuv3LW4D6YDVgaEJsbdXy2zESC3dtYh187B000K0m4jnkr6pTz7z0sGjMYi5a3xSgeq2oD769YiZa3PFzakOWfvMHgL2hqKbsDaVDlSf1rYflqmKcdm1lMSobR/i5tJfr7ZujcWfC58+2meWoca16x+KvG8lQ7phW+meDmn9TftRa9Ye1GKolmmwrmhDBuJa83aN+3vc/j/vyasp7RBMeqZ5p07dfn3a6FutT9FR61f7WvtAa4F1RJ081+VCvy1D9dekvRzG8RO7Tvzn6qvqV18s3xJtLZiza8ZfT2rPHjKWJpa2ce9YPqjntj1fuphUdxrPtXSI2zMha8PywJD3/TMiq39aP3bf2jXl01kXDWjGPtG6tLxGc6k1aOdZPM/uqbg+ahx2PPb8tWeK9rPP2+w4/HUVt7bi5ihOKmT3oj8/9jxNaiNuLdv1pT1rzyA7NvtvO29+//19aN/VBdGeAdoH/t4RrfnGqlWpz17gLS/3/9149NFH9wFWyEK+9c4tCtyiwC0K3KLALQrcosAtCtyiQDoFGk8//fQtgHVrldyiwC0K3KJASQr85m/+ZlQDSWVvlVsUuEWBWxRo3LhxY2ABlsTVxNdBlYFtyAvtlptuNd0948Oxs4etEkVeDWWn+PLWruNH5d7Jm2Wr7On348OT7vzMXZGNl1V39LQTzrkfrW+75d121Cxzd2q41esuJLa313Hu+2tbbqvd3QrNRsedH11x461ulGRKwzXd8dbZ6HfVRZH9Ua/Jji1PG9jzyRA3z3d1vitnGAzN86qJ5H6ODdVRKk8++WTU3aeeeiriVXGJg6scD/wRexlUFtjAyKakyjaK1gX/xaYPFRWpiHx7NuqV96TPq7GPQgUjL848fWCtvbCx42aGWu7cSHkes95ecpudbszHOsvdJx90zUYrckKRDSNrqMj+KdtP1hV2v7YvZes8it8rziU8GV4kPsZ6GGt0cUZWGWiAJb21Nisbb33quLu6vesenR5zrcbh4cFsWBxyi80iQNbzVzZ3o/ZUjhrAot+nJs+7yeFj0YbpV7EAK2nu+tU3O8cTraa7Y2zL7bnlA90ZaYy5qebJWrqIASWHiRhr3kbkHadQBHm/r+N9LjockhwQeQv7tyjYzNtWle8LYH3hC1+IjNYVaqPKNvy64Hfy4B40kEUaJg4naOGnJ2Ec9J21L09PjU22hEpFkpd+8Jr7xkdiz4e8dW111t1aeyHvZ7nff8eph6NvBGqgDRenukF63Hqq8vwMIQQ03u1subbbi14faoy6pmu54Td+h9RR1zvMg9JrsR5XNpdc0zWiPoaUgQZYMtZDeoUUizJz+ox7bnMvVQoiBA6Dsy7CIQSx7yDR4PBd2O1OPOUoAixuRnecuNdtb3ajC/ejPLvalRABYB6eHOlHF2LbnNvZcy9tdCVV9O2+CefW2zddx3WlbSrHW+eiTV914RIBQysCRNQXrXdFV666j0XqY0zc+IqA+l5If4qMKesbAawvf/nLhSUwWW3EPR9UkKUwG/SZkB82WKzGoeCV8mDl7wBGG5sxL00AWEjIq5CS73V23FL7et4u5H5fAEsgmctJr0C67ay854vs29yD9j7Y7my69fbiPtDisYAWgKafgIv5iII17227zY3tYFwx0AALAktNqGBv3HhedMNuoslhGK8m5DttXEBWXhUFQAC1IIevX44iwGIM/VYVfmt5MyLlzFDTPTAxGABrfa8TqQaj9dJsuAcmG4fA1WTzhNvurHOfchPNY2V5yKHvFcKjrEqbfcE674XUJIQIgCQO2Lxqvn4dLCFjynpHAOvrX//6fvygrG+qej6oIEvhYeDjhN+IUxUq04QkVkhuOOCLXo5fWN9xE62Gu210qBLyzu9drqSetEoEsGwYCLx5ewl0CP8AiGDO8p6ZVRJoo7PiNturhy65tIEmYbwx41qN5LO/yr74dUltiDpeQZrT2ht4gCU1IYwacSkbdfv4qVQ1oQZcxB4LYHV1uwus0OG3Gg33yuabtjh3jC+50eabKsM6J7PquvulKgSwIsGiwPSqYnxl6IPd1XdWt9xep2t39fDkqGs0V91G+03V4GhjwgGwKIiv65BgsUb9SNBFxqXAsmWltkXa9r9hzyoSe16JqWK95QVmVfS7bB0CWN/61rdKqXyL9sOCrEGRZmL3iaoQsJSkKgRUsw9kJ1pWgimb2TJ8BpUVtjZIVXpRfICl+FVF1aR5+yx7PubLpt7KW09V76NB2GivRHOA3SvAClWiCrx5vDlTC0/OGgP8TfEq2Wdpto8DD7CkJmTiSShLOXbqtPvhVtudGGqlSrHEcDjAshbqyl7bXdrcjdRYd44NRXVj42XBQQQQxpYPGD9nTcYgPe+XqhDaPre2HZFiUAzcrd2VQJ9vb2EBVh3zKDuLKmynBGqKSI2qHpuCFRYxkkU9pOCiVfer7voEsJ5++ume285obBZkwfiLGIpXTSerKiTQoyKJ23Zk8M7cl1WNAbCQSBdREXKR4pJlD/Oq6RFXnw+wbO7QutvXmlFcOC5ryiZRd9tZ9duLLbZwdl4AXmPNKTfWmKzF+Sirb1IbIu2zaeTsdwMPsOis1IRIsBgIt52l0clIivXg5EjkVZhUhMx9Q0q9jySjK7XajUDVxbGhaHPaIvUWf5sd2XCzw0fLu8mOpR+qQuuJmTVfWYu6iucLu233wnoX8DHXSK8A03H2FoiipxonahFJK6J0VWoAVC0wS2vPUgW98tYhaVoR4Ngvz6m8Y4x7XwDrL//yL/uqqmUNAFIUYX8QQJZUhUlehTJ452Dn4CqzJ4oALCQmm521AxLsKtZEaB0CWLoglbVDC22X93xNj6KX80w5+PLUV+e7SBS3Oqtup/OmLTGaBaRZXIj7Uay3oU1xRl+OBMCSmpDbDbZYLIDTZ8+559a3IwkTUpETQ8kgC0YDw/F1y0hWZOB8cSy5Dt6RPdbM0JY7M1q/226dC6XXqsJBAlisl++vbe+rBn2J2uLe1QNGlswDm3e8MV35lMBEYahVudezzrn5FpEcVTk4hWjI6wF1lO2voJ+1wRoEUCPv0kGQZKGBID0J2gRsfbDH8ouAedn+YuKB6j9URYg6cLW9cGjfV7knsuoSwFLKJ+ZO6d1sSrqinsZJ7afZKmsfK0VQP+2y/P4j2drt7Lg9txN5IPLvhmu4kca4azS6WAC7WTz+VJqNodpUirrUsLat9O9IACwb+h81IZsVr5ShkdEIZK3vtTNte6x3BFIrQBPegWzCcyNDqS69bFjZYREj6Z6J+az9MtDPe60qtOq4fkuwbLiIJI9Gn+GeaJ2vXAQtu5MqDUqlcix7QJVdvIrNlNfg/ijbX1mAhRdhXtuzsjRP+n6QQBaAAZAF/06yx0IKq9y3RWnCxZmYeyEAq1dhGLLGojhYvGfzpNp8r3IQUJ7grDqznosHpTkU0KbOzjKhZLL6UsVz+PaO244Al5Vw+XWjlWh2/RMjMDbsuk5XoaEX0voq6Z9i0x0JgBWh0VbXRV5qQm1QwNKlza6ECRUfEomk+Fgw/sXNLfftm8tustVwF0eHI2+TrPJWssPSWHupKrSgpp8Ay4ZkgA5pfZHKgPfqkl7BSLNsA7PWpv+8TPypvG0lvV8UYB1l+ysLsD7/+c8X9oCrag5sPQJZ8lCro43QOq09Fo4QUk/p+ypC7ACwFnbakblHWhkUcEUfLxy7O/L0hiekqUeRkHD2AbwAPEWlSlLJZhlpi35IurgAhXrPha6HOt5DuoUmomzBsB4npyLBpUWvIwOwpCbkFoRXCv9//vz5fRrasArcXHwDR0DS3J5zD5+ZdS/dXHAncgbkRq2EpIzyVlATMo5eqQoHAWARkgFpp7wGkVpmMeCyGzTp+zrdoaUmxOawSFT4KsZcVEV4lO2vLMAikvugFcCrbJuqVjPlHas8wvkuzuhdmQ3ySkDVD3g90dzT4u1hy4PRtB/vLu9Yqno/FGDRnoJfAkbZ50XCWbAekCTmUWVvuhV3fOqkG22N98VLNg+tfYN4+y2ASfOuOFuAsjiplzzHO64TGdRL2kV9WRKvKDn2IKfKOUCURmM/hopS58RtTtR5i7t7bm2vE0mpKLudrjcgdlrvPD7lJsfGIiPUPOjfSj9QE941vhClVDnKpVeqQmuD1a8wDQp0ynxZw/Zez58Ci8LY6gJA/U6dI4CVx8j9qNtfDTrAksSCw7iIAbnUL4wT1cpwY6TQzV77TZoI9gPmHlw6bPFjY+Xdp1zq4DW+AxQHK+lveu0lmNX/czMX3eRIVz0aOj+yWcsbwR+JJuCMdkLPQADISvtm5Ah0bPykm50443a2uxL40DqyaFDlc+Z5ce/aAQANsCKWoYzhWQeKbcj7gChsufxgp1n9UhgJVI9+Cp0jA7Cijf2GmlAeKUl6/CyCFImPhSpS9l7Uf9S9CUWjXqgKLcDqR6BRP91RP9WU3BxlyJq1Tos+l0qoH3nMtE85IPPEYjrq9leDDrDon4BvUScIDtntzkYETjhoUaGMNCaj30UK9lioDOOCkGZ5f2e1x4VaKXNkBkK/OVQHRWplx3Bm+nY3PdrNKRoKsLTX4Clc1kKkUXL4KpKb1oLTodaIOzN120BLswhYSsiNvOEcGCcSsJAYaFr7gLO4YNSNmzdvdvqZBDhro9jnvpqQZ6gJ46IDp9VbNF+hde9/q0ixoFPdqkJLNwK3Pjodlscpz9pIete3n0N1nJQovIr20uqQ6iPPzbFIn5AGcInIe7Mt0lbSN9jXUEJDRhx1+yt4yhNPPBGNOUtFKMYfgZ6aPFTj5qWsFMvWacFWu7MXgazhxngusJXlWZjk/R26TjELeGGjK8maaK32JGlzaN/89/KoCP1vFcdKdllJfSgLWlUvwT8BqhSkbmemb3N7u1114yBJswBKgGokVnnsqFbac264MRZ9w892Zy0CW6TqUUE9OOLIh5weUb4xPz/fgShHAWRZb0IlEsVuA0lW3lJksfnRv48Pb7pTI2t5mx649+tWFUK3Z1bejIj8yNTooVhjdRHFhtgA3L13qhvzqtdFdldlUoDk6XO/U+fklZawj/OoFPPQohfvAgY+8pGPBAGs1fbN/dvxTPNUpi1Hlf2HV6JaqpLWsl/Z6Wy4nc52BLJQlWQdPowry7OwiLbB0kuXO8LwHB/e2AcGVdK0irrKACzazwJZRYUKSWNDgrncnnNDjWE30zq9nxC5TtOHKuhcpA7U41n2Vkn1RgCLh0cFZElNiHEfTIKowNhiFSlFxKVW3UWbRzl1jqVZ3apC6yTQq2juvtfgfRMjqfHSiqyhkG8E5kM9dkLqzHqnjoM0q037PE/ICEVEDpV25elHr95FJfr4448HASybaw0bEGL31JGGKW7s8tKrS7opqQG55LjxM74s6UGaZ2EVwEB8AOn12dHVgbO/Yp7KAqwskFUWqMatJeYa6aWAdFUejr3as71oZx9gqTEkWYMk5vOJIDUh4lCM3SlF1ISqVwZ/oR4rSGNIEIzqiUJeQtLnHHWDd8ZSp6rQxhLrlZrOgjoM25Gc9bpILYMxaC9jI+kgzWMHVTVtZAuWJS1B2sW+DrEhqbqPVdQnx4XHHnssCGDxEocTagfZBAFCMBznppxXpZF3DEUTcedtJwoA6XYOGf7G1ZPmWVhF6AZdjN850XLtxvW8Q6n9/SoAVhLISgsmWvXA5OEoj9UiHo5V96mf9R0CWHRmkEFWnJowLp5KHqJy+8zSX9v6fMnIWyVsQ52qwl6rCW17qAYfnBgJinmWZ91kvZslts/6vuzzvHZQZdvzv9fBmBV/if0HAK3Lq7Lqcfn1CSB+6EMfCgZYqgN7j7SgiHWoEIvGKaubjmmehWVBgvgB9liTQ3N9jdoeR8c7Z+93Q83h3EbucXVZvsPeY3/1Ogm8wsXUJSmtey1WVX9jbm6uE2ckPsggS2pC3XqSUi+EEilv0DXqtdIR/v/82IqbbHXz2x3lIlVhlRHGRY8X1rvR8yl1qwkHIcG0zR7QjzUhN+5eM1c71qz8iFIl9svjsYp5AcjCiz760Y/mBlgLe1dSvdrqAFhSH+dNZVQFrbLqkG0tPJ3wDfZsKhK7Se3JFgsp9o6bD/IQy+prlc+VKievF2FSH2zS735JsRUpvpemEVXOSRV1NZ599tkOeaFgxrYMsk2W1ISAQFLnUM6dO7cfxqEIYbQYQt1XfVUhKsKL44tuqNENRnqUC6rCiaGZKIhdlcVK/uoO12DbenQab48qR5JdFzc4JBt5461l1xz+BvuEw18JZNO+VByYqm2BsgKfcpBiR5nHNT2cAvW/yWUvSj6/tLSfizDLi1C9guar7TfTbrWRq3R2DnS6DoBVJhl33RSFp1+7di02nU6Ri7D6S6iW5b12FHzUesHVPZ6Q+keHxtztx++NXs2S9obUp3egF/urqlynedrWu/2wPy3Sz7q+aXz+85/vcDPgtiCVAo0NMsCif5JikfyZRVlWTUid3OwAWqH2WFZKwvdvFXssVIV3zr7Tra9Vq7axIRNIa3TfRLqLa5lFL5uLfthe6SAYBI+arNQ52AHJDRnvr6lmMYeRpLkSLbiZxwF2Sfl4zs9RUxPSf3glt3Qlew4FWFnrG+88EthmGYln1eM/h8fB84vGw8rbXt73la2D73wv8bwXYbVNoGF4wQMTIxGIXWoPjh3W9NiJKKYUpV/SprxzlOd9gazQWF156h70dxvf+MY3Okwqt8jZ2dnoh0U86GEbJMWSmpBJRIpVtuRNNup7Fb5VQBbxTc5O3xHdzKt0epBqtW4JltSRdbcTt96QXMnIs+x6LPt9mi2EjcekdmZbXUZfZQGEcJNGDWiL+mb/Bt+pKpltlWNIqouo+Qq9UTXAqqv/gw6wGDc05aIbx9fzXoQlzbZZJLJUs3XRPq5eNAZER6f0U51f55gFspCmV51/tc5+l6k7wiiXLl3q3LhxY38xIwkCZOhmWaaBOr+VsbsVKaPq9FMu5O2DPILy6I1trj3ae6uALNI34EJepapQ3oQTrWZqrrC88+a/rznpB8AatKCZSalz4m7ySLCKRuZOmjMBKSsx0SFvU7ewd2UwDqiHGSOdrhLgl11X9nv1VxLvWwCrOupavs55xJ6yJc9FWLHwHp4c3Xd0wXsTVeEgFHkQss79S8gg9K+qPrwd1IXgB4RV8IYoFyFxsBSHhMlFjIdagZf4PchAS2pCeZ/QX6vmLLowJIYODQrpp9F5q4AsqQrXVtcj9U0VxapVf3KmWIqNkH58a7kb2LQfAGvQkhanhUsg6zyqKBVCBJBBvsoiWzDZlyi2Eb/jJKQAMvgP+5tDBxsSvh00qboCHHMZo9wCWFWumq66DN7O+uHyLH5PK7oIc/nL4k26bFl+w5pn7Q9CkYE7Z2+Vl9lBGJvfh6Iq3kEci+0T48K2Ed4FvwJTsS73wzRwk8SeCVCB7QiLGcYsgvQLaMGEKXG3WKkJYb70vSo1Ie3lTWuSBLLOjK5FEq2jWqZGjjnyZFWpKhT4qcuT0IalJTQoAAAgAElEQVRo6Edyaas2GoR5T4uJxS1ekYqH3HDhiMVp41TqHh0gAnwcJmk2V/AeqVupH8aFemFQgBaXOcagWD+3AFb1q135CuPyzoam0okDWPQ0K0RG9aM5XKM1cH8r2l/F0ZC5VLLpXtC4zjbAIFJZA6r4sfzpUBws6b6lKwXgUIEqUgqMqjstIOX/VjtxActsTCy8CRkYxvq+R2TRvuZ1C44DWXgXEoj0KIIs0l2MN6fd9NRMRMKqbldieHWpCa2UrB8Aa9BUhMxdVriEonsk5DvoAVjiksStTp5NoYFFYcZItDhQBbR0Qwxpv4534qLP3wJY1VPaGrzHeYqHhEJRsndfYo6KfKV9s68xsaz9VVZA3uqp258a5fgSIn0s20OFm7LSz7J18j14SEKYNFOG2ECjgBnsCkDUsvyHOQqpSc9YBGxlAamkwSfF5fLVhHE3naIEVSwRaBBqmBcHsmifnIXkLjwKhRQXqInksl9Fugo7busYYO0iqqKNTS5dl5Qsra+DGJlcrvm99hyLM2QPCRsRR18xNQEtwBr7MktFVNW6svVY70H9/RbAqoPSLtJOoKWI4+3i0ZIexPUAfoPtZ1ySeUJlkFPPD49Rz0gO10p4BqRYnG9HOVVUXnrV7QjkR0Gwwpi8fbXvS+AkVWCWRD0WYKlCH2ipMm5vNAC4SQJbRYFU0uCTwkZITaibDv9P6pyqShHDvCSQRSBScmENalod3MGRWCG58ksV6SpUZ90AyAK4BydH3HSrWdVyCKpHNkeDdCPNkxswaJABL/ngCn7Cpa0sIIK+AEZ+GFc/gFacGvioAKxBjoMVt6xkI8y8nz179kDwUd7P4k3iN0mXuX6ALC6xRG6/cOKuaMiov0MlugFb79ArO7t7bnioVeTT2r5RgN4qQ7OkhZcSVig6IKmk4TfwsRBThVSAZYEW4jxVSgPcKCIjrkYjAluI/SXKB51yw6uyJBHOIlNyE8LESf6MSqGqktfonXaTQNZwo+3Oja0MnMoQaRVZ0dMCTUokGhonLIn+Nh5WHSo8eQ3Rfj8AFu2y/lmbValVq1jLiolVpT1dXL98SVNdoRegL/vcAi0OqRDGV4aevveg6joqAEuah0GM5J40L4rwnhTvMCuVDnGwiL13cWwotok6QRY8dbQ56Vpu2LX4r9GN/2c1QHWGZ5hb33J7O3vu7LGJMsu+8m8VjLkKyR34QD9JHc0jxdIlTuBXZlLwlzwXxCCApQ7DuABW0jny/wJbSmQrsEWHYOgyaKtidpISR0pNyERxoMF0AVlVlqwNHNcWQIK4T3udbmJoW5BkTQ9tVdnFUnUhvTrWOpMKsGgAW540cXxoJ+r08rNhM/oFsKpWq4bSNe09GZvXlR8sToUHv6jyhho3PgEt9j1Mtu7E2oBn+J6fvPsWwKpilcbXERLvkPOGEnepQUWIZJtI7gQcjStVgyw8cvkhgXdcASyyZ+pUDy6tbbnrmzvuvpOHtRL1zVZ4zdCgbNy7PGn9QqVYSKiRKvI+fFM26XlDxuQCWD7ZBLT4DRO1YItBA7YAJrp1lJUqJRHSVxPST9SEcTkWw6f+8JtpGzipXkDWCxs7bn3vcAqdQUsSjdh6unkqlUSS5pWVgnCjhDYkYo6zjSgzTwJv1NEvgEXbg+iSzF6ESZSVQtr5GRTbKHk+8xteVIc0S6rWOPXvUQFYg5rsOW3Ph8Q7TLvUoFFAsr3ebkd5UJPMBsqCLKRTAlZpEfil1mTMVabHsTTc2t51l1a33L3HcVLrca6wQAYOeEEIU0aKlSR4ietCCMCSiQdhq5QKq2h8slIAyw7ASrdkxGqRKeCKjU2keMWPCZyD/ddC1IQSJfspFvK2lXRTZgx5jN5Vjx/xXX8ftKCkE81jsTZYlh4ATWjg3+Dz0LiuQKBW/dhvgEX7ValV89A27V2pJapQSdjYL7SpeFV5GF5V47L1aIzwC6Ur2uqsOy4QZXMt6tIYlzvxKAEs6HXU8j8q3mGaI5NsZpM81CTJQop1bqTlTg0ftktSjsidTriGgeC82K4mSav8da5QJfy9DlvNdrvjXlxYc3fMjLuxmDHWse+K1smZKjvKInUA0jiPQvhOFsAS4OM96mQ9gW2K7pXKAJZPGB3ACvsA2ILhwaBQM6HCKwK0stSEbCwWbB1qQsaYtYHTFgjhA7hFAQIOSAAGKJRDiKqwigS9AlgwOG6UVRU/P2Q/JVgaE+u9CCiviiYH1lqOBNBJ7dtAoAJWWd40dYwlrU7dPGGU65tr7srqj6PXkTBwEHIgFsnxx1wicYhLoHtUABaXz7qNquuYb2vsnubIJGNkLhFx9nhIs65u70YqQwIR3zc+EpsMfq294ADmSYX1g7RqrDmVG7ijgkLiJkeyKumFQfuPlzfdmfFhd3y8G9pkkEtRrYji5EliHSoFiwvZoLrgF/Ay+DUYQlo3JFh51YPQvDaAZSeUzgK0CBqHLl1Ai0WWN25VlpqQBYuxOyUubkoVC62Mi2mS8fsgxcvKUhXq8Apd0HE0F8Cq2sjdlxQOAsAq4olaxTpNqoMbI33Ko+blMDhqqWzos/Igbuysueurl93u3nZElvHmjBtvHEy/kkVzRQ9PottRAlh1qaWyaFj2uRyZsjQUzLuCWSYdjOt7HffS5k7UpQcnDoOspKTQSEFZP0VBuvWurTq4KAbtCxs77rapMTcxGm/QX3YO6vg+jxSLfaj5lW2UPBJZ11nFSrEsSIuz3ZQ0vOh+6QnA0oCF1olrgqSJhQ9CPH36dKQ6DLGZClETKvpvksdJ1gRkPa8iUJr1dFN7gwSyslSFMLgyXkgCWHj23DdRnQRLuQ5F00emRhONWrPmucrngBOYQmj6pSrb9utSHsAQ5u576tXlEVjneMUk2509N79+3S1t3CwEsLLimx0FgKW5r8vRoc55pG5pREI0FBzaCg2S1C8uvN9f24p4xMWxjdT8hFw8R9+QfuYdJ2ebzjebnaCoZMRvXyrBqZGWOzs5NrA2V0l00+UlSerId2nBPSUFm5+fD5I0SRXId1k5T5Fa03aeC6nG2VOApUblNYG9FExehqOIfUOisGepCeVxAhHJYVVHKSPFUn98MBAtokbHnR5Z67uHYZaq0E8TkpfGddlgWQlWHQb0ecdp39fNdRAON+XsTJJCxhmuw4jiVGNlaNKrb60BPNKstbVV1+rkU59kxe05SgCr1wFnq5rnPBoKHdqsWeWLjOuHzArIuDHe6kq04sps67bEZxzUFMWGFKDi/xUTMu5jeaOW3VcvLay502PDbvoIqASTiKjQTn48MOslnJYuC9tgObcktaFAoQD0LGClOnQpKaJW7wvAUscZ4I0bNyJJCIQBXAGykI6klSw1Ic9JnUOpS00oUFj2BjK3s+cube4eCuUwO7LhZoeT9f9VMaykerIkWGXTwciLsOpkzFYyWHXdVdBc6sIspl9FW2l1JIE9mImywfO9TVxad596UX+cAXxIu3GpcfzvjgLAOmpBRuPmRhoKDlRdFJLmUPMtxysBHi7f8HALiLLWAeeKb9OVBKDQtAAG7TeYysh+lbY48/Q978lJJK+tz5WVDdfoOHduZjxrCAP93A/QbKXnIcE9rRQsLjQMPI81A63zehgr3Vdeh4S+AizNNp1Gt84tgwUHyEJtmFRC1IRKr4B4D+LUUZgsNkXZ2we2AM+tH46XhYdhv5JFZ9mowLgooSmEfPorlELVNlg2BlbVdVe1hmAECvnBRg/xfqmqbVuPDifE8uy7QU6sXOX4rQF8aHybuNQ4RxFgHcUgoz6d0yK7M7f64TsFwE5aPwJB6zu7jssuPMOWjfby/v+ODU+6saGJ/f3qgyvOpayLU5z3oHUaoY48ZgSr61vuxuaOu3t2MONc5d23rE/oCh35t0wSQoN7ysFBEQz4TgFNuSTJqzhvv4pKsQYCYDFYEOfly5f37XpIiXDhwoVYOqSFw5eHQEhgurxE9t/nNqhJK1uXDC79eFn9UhliwDnVTA7WythhXkUilVtPv/smRtyJoWpS2fgOBINg4J62LqAhTERi77w317JrTlIsmJjsQ9JE8GXbG6TvrQE8h2wW0MUhJ80+hLEdBQmWjP6LxvUZlDmUsTu2u1wU4EWSStk+Mrc6L1jnAlT6u333mZWtyKPZ8qPFvav7yaDHhyfdmck7Drjss46UOk7t016S+knBReO8B2VHpDh1IfwA2yvKoMa5yrteZN/M2JULOW8dMm+AnvwbWoMvMFQPoWlSe1yKmeM8IW4GBmAxKKn2sM2iIMW6/fbbY8ebdOu3HgKoCakTOywIU3WRB0LRGBl+f5I8DHmv10FJszwJy4zd2p5VnezZBhn9yZnq0iVVvXZUnzxiYCxZh3xVfVBKK3sghUpyqurDoNSjGy/0TzL6l4QhKzjrUQBYkuZXxbP6MY/MFQcm84E6+7bburZR/E0Br4tIhTEvoNiwMevtpX3D99mJM26idSzVnktx0uCPPtCSCow2khKeK9tCEXuffsxFHW1WYd9cR780f0jF0vYPa1C8ZKAAloiCjv21116LPAthCHE2WWnh8SXFUmC6EF19kQkpAzKS2gNkXdrcicTVfkFliG0WSaN7UdKMOmWDlteTkPF9Z3UrsjnDcwcvv6qKTSJdtXdiVX1MqgemgkSLjVlW5RzXhnKGciBJWqXgfPzt7czQpbKFb0ATgK696YYG1j0KAAsJCuCjiOS57j2QVr/ChCgVG/z/lVdeieyYqkqLBv8AZL13anQ/LtZuZ8stt+eirp2Zvt0Nd8aCzCJ0NvBbQbipQ7Ef0xxditr79HN+qm67ihQ6VfeJ+qTi9Z1EtKdQTVpwP5AAi4FIxadF6YOskKzZiASxxYJxYuxedakDYKmPr2zuRsHw4goAi1yGqA/rLCda51ODMTIneY3+7LjOjQwlJl8tMq4X1nfcwm4XmA6q/VXauBTKoUqQ5UdbF7MHSMhgV6LvvHNZZI4G+RsOP0AudAGAwCjTUuP4YzkKAIs9WzSmTz/mDkAlUEX78H3WLhcC1ISMpcoLNGpCIrxbW6yFvSuO6O4Xjt3tdje7+XdDi+x//BBE8siNU1VKUvJ2vvQojAJSyjJqvdB5Cn3Pzg3YQrGzLKjiHS6tXJoHFmCFgKwkMbDNml2nmrBOgMX4kWJJbO0vAMAVXobHh7MDq4UuHv+9meap1NQP3LRYYKEMx0qvaKvqGFXyTKTuQbe/SpqTKoKSxkmr0tLY3GLob86GQC405PCGxwC6QlRqtwBWUU5z8DvmQKCKebCgynqH1WFnGyfFUkT3u08+6FaWV2Ojw2eNXPZVcSEbZBtm1ZuSlLydLz15go9m0b+K57qcykOU9WcxiEAVFzUANHM30AArC2T1W01YN8Bi/NrwqNTiynCj7WZH1muJm5UVqgEmoDguIQu4bgmTtb+qGryFjK+qd4oGJeU7OR/QFzEEwFXWLTBJ9F3VmI5SPbKLkx1NqERx0AGWPKGQzsW5sfdzjrhYaO1aFTYHVVJfbTieKu1skbK3Gl0pOGW7s+lW2zfdO049XCq4srQwstFhzMwJP9YjUZJl6PB2lmLpspnlXFLXumUeJC1lHSr3rnWQUUodxe8EcGE2s//u/Px8vXqmCkZv1YU27EK/1YS9AFgRyHwjpYPvYWhJWwfQCgnVIOPgrGm2hu0EALV2Dlnfhj5HvC8gehQM3NPGxYblRpQlIpc4GnDFv3XbZ4OHShbph2LIwCBCpDWhc3KU34tTGaaN56gArEEJMhoHqnRh4+DKuhQwFwrHU6WaUJL2R6e79qGoBzeby+7c9J2RVKJIEbjl2yQVLXtQcehkRwwNikQQL9LHQfwmKfhoHX0VmJezRBywl+oSr2IkbLKlU/B0G9CWNTnwEiwR0oIsjBqVhPGAQVmjEdlM+GLY0PxVeSetiqTHoW0qQSlAJUmaRV1VAq0sT8LQ8QMQSUehgpdOXBb7UFokvScJVtXG82X7VfR7mAtM1wc8MvhVmBDqz3swxfVJMZIG5QAuSreqvhMzFU/JisB/C2BlUz4JVCGpsXaB2TV136hDTUi9xNNDgjXd6oaQ6bR23czEicKXD5t/MGR/KS4da/Ao2cyFzlvoe1WkpYtrKwRMRefpG+E/4LX8CPjyDEN8+vfqq69GNpuSPIJNAGCRVPIoSLBEIHkFcuiQJJrB65aTlo5A+asgEN9VVcoG2yzSjzxA69ToWiGPw1ZjOMoSzw8pc5KKAjam3eqU62vrjXgtACvrBl2EBknfSII1iBHci4yTNc0tiYMHWzfZpsCsI6b/RmBDGLAfYbpoezAN3ZqL1PFW+gYJlmis5LJpKptBB1j9iuIOv6Zt1q3Uf1yMZegdIqlKW1d12Nn6asKyMQ8lDWUcebJ/FEnM/lbag4wlNGyDVHp2/JKEykwiDcRznlkem5W2j3ULX1ZIBr6Ff9rvjhTAgnDEyFLKAcCS750Rt7isrp5vsggXukD7AbDUN4ALHnPk3hN4ies3ubVmhzdSc2zxHUBKoAqAFVqykj5bu6uJVjM2a31oW1nvfX9t26FGfatIsHSDQtTMZtYlQtkD6rCj0U07JBF01nwclecLq2vus9/9oXv6xZf3u/zLH3rM/e33vSdinn9z+Yp76tkfuBev3dh//j/8p59wxycnDgxx0AFWL6O4w5dlE6hbv0BVEUlV2lrSxRsQk5VmLXRNwlcxZcCjUId8qDlEXBsKvSBVUmg/2PeMi0sUP4NQQtW3RfoaZy8qmyfGL7MHfheJdaY++WBKJhYhfeZigNCG38yNLg7CA7aOygAWAdkajaYba0ymSj1CBpD2Dgv02rVr0Y09z4aqYxP2E2BZGsUljfZpSKBSjOGHGu0Dj4jYPtKYdPwuUtKSPvfC7sr2uc4goxy+9gCOo9WJqUn3jrOn3UN33ObGR9JB6v/+2S+61xcWHQc57/vFzwnI87gYTUXmLOsbib6TbD/+9OnvuNfnFw9VMzYy4h57x52x48lqcxCeMyeAKObun/7iJ9yFs2cOGDX/49/7d1E377/9gvvvfvETh1KavN0Blh+rClpJqlCVlDVunQCCn3/++UjScf/991eylABYSMKlIgyxt+XAlQ2kAICMnRXglb9npReTAEED4ZwDsPrx2SoZ6BGpRJIlPxG0331feCJHAqVPkkNBkWED6JA+CujK+5rUfsqA4ddbCcDCCHBx71pkDIgkZLJ5ovCBHTJw5aLi3VCJVJ4s7CF94B2pELI2TGh9Zd7L8jZU3Ui0Tg5vutnh8UwVYEh/kpI+26TL3AQfnBhxE7jm1FhsHsI6vAg3tnfcP//0nzl+U/7e+9/rPvzgfdG/+RsADPDBAf3rH/2pCGzFFQ5xDnMK7/w3H//o/msHAhR29tza9opb2phzp6dudyOtbriAMje3EPLLIDcp2jR12DHw/x9/5CH35HveFVL9wL7zP3/6/3VIs97/jrvcr/3MB6P9rejt/J3nlF/98Afc33rvuyOJorXLGnSAhSSUg6aooXbcxMWBKqlVWT91r1X6xJ548cUXI0nCfffdV0nWDt8GS04gSjEkT8CQyPHySqWvSp6etgkswJLNGipq68nWz00k0FJHH2weSb9+HNwAN9BQEtI6+uDXGWfADm+gP/J05Hect2MlAGurs+6IFWLLseYZl0fVlJdQMAkMy/IEEVUW9qoSQOeNA5V3jHnfR20IsFGwzbTvsYW6c2x4P2Jx3rb0vi/Fi/N4rMuo3e+zBVh1xcHSIQyI+u1f/oVDZANgfeW5FyKQ9VufeNIh1YorvgTLBiRsd/bc0sZNt7hx0/FvyujQWBTo0HUamZ6FRedS38mwlN9JcXgAlP/jp/6f6JMLJ4673/r5J8s229fvkSb+zmeeivrwGx/9kPuJe+85kGuTOWVuKcz75NhoFOBSiWmRojzxxBPR86ee6tYzaKXKNDlx9oByaa9DdZ1GS5yY8CaEF5G/Vg5QZeiPNNy/pHHxmJ+fj0B1nM2jgIcSTPNbFyZ5w4UYuMf1+5YtlttP2lzlBSFtjTDHzLU1YEdChhraGrunJYKuBGDZhJj7B29zxjVdyw05DvFwm57QTWFVhSGAiQTD7a0tt7owH6FfkkmH2G+l9WfQAJb6ing7y9uQd7GJAmjNtJqFpUvW+DNOVdkrcMV4bPt1tSs1EWo9DmK/WMmOlXDFrSPd/jkYWItxwMp+Nzky487NXIzsEOoKpaDcfLTBAZFk1G3H+VaQXllgHAGoycnoEJV0GvAFCLPzzvzJBgNJzeOPPz7QAAs+iXSp6NoJDQAaysOreu/y5cvRQcichZwFWe0S4BkeCsCSFBfJic4L9oaN1i17nqR6rYF73tRiqlOH+NvZoxBa9Cr4KBcme7nknKPtJPttZcPwAXRpgGVzNSUtsKx4SlkLPum5UuHwnFQ4FlX63yDdmGg23cjiXCS2BoUqL1TR9gcVYGk8MApAR1r8LL2LGk9Ay9oeZNGmjefF6Jj76+vzh4ztL44N7xuJZtVTxXNA9HNr3TyNdaTKCQFPIcBDXlVsVg7p3faOm1+/7lY2D0qB42hCwtkTE2cqD0AoNQa/lcVewUfjssc/9d0fus8++4Ooi6g4k9ShVcxrL+qw6kHs4jiooQOHqVUP8gwVoi1yDHj/+98/0ACrSJocH1QxQEmq6siZWWSuAVicBYodV9ZT/NtL6669telam+vutDFrQDLGmQHYgS6hRQbuZS9Gt6RYLqI9YKau4KOsI9TAUm2DKeAFWVhB9lhcymzswtIAS2kEshYbUqzp5slIqlWktF1XVeJ/L7Ufiz8p6Seqs2dWNiOjxYtuNzJczaNaTOrvoAMs9Ru1HXkN19udILCl75BwCXThmWfL2l7HLe7uufW2cx+746z780tX9h8D1pAgnRhKDvFQZA2EfCND9zpCNVhQgUoM1ZhfsMP61Nf/Kvqz/04UCLTZdD987YobHx1xD9xxOlIFrm0v71ezub3rvvfjG25re9e9//7zbmykG02awrOn/+aK+7n3P+ZOT586YP+jdwADgDxUeA/fceGQivIHr15286vrEUiQIf7azq575qVL0bvvuf38fugTMY24g0EG4bT7L//hLx0gA23TDsWCEfr10rUb7p6zpw8AMtmvbe7suJ9+4L5YBwGkR7xHny3d+fuLV2/s28LFrRG+e+nadff6wpJ76I4Lh+bNVw8ipQKMyJ3eVw/GOTBsNpbd333ik1HzX/3qVzMNmUPWctXvhAKspKjqilVVNqxC1ePiDJABOCALo+MiBWnVteUV96OFZffOiRE33GjsS6o4YBXfKK8UiphISr1Uxl73lhSrO6t1BB+VZ6CcMeB9s7OzmcDKrjNdSK3taimAhVE7iTBDCwbw481pN9aYCv1k/z28FDc7q5G6cbwxs29Eb43XkwzeJdnQoau4KWWlWEcFYFliI9FC/J0WrDTv5ACwvn5lzm3s7kVqx3vGhgurHPO27b+vUA38vepo7tbLLM7+ijb1jjVelx3Gt154yb1y46b76g+fi8DSz3/gXvfue87sD+H51+bdX/3NFXd9YS16zjPeUfnq9151X/neq+7xB293/8Xf+tuRXZakSwCrP3n6Wbe5vR2Bje+/+npkdI8aE8AAiPjTv/qOm19b3zfk/s8/8iH37Uuvuaf++rvRc4qv7ksKPipVqW+kD7D67LM/dAtraxEgksQH0InnodqR1EvemQJQADK+8Qv2XtTnPxe9NU77He9/9UcvuL968WX38fe8K/oeVSD0QX2r4qsHmS9r4B6nHrTtcPnDTOKX/85vRH9++umne+bxGbpfdDgnBUtNCqvAgVOnW35o/9PeUzR3+goIAmDlMf9ArcOZgCRy2TXdjZ1d98iJrtTCl1xkhaXx+6lLCn8van9l67wlxepmncDTuYo8jeAHeKgAOkAYCRlgiT2TFl8zba4VSqcUwNrorLiN9pu379DNQoRwPA3zSLP2OjtuuT0XeSpSAGnkyqMoBENSIFEBLCQrpD9Q4FHEvOSwKlqOIsBirEj0buzsuWvb6TG0Quny2NmT7sWlFdfc26vEcD603bj3rB3WfRMjlUrRsuyvJL0CdOBFeGxqMlJbsFG//dLL7sriFffQ3Sfdv/7st90r15bch999h/vpd98RDeOV68vuuy9djwDVXzzz4whoXTx7zP3axx7aHyYA7N9/+UfR33/94+9zdxx/R+S1+9zLl9z/9udfcPecPbNvFyZVpfoCwAG4AGQAJYQa+I2P/Yz7/c9/JfpGAMYHTDJ4tyl0rMTHAjL+jrSHdiTt4/mJyYkI3Lzj3Ol9Q3L+jiQLmtn3/fYZPKDtd7/49YgOvjpS4MgHhrTHODd2diJnA0mdNIdW6uarB61dYZZ6kD5x8eMCKID1ua/8uTs2fjKy4cJAtheedFl7RgDLHvJxGQGUv7LqWFVZ/SvzXPzcxkfMinWogxVwJps0ANbM2XNubnjcve/YwRhn6l9egMUZw4Gtc6rMOPn2lhSrG2AZAKRAn0Voyjpn3mXArnhj8gxUnWlmR3HtSlqpZ6UAVpxxe57B5rXN8kEW0qyZ5inXRgV29WrUdJwUSypCniPVsAbyoWEe4sZ1VAGWHQtBSq9tY6u1m2fqDrwLwNrZ2nQj7a4at5/F2mGdGxlyF8feVLGV6Vea/ZWABe8gKfnQg++MPJpkuH5t6Zr79197xv3s43dHkqnf+b+/FXXl15542F08MxP9G+D0yZ95IPo3z3nPAjD1nWdnTkxGwGt8eNIdH7vN/ZPf/cOI2RC7SUBCai2kNeMjI+7999zpZqen3HcuveZ+/0tfdx956H43v7LmfumD74++AejwzccfedehOFaSYkn6YVVmFvAIxNFX/i3whDRNDgEAIlR6/D/BPSWtEsiJM5hXXagw//tf/LkD06h58b+TZMv2T8DQej3GqQc5EHUDDVEPLrWvO3iTAH/F2fQAACAASURBVNan/r/fdTgknJm+zTUbrVhVbpm1WORb2YlxW2dd8v/KCKBYVb0Kq1Ck/2nf+ADLplLzvxOwQvoh6S+HKAcjkq/NZss9v77jHp4ciQIW+yUvwFL0fMAfh3kV5e0sxVL+YXgS67cITQWsMH2gPuYIiVicXR17JVSKJXstzXEUHLpoqpy40AxFFg8gaapxItjT0AdZ3OCnm7NuZXE9MkpNCj4q1dGj02NRaAKFeSiTPuetALA0ZwAtjOL5SYsMb+cYdSCRju84ccztmCi7RdZBVd9YgEX/YJRVFGt/ZQ26OaBPTE66v/O+d7ufuPfuaLOmGa5/76Xr7jPf/I9Rl/7prx72QpSUiuf/6GcfcWdPHAzz8Aef+4G788zMvuTr337+Offy1QWHuu+Ri92ApUhvfufPnorUhQoVIe/A3/2LL7mvPfd8pGqbnZoMil3FeLjZUdg3SJNkY+XbX4nWVipEW2lG8Ba8xtm2Sbrmq/bUFlIpC6Q0V746Uf226kRfPchYOWylfghVD9IXC7D4/6HWiDs3fTFS5QLY4E/9sl+yiaulPlNMtX71qYp9SR0CWKovzpNQLveAKn5kFA+YRouh0A5IwJHs40HoF6RHSE7yhAmQBAsgUFX4irejFIs1qh/mRXRVnLqQtcT+432AFeshLrVNXD0hUiyZFfjvFgZYK+05t9N5M4FvyADT3kHdF2qbFee52NhrucXra26oMewunLvtkEchuaWQ0sh9n5sMaXcgdNqNJ63PbyWAZcdJ0FI8DwErfiGyMTc7/ea5NQguuw7Kfm8BFnV96xvfdJeuv5niJKT+ONCQZNS92+64f/XZL7hXb9x0/+jJj7r33XubW9laTPQIRFIFiHrn7bP7EivbJ8AXIOzY5Kj7b//+o4e6C8B67P7z0fcCa6dmpt2/+I1fiQ7wxZXVyM4Ie6df/qnH3B2nTkaXDkWC/u1/96eRDZZUh1kR52WbwwGkOv7J7/1fEYhLin8ltRp1Y/8VZ1NlB5YmobLqwSTHAgAWNnG0Z1V6SLsUhwxJ1FPf/cGhyPkCUAJjAFFAMoe2jfUV5z3IGKQejANY/A0J1qmp82569HikKrQxdULWYpl34ozVARaMzcZykpSlTFv9/DYLYNmDFXMS1jHACiAND7f2Ws+ubjm8n+McdPzQHSFjFrDNk38wpN63kxSLM9q/BHAR4twOcTjwDdhDPQM1D7SVZNPH3yVN8+eNdgsBrJDQDCGLxH+HdC3YZqUlGNY3cRK0xZtLrrPVcmdP3Lav99b7OnhtsmFtzKIehUlRzIuM/ah+U+RWV+dYkb7BJFW++LWvuxtzN3M1GQewfKNuG3Ed+6r/9TOfjdqwaj+/Uase9A3c9W6aepB3/tWfPLMPvP6P//Csu7awFgGu3/jYk+6Hr1x1n/7at9zDF2+LjNXZ+ByeymN2eX7hgA1UUuR1Pzo3N2/l3Xptbt799h/9cdTdJIlSkgoxbhJsdPy86kHqQ4KIUb1VQdK+wJ+M+wFaGLZbQGnBmKRaVj1oPUIF4PwxSD2YBLD0/tnxu9zUZDenJOCmKmmG3584Y3VFvuageu2112L3gkIJ5NooA/JyEsBivAQGVQobpBdcFNgXeIj5dlqcEagH3zs1eigAc9HwAJL85pG0hJD17SDFigNWljYArLTMFnGegTJgz+MEEQew+BtrSRoL9UupkvAWpf+FAFZoaIaQhXKIQbhWFM4hJDipPAtVx/rqultd2nCzY+dijdefWdlyk62Ge2CiqzaCAEixuFkWCVDHRi2TALQIfQbtG3nZcEsclGI9CS2gLto/q8L6uUcfcb/wwccOBAZd3lp0/+z3uqlvkiRTPLPqwd/6Bz95IASD/xzpFVIsW5B88QM4W1rbisAWBYDF/7/zwkX35HsfcY32XnSIIApnXhR1WuowvrHSHf5fsX0UjdoaO+v2iHTnGy+85P7oy9+I2o3z3OPvkgrF2Uz5c2BBjN8nC76SwBxjQkomFaRUkzYfJHZxcRH1BQQVlV/eSZI2SKWYFFRW3oMak68i1N9x6plunoqk6jB42qkyYGScsTqgSpIq1sHtt98erYPXX389dhtYb7ei+6Rf38UBLNYq4Eprn8NWdmcczL4qh4sZsRLRcCj/oMajdCjspTyxv6RurnKuLY3fqlIs2VllrSfspphX/7JigVVkB2U8A/MAK9qPs8ES2La2WQpK7Hvc5gJY2D/tuK3IY6bugiRrtBHvyWHbtmAPoHTj6k033Trpbjt/+yGxHmrC9XZ7H2BRD5tGYuO80d3FMPPo5OumW6/rB5iC1uu6kRcZj9TBfIs6M86eIqtemxz0P/z1d91n/urb0Sf/+JN/173j/Cm3uDHnVjYX91PZ/PM/7Hq5EbcK8BRXpB7Ergr7Kr/oue89qPdQDwKuAF7WVgvjeICd0ukkGVZb8PFffuzD0e1LgIq9w49yq8WlAqEfv/+Vv3TPvvxK1KU4qY6VCmVFsqeONBBj7d588MW38hRUmh6r0kMalhRTS/T01YPQA7sM1Hh51YPUmQSwrPmDmD1MGuBDW0VtoPx0NfKMAnD4QOCee+6J+FyaSoXDRECbukONe7P2Ut3PFQuRtcwapt+iKePgb9CG8eHUZI2ZsTld3u2aQsSlDisKrqhPdkJVhGeIo+FbTYoVCqxEC5k+KLZYlcBKbViA5asDJa2iXfZyXAkGWP5tre5NQ/14CA41Dhsb2rYJ27C0d90pEOnN6/OutTfmzs3ediiGCSJgYkBJgqV6kGJxsCQZyKeNFRSNyD+JwL2gU7/aYMEBsJQAtV/98NuFaZKTUeXhydHEuFwwYwumdMjYOv/lH3/G/c1r3Zv///Lrv+AWd64fGqpUezyIM14PUQ8KpMWpD5F+oQ584tG7o7YVE8uCNcKeIL09NnUiOlRg7DporLcctmIfuP/eaM0LUIUe8jI4T7K/surBOFDkE06qV9/GyUqvktoCnCHZkvTKShqTVHpq3wIoSeLYy4pib22/QtSDaQDreOvcoZA08syE7nkkI3F2VcwzdcCHkg7iixcvZgIs/1uBbyQ/HOaDWKxHODQlnpVCiyjqujwnBa7k0INBOxewO8eGDkmtGGsZcMX3sr8KsRMqStu3ghQrL7ASreS4A8BmDyAplCG8TcZclLZ8p/MBdaAcIeRhHCJUCAZYRWNelRqca0YgK0tdaO2xUBOuLW+6UxMXDkV2V7gGPwAlCJRJouBRkicNApsa5lM0v1cZ+vT7WxsvqN998dtXRHf+rpQ9MEwBKOaMf/siY4Ay4ESeJvy29lf/9cc/HAWV9AvSJWJbUZLUe0ioKFIPEvvqzPGJSOrFv//gL75/4LnaAFj92Tf/o/vVjz20r1YUwJK0CzXUVHM2sl+E8TSGht2Xv/cD9/gbaV2st9y/+If/WS5Vh/phQdoT7323+9lH3nUo6W2W152lWxogwvCd50jE4tSDqBbpjw0YautL8m5EKobtmVVN8i7rYXFz2126ciVSOcrw3sbl4hv+H3Vj3IUzToIF7yLxfRLwwXA6CufRbkcHRFzMLKkA6aNUW3HG6kl7EB5FCALAR9FI4vTBSrfyqlrq4g/SQEA3DlfUgvClu+66K+LjXJ4pkRv+xKT78eZOJLEiJiLptPCCjisCV5wNRWlWNvdjCM2OshTL9wwMGa99hz3Dz40bNyoHVmqHvQNYizzD3zC5yBPXLhhglY15lZd4ep8D41jrTGZQUvUvS02IATQSLD/GSVaw0qT+67aEqP/tJsXi9gQDymOXUHQd5Pluo+3c5d22mx4ZdtPDw+74yJCbHDmYO4yNKbWYQFWcWsxKMnTQW8Nm9csCLBm6K+0NNlJ+8FCe/cVfv7wfqT1OIkXd2FYBzD7xgXsPhGywQUf/qyc/6MYb0wdI9Gff/p77yLsfcmdmuobV/9MffdrNLa8cioSeh65WZYcU7LF77z4QhyYkKKdtT/X5EiqkYNhFKeWQb+sF0AFM+d6JVioVB7D4joLHoACn7KuGx8bd//nUF90nH/+JqG0BRak5bRBV6rDegxpTHMAK8Y4GECtuWtp8KPF2XpUT+/T06dORgXtVe1UXFW71IW7sedZZnneJfwg9LEglLy3jlWYi8oA9diKSapP669RIKzUAMTwdmsEfkqSCWX2UTVtd9le2/aMoxcoyYE+jr2KZAa7xBJXzgh8kNGuO0p4DzhXNnfaUlzRvnUEAqy6vwdDOykg0leidHbfeWYpCR6SpCV9Y34nURdxebCkTtkEM0iZ5DB3bUX5vUMJUwOCZA6n6/Nv1/Oa2m2x0jR3ZOKEqTdn4KL2LXPl95wrmUACKf6PGA1QRcuE995yJgokKgBE8lBQ4pLx54ifu2pdIyQDeqvyUOof3/HhYtIOROwDMquLoM+EIAA7vu+8dEU0uXbvh/tmnPh0ttSTD9Kx1qAjw1B/V88RH3E+/6/4D6T9CgnLadiRFEsBS34krBpiVzZj6rOfUYSVXtk4b4NTmQaRvFOqlKOwGtloffOA+92+/8k33iZ94936eQkktia9FeerZH0TR+eWFGAey4wBWnHowidaEO9GN3Af7RaUotEW9/Lz00ktZ05z7uR9cMXcFJT5AWgXAAjSi/pNBM9Iq+iXb2q1jJ91qBxureFWg7UIV4Ir6bGDXPBKPIuSQFAsQwIV3kEtRdSBjstHXmSd+0Dgx/lAThyzayCuec0KR4svQNAhgVRVUNGtwac9DboICgmlqQuxzdjsu8ib0vUXKhG1QOoQikWXL0KWf3/Yz/pXAkr1BW6nU1Y0t98r6VpQfkSI7LPqclcMKSQxRxpFeCVCIzgCXDz5w0Z0+fTDKM0CHsAlIplD5YYgOyFKuQUmoqAe13ic/fP+hRM5/+LkfRHZWAlMYrvsJn9UPVE8riy33b770l9GfHnvHXW5+dS0CAB9+4D534fSpfZuBP/jCV9wXvvdc9Cwph2LSOkJSBBDyaTExOuLed89d7hOPvc8Nd7pGwnnUg7xvAawSOP+9x967b1MlAGYTPD/5yEOpQUup819/8WuR+lAASzkMbbBTK40jbdAvfeBRd2x8bJ8MNu4ZoOzJ9zy0D66S7FF9gJWmHoyjtw5leftVJW26cOFCJOFJCtFQlodUKTkI7Qspbi5fvrzvAY4KVJIN+hNlHdjdc1eHRt2pY8ci78CsUhW4oh3Og0jtvNjN8Vl3AVQCCKoOB1FVv8sCK+ZTDiEKkcCY+ZGEqUxfAeSymaMehbYpC9yCAFY/7K98YoWqCgmAurm7nuhNaANRyjZHbZUJ26Bo10xMGcRbZpH0+tu8aSOq6p/Et9CcOeMggub21u8bumuubZyjMv0hybnyYqoeQBZSp603EjX7YRaws+Jv/t/1PZLazfUht7i14E4eT45Ab/Nw8q0SJQMgOEgRbUMb1iL/rutmK0Cg+rngrLYXHOOgj1m2kxo3gJYSF0qBvwPyAGBZQVHtfFInia3TvoNup2dnI2AVF2Ykqd049SBt+wAr5FLor0G5gMPYbZ68MmsVeyQOKGxV6ii9DlQKaPnxj3/cXTMnTrjbbrstkkzbCzKH7us7e272zFn3jol0RynqqRJcKTyDVLp10NyvU04TWZfHXvTFtlEGWFEP+1JjgrdxoUZzohhmCr1R1JOfuZKdFe0xZ4phVQWtggBW1VHbi3Y8RFUoaVtXTTjqzhy/cCjoKHZYeJL4AEsTWiZsA7envDYSRenR7+/6AbAADGwqxR1JuuX7Ed2VNqcqw/zV9k233dmsZApY19hQyWM26ULDJYNDOyl8ibxqlJZFB1CddiDcIGFSMDjd9pDwrLcX3Z7bi4BWSLiVSgiZsxIYKwdz3lt/nHowDmDlUQ/arnObZp3zG14C0EoKm5E1ZAAbHoTUUfQQymqjlzG0ZNSOepC1R3wvmQQIYHHZGhoZda8PjbrHzuIklT4CGbTjFVbU5sq2oItHlelxQuegzr2e1Ye450UN2RV9H6Asez/OVsVdVFtae3JSy9NHwJouo0UM2EPaCgJY/TJwjxtAyK2Q/q6tr7mVhbXYoKOEauDnvomRWGNHxVUpErZBhxxMuyhTDJm4QXinlyEqdMOEGYbkdbMJvkUr8lCODHWDPZY9bKpQmycBpjibx7ScndBGB7IfMgQQXCfTTfNi4mK219l1HdeJ8oVmhVzp5ZqW7ZAS/oa2nRauxkqwQi6DaW0yp/Af+AnrHYPtIipD1gXx/cp4EIbQphdqQgCQvALjeDN8W6mIdoZHXGP2tHunF6zXH4ufyDxkrFnvQPM8tp5Z9YU+PwrG7kkqN/2dOYY3w7MAT+xTzhkfWFma8BxwHRI2ge+sATtndJ1hlhqLi4udLCAwv3c5dI5rfy9EVcjht7o7765duRGl3rlwtitCtgUpFlG+fWN33ikTtoHv7e2zrA63doKWaIBxgvzrVonqhsmhk0fdZUM1MEzlocTzJC3FQghJysaFQ6rDZSEpLZTdc2kppMQsmAcYhb/eAFjMT52R9pVmJUk9IaCFRGdQCoAAhpzXeDxJPci4LMAKDZScRQ9d2JhXorDnBVlELecAevnll2u98NWtJmSuAFCcVUgeGJdfeH7t2rWI/86PTbkLsycSwzAoOS91sG+qNESHv1QlDctaH/a5Ljt17/c8fQp9l3mFf4hPAa5C09roHMricZIMs6eqMGAPGVuj3W530nJj9duDMG4QWbdDbGMW9665xYVFt7fh3Mmpc5Gu3hZUSKgJAVlxpWjYBtXFoQMgyKt+CJm0QXmHhQqzq3OMAleMOU9ARt7HY3ThDSN3/v/EUMvdN9F1v1WAxzK0LCLZZe1y+BIUNK2o7jSJrSQcafu3F7F4JKZPsjkBjBIMeLw5HZzQvcy8ZH1bVDVIvUnqQR9gnWidD8qpmtVXnmsPFAFZqAc5vOoycFf/rYQ5ZEx53rG2sVwo8BiMi8MFuIpSAU3NuNbZ8+49M4czgciYmd95+UlInxW9vZfqQdsvQImyEYRKdELGVdc7kiDZJOicKYDU0PAfjJdvkhwKJA1m31MU26wXwo9G541WktQuVahC6picLFUhdixLGzfd/NxClDrnwrnbgieM/tqwDdwA5SUYOpYqjSZD2+z1e3XHAJN0hnEVkTgRqfmVzTcjuhNc8NHp0ci7h/ks6+GTxzYRQDXVPBGsJiMUBFKuOENx3e6gi2VMcfMP0Bf96lwfso1Lsj9kP262V93x1tnKgEeR8RRVDdJWltRSEqxP//kfuanmYQlLkf7qmyIgSwFG67S/smNSZgf4QpWF/qMySgNXtEcYitfmF1z75Bn3kxdvP5C9QWlOqIMDVlG/q+wndWkfKJ9l1fVn1SdnK98uMuu7fjyHV1j+hRTUGrDn6ROADAmYjUUpA3blDAZw2tyseeov+u4+wIoYSIw+chA8CJMGR4TkJE8lpFh4es3PLTq33YyVYmURjcln0uJyWGV9y/O3A8hiUyDJqjqSvVU5yP06hOb2HSSUqIJtkd1dFUFSQ/YGKsCx5tShQKB5x6L34wzZ0+rqFcAS2FaKHr9P2o++B2RROhT9DokeB2wRtXaaepD+CGB95rN/Uothf16QRbBN5r9u9aCdC6mpis6P/x1ACIBFycqy8aPXLrtLN+bdB+69yx1742Ihl34kHCG2m2X7zUGvHJNl6yr6veYAQDGIYYMAOYTYQD0/OzsbXXjjDNjzjF9aCZ1DzLdyFTIftNWPQOAHAJYGZI1i89zS8xCkinez4syQCHplc6mwFIs+yuCdmw8bPG95O4AsJHws4Lz2IXG0tMa9OqxhWkXzecljVG2hEsYWS1Is6/2Wd25Jfo7KKKmMN2fcWGOyEomN6CLxfyiz6BXAggZZBsOyK0u7GOWdgzzvw3DlmZfnO72LBGu7s+GQ6jP3fhHA+uxTf17JnMf10YIs1H5J64BLIepB9iWqs14WG0+oTLtWNYjEGT6TVAjL8vyVa+72ZsedPX0qcuPXHpeHWJatcZm+8q3Ug1EMru3tstWV+l5zkMdmtVSDAR+DK+DjeIBCH3janXfeech8J6CqQ6/ITAFACbhi7rM8zYu0k/ebxsbGRkdJDO3HShNwc/vyfiLlvJX34n0OMT9NiGWI2LIs3lxyu1sdNzt+NtLf5ylWVZi1yZPqfauDLEWyL+uZJ9WXPAXlMl0mHMQrm7vu6vabmc5JkfTIVDcujvLAlZG+xcXDwih9onk8084qdB1CD9YeDEPB9kK/7SXAok9xYRvUV9kvoT6DRr0sOmyr8u6NA1sCWE899VStQ5Oak0MKm6M44KD0OICrKkIP5BmQ7IDyfBP3LvyE9c54udwm5T/EI3xht+1OrMxj2xG9y97mp5dgp9/qQZ+GSIWgWVVrvuh8Ii1WMmYAFmcqa4TgsNCsisI4WfP8xuqpTA7JKvqjOqIwDdbWhQfSodPRxfU5t7Bx41BQxSo7UbauuBsxKonNzlpk97G7txMFHsW4+Nzp8/tBykLbtWJqAJqCnIV+L5qWzW+Vp71ev1tG9UJfraegzxQ5tGG0RTx9YLwvrB+8TSqqu4BvEW8y0RcpKRINSl47q5A5kqq06E201wArzZNJ9pzQifyiSR6UIXTJ807dQYABW/CZv/+f/IOoW3UDLNpQrKUkkEVoBiSKqAd7WRRks2yb1pM7iecSioX8gsS5unNs2F19vevtTmBVDvBexyMcBPWgpbuAeFETiyrmkDlgLsESAGZhjSx1b2jbVuOhb/KGXgltq8h7+3GwJD2gwxDDWvDv7G6768uX3Wa7G3F50EqcqtA3SF1aWHY7G213fPR0IVWfblPQCeZVJJv8W1mSVUblpsOCdRdnzF4256EfrsEGmBWwK5qsG9CAQXqVdlYC5Ar3URRcUk+vARZtSoLhMzp59/KbPTvTPNUTkAXQYH2WkVSG8Lwnn3yyZwDLgiwugJH33BtFwUUZb13R25Poob0cQq+kd0JUg4Cr59a3Iy/wcyNdj1zseuDLDz74YC0egmljGiT1oO2nLmh1xsLz6aJYVtbOkb+xLuG3AGY/bFLe9SLbOsbHv2XALoP2QbE9OxBo1Np50GE2i0qEQNcW3OLWjVj7g7wEqvr9OFUhhx+GqdhLdNodd+PanBtxk+7M8fO5vQLZ9NhjQRcmNa+qUeN9K4MsDnMZFIbOr+x2uGUlecRRLwyiqNuxH65BUd3VRxmOF7HHUrqcKqUx1nYkLrZVKG37BbBkD8Fa8EGNJH5pqv0848t6V7f4XqQQ6TXAYuzaPxZMKbkzNlq9tgWqQj0Yohr8/tpBcAUtCKaK7RHG/b0e96CpB+2+UJy6uiU7kpTZeFTMB2BK5iNVSK5kkgKf8Q3Y5WxTRwiOLF4T9zw2krtQb5Ry4A3UqY9ZuDfXrrn1vaUi7dX6TZyq0EqySAK9srTmjg2fdmfPnMsVtoGO22B3RUI3+CBLXpu9iMdRK+HNzVlR0rPGZEW78rpJ+kbxS/IGhdSY/XAN/J2o7jaFRhX2WFXQmLGy/6piEP2QYNmD348HxH7sdLoSrF6UIqC/aL/6AbDoqw53gQpFf6879pVPpyrUgyGqQWyu8BC2CZxpG/seeEnRy2/Reee7QVMPHhhLs+OOzRxz5GQHiGfx5rx0SAJWiu5/9erV/aTc4kd52+B9BYfl0pRmwC6tRFU8tEhf9896bLDiKrD5mRQ9V+9FUVfXFtzC1rWBss1K8iq0wQEJ29DZbrjZibOx0YCziKnQDbxXBo1LkkU9dSz6rHHU9Rxmr8Wf1IYNShiSELUswEoL1+CD3jL2WGVoamNbVRlZul8AS3ZP0KSs80NRugJUceDpVfv9AlgWZIlWvYp9ZeemCvWgvLaTorVLNfjw5JvaFTmBEAcLSTfJn3tZZHfYS4P6vONrjTTczOTxSrM6SEBgA037QUJlvwx/w6i9SFECe+gcasA+KCArNRehmD4IFULJJkREWt9Yd3Prl91O52CsoSJErOqbONUDNjKoCim7O7tu7vp8lKbkzOy51BxHSX1S4Lss75asMb0VQZaCDSap29KM2ZPoBePmsCxjQ4NKYX2vvd/EuZEhd3Fs6ECTZe2xsuY76bkMP22S5qJ1+d/1M6OADtxe2n9o/FqHRW3ritC/nwCL/koVxL97GftKtCqrHrTSq3PnDmsYBK5Ib3ZiqBk1qz2LdBuAVeYgLzLnArdSg1UtHSraJ77DRAZvXcwXMGUYnxx34yMTpY3/46KvJwUJVUaUIh74vgF73gjsMg/otbOD5oz1mpns2YIAxZiwXnSAr7nVq251Z6HMWqj0W19VuN3ZdKvtbrA6yurKmltbXo+8Cs+fvZDb4M5P3VAkPpb6okWk+DyDtEGLTkqSFMt6q+Y5+Li5IMUqA7D8cA2+HZbGWsYeKy+9rM1jWrqbvPXa92WjUzSOWJm2deiztovYt5VpW2EtsvKTlWnD/7bfAEsqOtZSr2NflVUPbm3vupXlxUjCgmrJVyWR2uz59Z0IWEk1aKUU8AakX2XsY4usBY07RBJfpP6i38jWEa3OeGPGNV3DbbpVd9uJu53rdFO4FTlr2E/WnhGejrlMkmc9ybnRCuTxvvcN2KEtALpIHDPx8yKZQIrSXt+hys4EWLzMgK2NikSyNpzD8vqiu7lxZSBUhnFu4H7CamJj7WztuemhWXfu7PncXoHWHisus3veyYG+AIk6M3vn7VPR9+M8CiXNUCynPCEXpHsvk/MQBv3c2sFwDb4dlsbbC3ss9pCiD+eNbZVnXvoNsPqRgFZAvtegrt8AS55s/Yh9VUY92G533A+uzrvjextuaKh1yEtbe1fJ2ln/vgpI0q9eAyzrZBAa/DfP/i3yblp6u8mRGXdu5mIEevJ42kFfxbAS/UOir+PZSQlV26YZsBehBd+UyT1atE3Z/QYBLHvwwDDl7cUBYd0tt7Y23fXV1xwSo34XpeRANAqa9/uEVyF5Ct1u3veu+QAAIABJREFUyx0bPVUodIONj1XG6F20gjmwGAAhvscc/z8oGzhkbrmBckMCSCG2Z+MoMnvem5NuiWWlMH64hgcnR9x0q6tqsEWeKHmkbCE0sfMMKO+F6qzfAIsxJ4VtyEOzPO+yF7lpF/U6zdOWfbffAEvG7kdNPfja0rrbWFpwEy0XK7360fq2G2k0Dhi1s6bgJ3J8Yb7hD0m2W0XnNO078Ymk9FB1tJlV525ny62051MFHacmz7tj4yejczxrjzA28irCqygK6BmamzcUYPkG7FXv3145u6AWvLS5EwW+vXNsKEyCZSdVXk4SuUkEJ2kWE3Jz9Zpb2ZnPWgu1P8ceq93ZdYAtgNZye+5Am9hjAbJG3bQ7PjlbKGS/NjYV4x7NwVmmQEcWGz8q/A0ga+N95AUpZfpU5FtrD8L3bOQyIQfKRHNX//20OUkAi/ersPuKA25VxLbKMx+DALBkD9WLg6hXMa/i5qDfAEuebBxqRdQpedaVfyGh7SJlZ3fP/eDKnDvd3I0O77gYg3EAy4+Nx3mEhDtOvVikXyHfDJr0ygY9Tut/s9Fyd5y417UaQ4mq+zg7K0CVoqWH0Id3sgAWc65QDqEG7KFt2/ck8awzqv36Xse9tLnj9jodd9/4SJRsPJcESx329ZrWyp93INTy2qK7udlflSHGfSdab3ou+GpC+trearjNhbZruEbhzSlDvqJJoUMXjBajgibmUbOFtlHVewAixMpI3QAVZQ0Nqa9sLCMY9fLum4buNuBoHBhSBPkqJIdSqysFVa8A8iAALGiblaewinVXt+Qxq4/9BFhSD8rLuUgy66zxJT0vox68trbllm5cd5PDzUT+q2wMysBAPwB09rDsNcDq5aUhZF5CEs/besaHJ92FY3dH/Nm3bUVahdRK5wuaFXhhkeCgSQCLvSphDf3Ka8AeQhP/HaXlqSN1FGuUrAKTrUYErhQCqBDAouMCWTbWhJioBra2vuZubrzeVy9D61VowzVETP+NPIZVSKHkXlw3yKLfUiX2w3AvZGHLeyMCsO12dDMtC47KRnOnLz7Aum9iZN8bKW5crGf6XnZDipGgzujlwWeBTV71KhJf1OryQgqZ97R3bNiGoga2WX1gX8CXyjhDZLWR9ryfAEvmGjoYy9gr5qVBUe9BbK++f/m6O5kivVJf2LuUBya64Rl8ibYuuVWYaoSMv9dq77Q+sVfJiZq3SFWoNFwAKuioi7GMzRUmR+c+vwFbIdlMCP7KGSCvUN+AHYAHf+2FxLWuC5gcqPBu5ceWwgBLRGZj24PDv83gAXB95bX9fG15F0HZ95FikfcMw3eFa+BveBDahLOKHkx7eTwe1D8b6b0XIKuf3hFpc2LT3qAWhBZlorCrrToAVpqKkHazQk5krU1JdtnYVca2ymrXPtd85I3irBtx3F7J0759V1KWumzPOFz76STSL4AV58lW9kITOsdlvAevLK+75ZtzbmqkFUlI0ux6UL+QGgdD95MjQ9H79tKgC24R3h06Vr2ndQwQ6aWXalI/CUHE2Za3sLfvPHF/xOdItSSQynmOLRuqO5n+xNUNHSRUSZJuaV6UXUCpbPwI7Hn7XvT9qk0IkFohvXrnxHC8PW9SoNHQAUj1ISQqlGuzZPOMXIYb7ZXQait9b7QxEQEqUuawGJFcAbj8UlbV1w+Q1euM8WkTIyPbtLQ3RSeWullHZSRAvgQrC2DRV2w6YDhZxqD+uGxsK77vlUrQ74e8+IqoaKVSn2qePHAZKTqHfAdQhmdUbQsh76NeBRWNo0G/AJZAtDVaLpocPGRuOZBZV7TL77RDOKk+pFfffukVd258KDi0Ap5Zczt77r3HJg6FbekVwJIUJDKDKRjqIITGae9w+RlrTEbxrTjT0MzkLcONUTfVnHWt5lDE35A0cf4xn/A85hYeZiVV8F+pDX0+LK0FwMxKtliTrEXAM56Esu2qwuwi75j1PuCcMZdJpyR7q6GGO6AS9PtUSoKlyuICZtqAkrwXxctavuZW9/pj/E5i2aHGaOqc+ACpSFLnXoMsHeT9TAvA/LOB2JxljdmTJqhsNHfqLQKwdOPKc1Pl5geDqiu2VR7GUhRg4Y0kp5AZd9Y1G839g7TIgao+ixHndRPPGjPADaZfhmlmtZH1vF8AS3sP9aCK0pdk9Tn0OfOGCtZPnRb6vf/e5YVltzI/76bHhoMzYihcw+OnZtzkyMiBMAM+wAJ4bLvNfSBStJ/+d1INFrmwVNEHhWAAXE03ZzM9BuPatKYxSK7YM8wrZwn7CP7lAyW/Hs45JNHsOX5LxSc7YejEeuGHsCEAKvHFKuhQpg7GSV+KAmRA/qXN3SjJuK8SrAVgUamCJiqMAxvcB1mgfkDW8s5Bb74yxAr9FsQ+3TyV+boFSEwEIucQXbOtuNcgy6Y1KmsvlEkg7wVF+6cPdal+aLJfACtPkFM/KG8v7Aqy5qsowJKKEEnvtDt9qBnGKqCVF3DB3BSZv4qbrNZ/r+Ne+UTpB8BKC3RZRk0ob2Z4IJeFvHOcti6t9CouhiA2LevtrjPKBJ6FIy032mw4ABYH24Ozx9z6zo5r7exEnloUC7CGR4fc0t71yHOc9QugQItRtCh/5tjIRHSR7JdqsKi0SuMWKGt2hh15Kufn5yPJOjzi7rvvjpJkU/LmfBXYkhmCwvIA1vjhTCLgKGuoiNCi6LylfZc3bAPp1q5t77mr27vRWkRVHRfipzaApYpl0KvbuwIq8pvChC4sz7nFnRs9D0qKmjBko9kgojCYkydP5k4M3WuQZdMa9QpkFUl7U3SzMA/cqsoYMBeRYIXG4OonyE2jaVGAtdKei5xTRty4G3fHMqfNgq2sw1hqFvZIFcbYCtiaR8qYOaACL/QDYMWpB9X1vBce1rBCxIhfU5f9dwGyHPrk9cVVtzh3wx0bH9k3ftZLSAeIgM0BxqEGoMLtHUkBKsL7J0fcHSdn3ZWFRffq+japw6MYWbuL8669s+3c9HG8gNxka9vNDK9HKjQKF+zhxpgbdqO5Eo2/Gd6n4+6cvT8CCXnpWgXN6MfiXvHcv1IJbm/t7KsD6RfqwNtvvz0CQjLrKWp4Dm04hwRAkYzxw9/Ym6xVfooILaqgoa0jT9gG1t3KbtttdTru1HDLnR5u7XsJZvWrEhWh34gMsOV6qZu9BVkr60tubuP1noIsEDyqQtIHZBULsooarfcaZMWparPGWfS55pjve+HNmEeSlDSmIgCLuhSuISkshmjRDy/BrPkrCrDwSoryl7ljEcgqUiTligNcSLCQXpS1FRIALiOtKTK2uG/6AbDi1IPqG/wnzSZNUiqBqiRgDP/LAs2hNER69Z2XXnWnR5tuamryUOxBcoZyiKF+ocjWhTyigK7bpiYiVZaNQg4Qu7m07OaWltzp48fc+ePHIpC22d5zp0aX9kFWBCgCTEXsWBRbipAGhDZgvXLRA4Tw717ZVurCE0pn+x4SvJH2xIGAofQdiZWNXwafk7aGceUxcZBghXXC2Ym6mjlSUHJ4J2sRXgmYu3DhQuXAPS9tQsI2IDW9urUXAfm7x4Yj6VWeUgvAogN+3B/+JmagDhIr68bGa3n6W/pdwBWbDLCVVaoASFXUkdVP+1yq2jpzG8pzRDGdehGPq4p0OUUBFutWtzF/LmRXUFfU9zxzH/euABbMMo99EjZY2CxWMbe62fr9g6HzrIxqD6DmH7hlaVb0+14DrDT1oMbAnCujguZSkqpQyVTS/BWh0/zqhrt89aqbjZFeAZQIBvzI1OiBg4zo2Mt77SikSlKUfsXBskmFkYYt7e66kyMLDjUfZaJ5LAo8HVJkh0jUc0IaSHIlm1N+c4aRhxdHkLqKvN/z1i8P4K3VblocmSwkBQzVpce2k2VTK3smgJkkX75DEGCOH3iQ9jpt3XnnndElK68JTl46JL1Pu6ynpMuZkovz/YMTb8a2ytN+bQCLTrAAlddNburyNFMnF9fm3M2Nq3n6XPrdUHssGqoCIFVRR95BK7chG6uKQ1Lta/7YTHXm0Isbb9lo7i+s41LbZbSUpFyEftsy7rWqV8tkLfPKO091vy+ApbXMvCntUpaNGAdz1juh/Y+TglSRp7BfaXHixt1rgJWmHlT/mL8qpCyhYCxrPXznx6+5k0Nctg9Lr6SKuW8iXsPAeoH/xEnllLbMz0UIyJrb2XTHh9fcSLOrLpRNVpwnufqP9BY7ruGhYXf78XsjHuqrs7lojowOu+srlx1ZQQBvIRf3LBrZPuB5j+d73oIgYWxvxi0tLO97QGcFDBVgpy1ojKSOb1g/vnTeBheXtEvpdJL6qkwOeCzqYipBDP9f1RrLQyuFovDNagD7L2x0o7IT4FaBQ/PUzbu1Aix1RsSUKskHWStbi1GsrF4WhW4IadMHSDD1vClx+gGy/LRGIWNNeseqefuVOb4swEJtwA9lotV0D092gxZmFd+IWsmsASq9VBNk9TPuuVURyqCVWyd/5/8FuGB+PhCvEmDRtzgGKq+sIiq+tAO3CK3KftNrgJWmHtw/pCsCyVWoCa306syZM4cig6MeJH9bkvEw5wZ8NM4IOy3ZM4flervjms25A+pC5auNm3dUcntuN4p2PtIaTQwrIi/u5c15t7A+56YaJ4JMULLWGqAKcAXQy1sYV3N7NAq7oEDPoWeWv6a0x6yESsCLfsH/ioSh4TsZxUtCypmKTVgvgZbsQa0GArXg8+s7kRS1qORKc9YTgEVjfuR3XxzZD5AVavRO/1moLFih9CJ5By3Ios4ideTdbFUEJNUtQ8aKZWJR5e2/fd9Pj5G3LguwZoaa+1GhQ+qRrQLgkrWbV+UW0kYd76TZYElVJMBF+4p1A3iUeqmqfsUd0hLTx6XssO1i0wHNOWQ1F37C36r6WbSeXgKsEPWgxlGFBLsKNeFfv/iqOzns3OTEeGTobAvqmGdWNt1PzozFkj9TnbO3565e7WpCiLfkl6Ro5/5FG1XiRns5CoytSOdZe12OXNvtTXdt+VU31pgOcqaKGyjt0r5UmnnWolUJStqW1xM+SSrqZ2nRJbvs2uIsQfDCb9lsAuCw04LP9qIwNugEzZCivrK5E9kB3jk2XFhylQqwAAL82ITDVQzUB1l+1PdBB1nQQMFIiwIkGZ7K4ykrgnEVdNcCYiHnVRdIWkM/8hg9VtFvv46y0dzLACxJXZm/qtWuddBKdeYxclcASQEu/h+gJZUiv/OuH39scQe1mLcCZd64cSNaa4Aqfvh/FQxzP/rRj0Z2G+wdnpftU1X07yXAyhOhfxDUhEtrG+7Fy1fc2cnR2EwZSA3Yn0qF488JawQgY43b/XfSEgsDsDY7a9EnABhbAFlIfVbaN/eBzeTIjDs3czFa+2lt7h+kjUbXnmio4a4uX3Jur5stJLSUAVa0gUpw0p1wi/NL+8GYrT1aaD8k0bGJ2RXEV7ZSgKsqvH9tn0RnzkUBLQU9zastCh2rfQ9e8trKmnt+aS3yWJWTRZG67DeHJFjW849Gqy5StygwpkCXvFQ2dtbc1eVXXLvzpq1M1X04QIAcnoX6rizIoh5bR1wsmKrHrDQUIcxCbdu0N73wFMwac5UA69zIkLs4djBvVFL7do0O0oGeRS+e5wFYcWBIHmb6jaQJBivgFdKHuHoF3qAn6kEA1c2bN6OfuIJUQlIsANbFixcryRNZpP9J3/QSYIWoB9XPqlS9ZdSE37v0uptp7MVKr+hnFsAKsbUj1hLrMitdjjIUJM1js9Fyd86+07lOI3cwSmlmrq9edq2d0diMIbbdssCKuqLQQxsj+wbkunwUBSa68KCtgfdRn1SzivDOns2b3SJkrykLCPhA6k2pKWXPHVJPnndIdbPhmu7+k8fc8vKKa3Tyq2WT2tsHWHEeYRxoVUux6IhAFowaQvoBSbd2N93K1oJb2VzsCdDKE74hDmQVBUg2yTQbc3Z2tjaPCt1MQqVQCgapm8wgSAnokwwu82wgvWslWLh8IwbOKpGzwHArAv3TYyeikAX9jreU1Wf7vAzAUj2SgLCGlD5DUi4BLUm5ktYJz2HKSKP4DVhKoyN0x5UbiRXg6jvf+Y574YUXoi596EMfcu9617v6mncwbg56BbDyqAfVz7KqHOopqiZc29hyz7/2ujsz0Y2BFKf6QUX4/bWuB6Ff5KmWlQZJl1bseDi7ksri3tVIUiW+j3RrrfNmOAeM2keHujH3igTCtTHxkmw0qwBW9H/cTbuF6ytRtHTAD2cIcRuTcgOG8A7lWuRdASt5IAO2oC/ryWYOCKk3zzu0y1kl5zjaha6cAVwuqrDTYs11cwnuOS7cD8x27b/KxFr0x9i4efNmJynNiq/Cy0OgrHf9wIw+yIomt7MXeWisbR8U6WbVXeS5otxmpdOxdVuAVAZkycA3r7487zhlkJnmFi/PT97NctHN237Z98tGc7cAKysPoQK37nZ23NWVV9zu3rYbao24O0+8M9Gtt+z46vheAMvmqcvbTtLhHAe4rA0X6+fVV191zzzzTOptFxAFr+E3xs8cwNhhUKjji1/8YsTMWZM/9VM/FQEu1kLWgZt3nGXf7xXACvEe9MdShZqwKMD64atX3Vh7281MThyyvbL9fGZlKzb9CAcq6yDL9lP82HoSAmQAUDY0A/+PATlqNRt4GsPyyfFJNzM+W0l8NvoNzWyi9yqAFTSj782NUXfl8rWofgpSvrvuuqvwJV2xBq1QJc6hSVI61IR5Qr8U3V91GMQjtcLWCgcILtpcuOXIxTrLWmuhY2m89NJLnTTpBAalVQWZ8zvlgyzrqWbfXdq46ebXr/dEmpXH8J0+VgGyqghqGjrh3Ow4MOOkB5b+/UoH4Y9Da5PfHKoAn7ypHFSnBVhpIRqsZ9Dc2pUDXTozfXvElHsVLT90XtPew5miaPTpvOolSbhg0gAB5upTn/rUPiPmOZKp8+fPu+9+97vROnzooYciiRT8gNuxmDrSrq997WvR4cp3qAbhR4OQdzCO3r0CWHnUg+pn3nn0x1dUPYj06oevvOYuTI1lqu4Io0KxYRry2NrB13xDd+XuG2mMRTZRaWEUdBkJtbsK2Zv7HvRry25x63qUHaFsae4Ou62ljrs5dzMCAvT73Llz+6lu8tYPjaOQEyMj0RnLebu4cdOdmjrvpkePH7poC+BzmapTiuWPwzeIp995PQ+RWl3a3ImShrcajchr1WoyxIPk4ZiXlv77jRdffLGTVolURWUbSvo+FGTttnci40HUh3WVPEHobB+qAFkwB+xP2NwsHA5F3eKrHK9EvH5gTCtBzPKaqaI/Ak4WvFswRRs+8Jd7cB47MttXC7CSvJVY78MjQ4ckpzDmseaUG29OuePHTvQken0VdKaOXgIsv88wY+LeoPIDPHH7hVGyzl9++eVIugV4+sQnPhH9ljMB4Oub3/xmVJ0FV7KHKxOctCq6+vX0AmAJcBQJlVJGTVgUYF2+cdNtrq26ybHRCASkFaXJsWpCXapCLzQALMYpVaRNWh7l1WyejA2jIBMK+lf12kq7sOVZixE43Bx2awubkQ0v44RfkeqmiL0VY7YJmHEym1u9ckCQIU9KeLGcXKyKF16cFf8qzxhD3i0KtFhfZAZAJUiOS2xw4yKzS4JeNBm0HUMmwBKiCxl40Xd0uCel1rH1Yjy4srlQtKnE7/KmUPArqgJk9SqMgxYQumbaFANgTHVGJC+rplA/i+rISSJLsk6KD7DiVIKaY199DNPn1li0H5Uv3owKywCssnNmuwbNmEPWH3sekPDHf/zHER0lxWIeXnnlFfeNb3xjH1x97GMfiw5MwBV1VHW7rHoeegGwrHomL2AqM5dF1YMcvkg5ANdZIEChGmwkd9RegKtQWyjfDssCLOabvXysdeaQ8bnisRW1u8paSzaUQxEnrman5XZXmm51aX1fXQ5tSJ6c196KudRlNVJhbi+7ubWrkRlEXCFFENHs+Y0DAIWzWu1C837Y6CYBrTihECpB8gmSEeCeseH9JOFJ88ZFr4psKJkAiw7YHEVZC6noc9+7MEldSP1xSLtou/our2owrr0qQBb1Wg/DvK62oHQC9WXlTPIdGHoRfiDvgeDTuCzAsqlyLMBKu2ES9Z+1YaM+xwWnK7v+6vx+UACWHSP7HcB06dIl99WvfjVi1p/85CcjqZYkVxjrfvzjH4+MWjlgdRkYNNsrjasXAAugwvorQoOyasIqDIuz1jnBRnGRR20Tatxu6xQP5lvs+TBmJyK7AnaiKvTT2siou26zCEmM5DSDx3xIaey23PaSc0uLywdiwRVJmmxDLtD+wvp1F9oP+oqjz+zEGTfUHI5AFWNSKpyQsdTxTlIsLYAWP3KgQCUYGjiUcbHXKJg5FLU1CwJYcTmK6iBUHMgCScYhdFSFMj6uqi9lpVj0w4IsbgkcbkVyLcFApQoLNaAHpZMUlTgeWUULiL71ylOwLMCizxy6ANAiJQ5gJakEqR9QxW03zm7jKEmxBhFgaf5Yf1/60pci70Jss15//fXoEfP88z//85H6Qel6JAEZVC/OugGW1INF7emga5k9WFSKlWevosbnQER9E2rcbutnraCSpqCS5EzZ6KxEsa/Yx8dbZw/sZ12WAAtVqIRCxio19+LGjci2OLVsDruNxW7yZFR02CAi8Mgr9FAuV+iBuQ2qQN95DNtS0ghRsF3baq8lBjzFFhX7LBWpLEPGX9c7SmdkY2l1WkPuemvEdUbH3ftmxoMCh0qbQT/Za3Ku4t95gy8HASzZ7SgGDos4zQ22DAF9kEVdfmod1V+1l2GRcA1xYwVRz8/P79+4i9w0fLBWtYehDDp7Ba7KMnfRGVpWAbDeMzPu/n/23gPMkqO6+z43zsydPJu1QWm1SEIgEWREMOEz2WAEBj5jwkcyyQZesl8cwH79YjBGBJODMckYi2hARGFARhIIEAIltKuwK2nz7uR8w/f86u65W1PTobpv35mR37f0zDPa6e7q6urqqn+d8z//s3GgX+woQftdMtnE5RZL6r5o57to59q1DLD43gFXRApqYRHBcsVvmw/Iv9eCHlvYu+g0wFLXR5q0Qq05s83chJ22YrFJPLRQlXP7ulMLyR49etS4sFTEGetVM5qwIT25pfINurZ0yjUYNlbiXIa5Rl5qk4UlLkHGf9LsH6zdmpeW9RJAB4ndnesAVkG5GWuNRdN3C43ZZWDLBlmdEB9NO+epxMOB8QnZv1CVrlxOtnaVZKiv14ClKG6zCmurhJS2gfWX63hvAF2sWj55Wr0AVtCD8qI7VZKALNqAmTN2J+DZ2KxAlh0Z2A44csEa/Z7U5+4+ulqv1NWwUv7zdnbPNsBKK/apFqyNlW65z7pBmV2YkMNTS3NgaroJXAlxhZ0oH13WqsZx9016fK0CLLWI3HjjjXLDDTeYx2IRIVqQMa5CxwAK+hpLehDvTQUP2/0ukvare36nARb9oZaWtG1t102Yluzu214FWPdbN5haSBbLvyYrxhIaVnSTmSZgwPd5os5TlyHq7+TiVVddmEswydxP3ZqLljYEReJDf6jkBr1zJwK0kLIAdFFUkFV5WZ0SH03T1wcW67J/oSb9i3MysDArtcXFlkI86xAYQwPJdNOg/RUmW2We+UTEJXMNBiesWlH8wDUJsHiQpCArSwV4Bl5/fmmurDQvOSuQlbWMg+6E29FGStMfWQAsFpm4QR3WNgDWKf19srWvR45MTkmjNtZKm6FRgliugnZyYXXSnnZ89Gn6Mck1uoikjQxthxgd107Gw5VXXtlKhYOGzwUXXNDaQGg4uBJqXbIz/wackSJl165dRuphNUsnAZYGGzH5t6PR0y7A6rSbkECUQk7k3pvWpw640cTP9FlU5CLf7kpvMoPGZyuF3OKkHD5ySGbHmy5BniONS5CNCGAhjMDO/NaXH5Ykmo92uwkcwO2K5ISmFOL4Sss2BPUl7uU75msyWa/Lru6iVPI5cxprqCamJlqfttoyDwi0wrniPJ91SgMFeHcU1oCgVGKpAVanVN7tTksKsjCB7h+/vW0ph7RyDUEvPCuQZUcYtpMKoRNaL76Lms/AjasrLcBiLHVVKjJdrcv1x8YE+9S2njkDsKLCt+Pao6RRH9IxhFvyneUJtz5RcpKTQq75kfL/RSktuWVdmioqeWlOFEGFc2rS3FW6pavYJesGNi1TpaYt9UY1dpLN4p2FfRdXXHFFS0cHcHXhhRcuO5VJz/BGqtWW9QoiPD92jkJb6iHunXXqeCcBlvJg23EP6nO3+0476Sa8bmpezhrolc19lbYsw1g6aWdY5KL2Z9qNR9ZjCOALAGC9UACAa4+FPy76Utuibkd+w1E+Nn1gCYGdTSRrmy2u2s5zzNTHjUXrlMHTTYQhhf5Mq1PYTlu4dqbekFvnatKVFzmzqxjKt6KNUHjwPLCuasSg8tSUHO/bHrWua2S0zRtd0wCLB9RdrP0hhHGytEMQh3T9zL6dhS/a9dP7Xht2XpYgC/6R6o4k9cfTPhYsAFrWWi9xfdTuzlnrTwOwdId4x8Sk3DLWjNwZKObl9J6qmSAIbogSIIx7tiRcLMzrE/WjraimuLrbPc7ExwTockwU7A3mN0beot3FOKhyFhJkGBSUhoErrtUNAYvOzTffbICVaiIBqrBckYMOsKVSD+32WdrrOwmwNKIpC3d0u1bJTrkJ0SjaPbsgF21eJ7WFhdSRW3Hvzya2+2yM4upr9ziWKjOvz8/J+Ni44TfDNSWzAeOf45FuKMsdGMazYl3rzvW2Nc8FPeckc1m+YTJcUJjnAS8rRTvRNh2r1uXOhZqsK+Zlezk+BRrXMQ7oV7TTmB9ZV6F8EFwBAAdnJMl/CMDietYb1nzqSw2w4kBOu4POvl4XSJvgGscBI0KCNDu+SaODwvGzfIasQBZtSpsoWgl+7boZ0vRLVgCLcceH4bNLcsOi90wWZLbWtBABsO5VaUYt1MtTAAAgAElEQVRbtgOuuJ6PkTHqq4vlavOk6U/fa8IAFkBvpjEe6wrvBMCi7d/+9rfNjj0KXOkzkoOQXIRaAFZcd9ZZZ5kJUEnyq23F6hTAUot1Vt9tOwCrU+BKQ+m395TljHXDbW8AJybGZWBgMPAz0XlwpYntgQBlclJGx4/L5OKoTE5MyZah7ca9x/rGvKJzC9cGRbGplAXvJUjPCi5pJT+UiPbgO7eYNjWmBEuWCpLyN+ZmX2HYJPcKOxeX4FitLqd1FWSocNI7EFU3IJY5mw0LVBl+aDc/9LNasRQ0qSXdp722+zARwNILeZkg6zTyAz4NDDrHBVlxAIs6fNTfTcLMfP+SXFVp2xh3XZYgS4mc3NNHDkI5HLarJa69WR/PYrFm4PukywmK0jm+WJHjCz0tgHV2pemaa7ek0cWCMMrEpPo87bYh7PowgAWHAqAXxzXM4p0FtY0chXwPgKS4Ak8LnhU5COFZwUtxC1GIq23F6hTAyiJ60O6vpJsdxrf+xL2rtMfhXqGw/Tsb4QY18/e1Uxhf27dvX1aFfqsaPd3OPdq5Vq1WM9VJA4zm5xZkQ/8W6elq5mt011Y7ig2gzTyu0YFBsgsYDPDEpOVZ+T6bbhZZQ7cM72il1YND5isO63sv9zxA+S1zTeHoU7sKLb5VVH36/jnH9eLYelrqJWJt1bEP8FXrlm+bEwEsNdf7Vp71eS0y4MyMQZg8eFBRATQ9Fqb+3mmrVVDbsgRZtuZWVKSiHTWofues341PfVks1j7pcpRf4UaX2gCL9oaly/F5FvecNLpYgKu5xnSk3kyattjXtAOwki7Evm1NQ5Qmpc5tt90W6gZcC1asTgGsLKIH0wCsNO/JdwzY55FwF+7VuX1dsm1kuMWNSVOXXhMGsBSsrpb1ijkQ8DE1OylzEMWrCyL1vAx2r5OuUjNfY5ThQkVR9TmZ48gbqJ6alQJW9ruBbgCPVek8HGOd66T7dbLWkFvnq9KfzxvLFYERcYW+01ynUd4Gjqkrno061xl334mNBjiIeliL4oxM9yiARQcqyOL/owAWi4P98Ki/EwprrltBq1WnQZYN2BgMhCW74eqrFTXoPns7rgmtK0rNnfFgXIgFCcxb2UmAlcaKZfcPLrswa1YNQrrUzOmNRj1QkyZsclmLAMt1M8GrYrMA54SfoMKkBm+Lc5FxCDpvta1YnQBYuqBmScaOA86dcgOGjVGsVzP1utx3qMl98XW1Ry2o8IAgiNtlNa1Xqs00OTUhM9UJWWjMSU+lW+oLIl2NfimXyrHgim9AOUFzi7NyaOrOVnobN51XHNjo1HE7+K1TeQoPLzb5VnCtNpb8XIKsgWyC+Y58cifaxgt11wK6lMDON+LjPkwEsGyE2qkX5FOv7ujoLJ0s+Hh4uRrhwoDmh0GpBZA1OnVkWeoTn3tmfY5ryQIYpY3OoS54WZooml2QgqzVjBp0+4x3pT9p+1MXHJfsS99hvp2tToVy78YWu+XoQjPahZKlBYv60lix0vQDQAyivOrRRNWx1gBWkFXksssuMxMfUYRwq8IKCy/cLcAVIMstWLHQ04LsHgbU0vS37zWdAFjKdU2r/RbU9qCNzkq4AcP6EevVju6SnLZuuKOSJ6vBvbKB1VwNa/WMlLpK0tffK3MTi1KqVcxcHWW5Yg5XLhbzp4nUW5gyc4AWglUKuaURyL7jNsvzlIpCnVkT3nEJAqzgW9kSDFHtt703SfPsqiULMEXaJZ6N9wnI0nyo+t0oOd4VMU0EsOJUULN8UWF18UBwMILSRSipWbUpFHwpcBmfGpV6cDT7SjR92T0UZDF50nb4KGlBVlCiaCZnO3fZSkd2RHWqtiUN4GIyssPV1SUYFz0Kwf3uuWYqCMo5vWWTtzGrojvklVAbB2SRY00tW2HPEAWwsIYRth1W4iwdafotyDqiACvMMqX3oT1f/OIXzT+f8YxnpLl9R6/pBMBiroPLommzsngA21W/msCKZ5ms1eWWmUV50HAzYqtTbqXVsF4xD2CxUmCVL+Slb6BXuru7ZPLYbCy4Uou8bpbdrBtE8KFFRckil24WY4s67GTLWRHekWDYO18zrsAoCQb7GdSVxzrL95Nm/dOsAEHp6jR3pZ2aR62Mamm8xwEstchE+dCDgCCDk072kbfPaqD51ANQvOWWW4y4GcAQkKUA0ed6+xyejQlKc7WR2w0z+UoLiiZtt72A2sArrB4AFv3FTs4k85SqHJm6K1b/zAVYZ/SUTFLZLAtjz0T0tEnS9WkTboap+tK0F+51UTINnBslqtoJgBW0gVDXXpwFC/fgNddcYx7xmc98ZqoJ06df056TNcDqhHuQZ+PbWWk3YFif3jbb3PHeZ/2QmZt9ooPj3s+ePbtl586lwRPqfen0XKgWjvGJcZmtThqLlQIrXIKNeqMFrmzLiPtMSoVQGkxQSjM2V2O1g+ZSzUBREPhIq2vJUjCrbW+X8I7FikjBJBIMGgXYri6XitbSx1u2bAnkXPFuWHMVX+i3ZXjit956a1PJ0KOsBQuWmiDjOAm4i2wuEgOfDsiCaO3RVYlOAWTdeuutRvcFa8zOnTtTgyxurFpZoGh1pyZq0Bo5OcyliDtVOXa4fUlc6iPHUW3k5Y6ZkymehosFOauS7WSkk8tKBROM1g5ERiKGASyfV5w1wApb1FWGIcz1R1uZpAFi7EahAjz1qU/NZDH26Qffc7IGWJ1wD/o+y0qcd3SxJgCsnb1dcub6EfOO01gZ3Lbu2XezbN++Q5AoUAkWO+1SJ57NtmYAfKZqx5cAK+4JuJo6Ni/FWpMcbVM57Da5VJyofLHT9VGTK1BLVllI2u0j9SpQTzuEd1LeHFqseUswtOMSDHtmdPZ4Bh/dSYCWyqkY63ASgGWb/tp9Ae1cH5VbzU5uycB0OR+AGX6y+JDtZ8CSQDJRkgdT3Kztcc8LuGKh4TdWujPOOMOYzNMUVZQFUPKyeW86waSpb61co+8MtwmTWFBG+Li27pk+mZusUsjLeb3ZSDXY911JK5btJgh6dk1lkSZqKmuAFeb+ZvL65je/aSaxICsW3wXcKs05+OhHP9p8H1momseNlyTHswZYnXAPJnmeTp/7i8l5qTUa8tCNQ1IuFDKx+rLxJphpcEOfAVe4wPu7hsxcGrcpT/q8armgXnvjXiwVpNYzI92VrlaVgKvZ4zXJVZvyRmHgygYmXByXJxGqwFjt0JJNFsLJnZZn8OkrWzuKDSfP4lvgWxElyO8zuwtSDlEMsOtj3WSd4z5pXYJB7VMuVpCbMOx51C2ZCGCtRHocnxcQpmqsEYaAKuVouX5s6seapWkJfO7ncw4AC5eNljTpdhgYhKJjJk8LsjS9EO1AO4hdIYUPF3dhXFipz7Ou1jmqbVWrV+Xuidu8rFZuW++cHZT5+snAhwf0d3uF+AY9MyJ7i405qUvd6KhpCoqVtGKxew3iYaFPQxnsGZHByjpj1UxasgZY3D/MimUnfIbozoLI97B///4lCy8u9Ac84AGtcOuVcMX69luWAKtT7kHfZ1mJ8342MSdsch62dWPqvINuO223mR4jk0F3sdK2eKnWZ1sp9G+a167ePSuNYjPiV4svuHI9RHHgSutH046UX1rWihXLlnVizWUO8jFsIMGAS7C/kDORgj4SDPQdc0YnIhfVTcgaCjBOUu6RAEstaWpS1sHNpKTcHNcVaIMv7SBNAJkFL4uFDnNt64MTVGU3J3kX5lzaBMjiI2aAIq7ohhuHVWpLWCjRmnp0p0//JMnInrjxHbxAOQkMdgAo3IM4gndQc4giJJpQy1mVsgwXkxPdXcuRC6hX0ooV1e06aa8VgGUvSK7MCvwqeFZBhfePdYvvgaLuM9uKxbejGwrO4ZogUdJODdMsARbPR/tXOqVVp/omqF4A1tmDvbKtv7etvIN23W6WBHWRBwVFJXlWtUjYeea4nqgxvjHWJOYjAk9suZW0bkFfcKXP4M6HayWq0PZ6KTCN6neVYEDbCs5VXFH1ANZKrGSdEDf9Pw5gKTJm92qS+HZ1GVegLr5hKNkGYvaLYzCzaLcLtLIa5HzMe/fuNXowPCucI7LCR1mf1LQcBDBtSQjqALBx/j2lMIHRXt63uok0RUPSZ5iuleXAXH/rMkjukN2TFttiieWKKB67rKQVq1MAKwvdsrh+dV34ACxcggAlAAbh0QRrAKxsTqWmj0Hv6Lrrrltm6dL7AlQAZish25AVwNKxw1hfSxa6uHeZ5Dh5B6+fnpeHb90o9fm5RO6jqPuQdqbRN9s6ZfPADqmU+lMBVeZS1gWXu6uWdMCDur2DpFNcQnuYW9CWNqDhScEV1+gGP+uEzkneadC5voT3NBIMGiWo2Ul8rGNpnicOYPGdcg6/9Ufvc4+0YNF4dqZ2hIXrB4/qyLC8QpqgMS0Kdq1Y7ZhqaYvt4sPyxELjiojSBxD6GWxRZMggGQffLO1pBmUW16h7V6PybKtkkCvA9563zYxIvXFS+tfHTcgEuthYMMRZiqqwl6QcyndYC1asdixYKxkQklQuAM2rm266SQ4dOrTstes3omCcE+IiFH3HTtR5WQGslYp4y+KZ09YBub2rqyznDg9kKs1w6+27ZXhHxTSrq9gt24Z2JgIsGgXo5n1kDsJaFcZDdjd8vuBKSdm6eU4DrvQd4EEhqXNUZHDa99XOdbb6PGurbWUGWE3W63JgoW5ugb5VEpdgu1GCPs+loqO8f4wdFFUlAIBHzZOJAJZP/j+fBmdxjroIkiZAdXcLQW1hEGAKtido3zbbUR2Ey2KqTVv42Mn0fezYMWP6BBgSKqrASM2jSmqP2+26Mg5JSHtpnyHtdbpLVKG+oN3JeP2wl9im24bD830yUT1pwYuTa4BbN1MfMy6AJATStWDFuqcALH1HcfIBACsSP9uTNBZZvgtXCZ7vAW4XVjEmeQBQ2sARn3GcFcDSDZP9jD73v6ecg/Xq5tlFecTWDTI3M5Nqng2bt/fsu0k2ntpUcId7hYvQJxiC+T5I5VtdgFFpUVwOFOBq7NikdNcGIgnttNEGbO2Aq7X+7nW9pp2qjQXXCpfgQqMhfYWcnFKK51uthEvQ7UvoFeAM1l/ValMpJM5V8M0cw4/tHeoowNIcRZ14+eoSU0XVJPfQxJm2ynvQ9SzuCrZAqSz6Prt6Fv6ilJa5jZK0Uc+lDUy0AC3MkHzouAsBu2qJS8ovsBNFr0WQpVwydfmG9ZtrMfTtX0jukN21dOVzcn7fcpcp4xdgZQcvYIIvntCZKUhJ8rnCkkThygvTXeRqW7HuaQCLd+K6DfU92UR4+13v2rXLWHfD3ICqswV5HktWp0oWAItnxzr/33WxbQmLbl4n3TnJVEB1dm7aqJuXuooGWAGwVD4h6J2H8apYHzS1io/wsy2VArg6fnRUaosNGSxtCI0WpD02CVzb0qmxudr12sYA2rJvdFyOzc7JbL0hW0oFQ2iPK/QXmw/WROgznXIJuu1g7WXdB1zZVCIwCO1x1dvt6zsGsCAbTtaPm3vhVinlelrulbiO9DmulqikFqwlD5/LGcTJgs7Lc0m39rm8VHVjALrsH/dF4z5S/RWfZ/E5hwHFiwYc0d5t27aZHyZiJpGkxTdRdNJ62zmf/mVi4534pDWgn5nc0hQU3REe1RJkxfIFcLiCu3J9stiYNa7DSn6oZaZfbSvWPRFg8U5cS5ZNgGd8AKqIKGRhuvrqq42V94ILLjB/c4udCPriiy9OM1y8rskCYP13dg/ePV+VQ4t1OW9kQNZ3lzNfJG1L0sb+bUaewbVeaQR5EK+Kb4UF0wdU6YCw5wgFV4uLVcnnc7J94+nSWw7PlKAbZNqEoWClAIPXYO7ASXzTmlmkWq/LtYeOyY5izsslCIhRgGNbjzrQzCVVsrZCQ2D91YAZ5h/kIHx4zJkCrOO1uyOfF9AB2IIUnIVOR9Y6MXQcQAvwxETHv6NAlz4skzxAB5TrY+FKOygYWCwW/FYrDxOCyvInrZfBA0mYDzwuH1bSupOery5BJpkkGiauPIbvfV1V9zArlq8bMopcuppWrHsqwLJBFi5BiO8UyO5YoWwuIt/sN77xDTMJBqXbwfVDOh5KJ1PsZAGw1rJ7EOvTRLVu0ttQ+H8tfD+bykXZYLl55lEtr9UFl+BotSb95ZKcMzIonNsJC4R+q2q9sq2AthCotjmOV+Uzl2g0cXWxKqPHxk+o5OdkZP2wdJV7QikitiRD1vpcPu1erXPqhYKsG2imK2OdjYuSVY4x6x0gNA1tp51nPXDggCA0CpgCVPF9IlflW7wBlm3ODKs8DmDpde2Qv+1786C8ADfxr+/Dx53nqsHHnc9xAIICrk4MBuoHYPHimaSw+LArwGUYZaoMa7sbYRgW6eLz7GnPYfAy4cS5BIPq97UyBV27d2ZYFhsnQ4GDrFhu2LdaJu1QbLh2fbnh0BQVasXyscql7cOw6+7JAItnwv2t4AjrFFYqt7BQssvEFQgAe8hDHrLkFMY4AA1QFmThyqrP2wVYa9U9CEjC+jRdaxhJE7Sregs5qeTzxvrA8dHFuhxZbOo/cYxzEREt5HKyubdbTumtyHBXKdU37vN+2CiOLxwxAqOnjtxLCrmi0V0CvLjWKiVdR/GqfO6pcwPgCrdgvd6QUqkog8MDUiw1tfZGCk1ZEbssseRUq2Ye/z+h7JurysGFqpw/3CebB5ogxSW92/2gLkHWvNWw8LHOosOHW1D5nUmsmzzLqgAsrFh9+ZOK2mkHlxIE02j8+N7TTVvgex3nYRlSF167EhDmZeVyBkwx4O666y4hEaUmgeXvAEKAVtJBgNUNFwsLUZTKcJJn9zlXowRpLxNhmujNdtyErmQDO+vzeruWmaw1cIFxi/sPtX64WSj38zdXoiHo2QGRTOidSmYb1t/tbEI6aY31GR+cQ6QgP1FpdDiPfv3ud79rqu2klSqq3e0CLOWVplHd9+3PpOcBrPjxlTMh/U01l5feckkGu8oy0FU28yCbJ+bCTrnBbtl9s6w/o1/6u4alkhs0lnl7463WqjSb5rA+w3o1uzC9BFxhucrlm3wiNmPDhS3LLtc2KHDIYm1I+l5X8nwiBYkaxYqpuoM26Z2x4YLM1XIJar/YFJp2eMq5vXv3NnwWNh8Llq/4I6GkPTl/M1vYYGhndx43wPggqR+AxYfAIOBvaRMxZ5FsWgGlJixVFx+DE4DCoGRB1Z8kqu22jMNKgCzdnajYazsTb1o3IWPA5WJtLhdlR/dJpXfOcSUadOwkDeLgvfCttZPQFjDq47bWb1rN2Wl2yWsBYF1xxRXGLR4ns6AEeKwTneRZdRJgKT9lpUF42DNprsCgb8K9hjHJ3KhWdMYf3za/Ow0gZmZn5M4jt0qlt0cGSxvN/TSiOitrlf28armanZmTyfHJluXKBlecH7TO2ZIFSYOT4tastXgccHXTzILM1OpGbxCgrsUGuwqyVtslSNsYt7gFKe2AKwOyG41GgxfNBBw1CdsDI+xFztTHBT2QuJImjUxQnWpd4mOK+ohZKHwWcIAFC7/yr1oLqUVwj3u2qOO6uPoAWrceFVZ0o000ooJJmffHcQYFOwSf5JT2fVYKZNE++tgWDm2nX90w6SR1uVwsrsWKVfGIaklyH87VwIw0ka/6sfMdxi1YTFK2FXNhcU6OTjYnDNMOoh/ZX+eKkZo5awFg/frXv5Y9e/aEEth5Hk0Wzf9Dfr/f/e4X20dJ353P+e1YsPT7jop682lDVueMVuuye2Zh2aLo1s9YA1RhfWO8pJW3SdNuVQYfmz0iNanKxv6tJqqXPlRroKsbmOY+7jUArENTd8n46IRxRQ70DAtcdrVcmYVV8svy0dqaVyqZk0V71modcO8AV5RzKuVlc6obWch703krjpvVqWdmDAOueD/tgiszDsZmjjb6u4fMwKRSdteKrO3kjG6epKAHjFvoioWylPIl6SsNSznfbcCMLjw+u3Kd8JO6wNy28pz2IuUuSO75Sl7nGiZCftQKoUrypjNzOa9cf2l0tuJkKXQHgHVLTeOALH7YGS92T0lBCsadFRXh2EmQRb+xa6HQzjig4PsR2WHSvtfY56HsjrtQy0AxL2dXsk8CTf18R0z6aXiDAGYfTR/72bBgLTbmZf/47cu6Jk6nLQxg2RF+9sYl6H3yTfhsbsLeG27wH//4x6bPfv/3f38JuR3LFkmg+U3hnKc//emmj9NY7NKMHfuadgBW3PfdbtuSXI/V4VdT87K1qyibyyctDm4dbJLoa1030mwck7SLc90Ey/w7X8jL8FBTtmYlNgUT02Ny17HbJSc52dC/VdYPbxB37YMCo6LE+oy25tVacgMnfQc+52P93DtXNQENgKuw/arNR6NexhLu3dUo9tqXRdAX7zu358hvGoCr3q4Box3SW+43YEuLbcaM04HSQYaCbjFfNkq65WK3qY+6w4COC3jCOlcBmX7I7bjsol4gH6lt4rYXCE2mHCYCSBuZLH1ciTox+WQZ1/DhOPcBuzoWb6xDmkoo39OQfFdd+gZ6DSrvz49ERnFmPdB08dMEvlmG2bok9DQfZrWRlztmlqa66ZQVi/axEACIk8hrMK54d0mBWRTAoi1BJFztQx+AZfd3UHJoezPEcf1J8p7UTcikh5YVVlpAlS2sy9iC3I4eFt/faixg7QCsTrkH+T6Yl/vyI0s2VrXGonF9B0Vz3zyzIAXJyVmV4BRSOhYBz3zLnQjmsceHuvzgiXI/orkoBw8ekPXrNxirJd/GSrjc1H00V5+Swb4RA6602FxNl2NsC1xrapck38A96dykvD1dU9XIEsTJWonnZ3wxhsAVpOhKa8jR56HNBmC5jW8Cox4DisqFbgOU3Ik0aPINEu5kQlULkEbY+QKquE5VXljcZBomKEpHKE+JQa9tjdtx84FjwYoCRgwWFTSNe1E+QAtJiiS5yegTrET8TE9PSb1QlUKPSG9/Rfr6e2Wge1h68v2h1izahKmUd9cums/aJWiPi3aiCO16XHV3H95J3PgMO64fIGDJ14rHGE5jmWkHYNG2oG8hSm3dBVlBYz8IiEX1Jd8mVqygTY2tiaWyKnyfmjYq7TtKc11agNVp9yAgC+oGWoRYr+cbU8aqGZQQ+OBCzZDaz+stG+uDXWgnQJZ3yvyXZIOQpj9Z7Ji/FFhpHdu3b5fDhw8ZHUAAFm1aSaFOQB7fhlrjtV0AVkAW/YwUkV3s9GxJrdBp+m41rrHJ7HHZMdz2uSCL97mSkYO8Ew0YA1yldS0rOV8zAwQCLPfhsUCpNaqQKwiuvmL+5O5G1a2V68RvBqAv9yntYPAFWGnrD7tOTeNx1iS9nsFDx8dZtVhIgvhkalpOqpeifn6uY1KYnpmSGZmQSqVHhkYGjHBafyHcmmVLONh5mJL0p07ISXJFJqnfl/cXVye5Ce+YHW7lKCS8/AH9nUuIDVhi/Pq6su4pAIt+tq1UYYEWYeAt6D0poCPlDWHTbGz4loKSQHO90hniNl5xYyLp8bQAayXcg66eW5BUjiZg3tFdWuIaVAFg+pyFg5+4TWjSvtPzFSjp5pB7UZhDma+IJuX9UnT+VzDdqTYlfRZXaFrfL/WsFY5d0meKO5+xc9vcoqB9FsS3irte3zGgVecM5ghAVqddz3bEYFLesj6X8smU/qFWXS+A5dM5Ua4Gn+vTnLNaAIu2pokIswmhYZwzJgl7d5iF315N7AfH7pTRieMyP7dgeAu9fRUZWT8k6wc2CYEHQcWOqFChNd93pR9LJ0QFtQ0q9Ofbpqjzji9W5PhCc/KmaEhxFnUH1cGulsnDx2Wq1lBfQKb3Y1GaWhiXw5N3LWtCWBi5npjGgpWkr3z5MnH5Cd17qu4Y35LvJihJu8POTQuwOuUetNuJZQWrFTIjdalKOdezLMDh+ukmIRnrlRbVqNNx6mtxTdKfGknMdwCwAlRxP+W3Nq33C+bvO3c2lfptN8xqEaJ9nlHHonIR13JbfZ4n6BzlW6F/dlZPON/Kp36NIlSvE98wc54Pjcanfvcc24jAeqXu5yR10VZD+6jNSnexYiztOrdlBrCCzM1JGpnmXDWth6XLYScB1yAL1Xi3fSozkMTNo3Uo0Cp3NXPZBRWdyGwLQDs7cvpionpUxqfGZGJsUqYmpoWUDgjjDQz1y6ZNm2S4a1NgVJmduxAhUp8UAWq56iS4ot/aJbjbfY8V67aZZqJYiq/2T5qxyzVK8PRZvHTXnlTigR3Z6MxhOT5zMopQ2xsn+NtpgOXrKoxzsQf1vx1h3KnJ2b1vGoDVafeg79hU3sw5vWXpLzSjqfmGVdg4aysCCxBj2QZVWHeYG9Xiw6LFD+7AZrBOcxOo1gL6jvnFF6j79kWW59l6Tyqvk2X9q12XiodmTalwg+o0QXSWz8v8hkAxv9N4aJiXTGq3ctHMr+Ozx2R97xYZ6B4xmwEznoM4WGkegug01++cpp6k17CAhJEb4efM1idkqLA5abVe5/PxUGyyrdeFIiaB8ExjzIQW95abqQOYzGzLlnLCVPtIlc7bMYVz3+naqExOTcrxo2MGaFEfQOuU7Vtk89D2wJyRmlGcSQ0wFqWxpaKanfaho0OF9lqWxY4o7LSbUEGW6q0BBDTlkmspwGLKe1KegO8z831Mzo6bn1pjwYij1k9sPEhI3Z3vM4nJtdjSDUEAyDdS1rd9Pq7CNACL+7Mbpb0rZTVIA7BWwj0Y9y5w61w3NW82FDuRKKlUDMDKmmfFu1ZelR2tzjhTqQcAFfePUllX/aSklIm4fsj6+H9nYjt8q92zC0ax/9Tu4hJ9q6z6UY0YuiZmyctqJ5BLgZUJppkfM+CqWmtafynQqQZ71puAwcwAVneuL9TNlFWHB9UTBbB0AQZgsZhkXdQCkTYFigqzamJS2qdSENpWJh/lnKiZOe397Oc3EZ+1CRkbHZcjh47JwvyiOdw/2Cc7T+M9rFwAACAASURBVNslfcWhJd1lD0gGFpasoKI5EldiZ5lFBKH7DJPVLjk035SSoHQymtC+N2OJfmVSUUChwSH8O60+TND3EddvWQkB+3xvPtaHtABLKQQrEV3Gs6YBWCvhHox7D02V7br8zrp+6a9UzHwDAGpnI6f3VFClFgg2ieoCZLwrwAQ0Aazi3rVaNu4JXCY2RYxB+jGNpyPuva3WcfhWgCsKLsFOaAbqswW5DLPISWgbDHwjBuOAVdD7yAxgxbkbOjUYogAW9wTEwDtwNUmyak9SsrJ9X2wJY7VDxqagIAtgwqSkVo2wdmaxaHDf2fqkTFfH5fCBoyZZKZMBvKyN6zcZc2e90cwvhmZSnL96JcCVrZ4ep7uW5h27kg1Jo2HS3DPoGo1wVcCl/2Zs2InF4wDKWgZYPtardi1musitRORWUoC1FtyD5BG8aXrB5Ifb1N9nLKTtugNtUMV8ppIkjFXGM9Yp5jc8AD76ivp9qNj1PUHmwE6xlsVcndW80m49yrcaKOSNCG0H9JgDm+iOExWZTfM8jEmVu/GhvGiQh4niDrBYRbUhM4DFTVaD6B4GsAhLRquEBbnTO3If2Yawl6AggcjMU4d3GU6Chj9rWHSYzIRyd+IW2bhBiEVjqj4qU9NTxm1YLDatfQyogSGiOgotVWI74mLdunVmstQByATYScuVcavWx6Qr32vUyCHu2kmX457T9/ie6ZN5MhFb5GctFMYDQIvxoMCLvmccqHabWr0MKC4UDIfFneCVm6jPVJOa+U5aC5mUO8JbtPvQB1xxfrsAS0HMSizKSQHWWnAPQmzvLxXlgk3rzKKTdi5RUMX8AJi1cw8yDplLeF4bVLk0A/2+gzbESmpXa1AW1rVOfdO2Yjv9mVS7rlPtarde5Vut1pwY5DJ0E3nHPSNzIbIfFJ+IQYAym7SZxUk5On1wiSsw7l5m/sqKg0Vlq0F0DwNYdlhyp61rAAsmjjRcD0j4tJVy+rpzpF5rRk3YxY4kDHqpWXCzqFeB1sTkhOFmUfL5nJBjq6fcK/35pltQNUOYIAmVZxFngmWwd2riAxSM1w4vAQI+AzzNOXZ+wqzJm2naE3WNZiFgDKorkffCxK7ulrW2g/Ylt2cBsKhDd7+dJhknBVir7R5UzavfPWW91BYWEutaaRi9ihozD6n1SwWXNW2Xj6XKBOLUj5rAJDud2j2J1M54yyLyO+t5op36NJ8gXD2sVsPFfDvVtXWtjgWd2xRw+4jd2h4YnzQ4ACsI7Acn9snsYnM9TFoyBVirQXQHYAX549kNUUgPU5XFjhPweRm4btKI72kk3JnrzzNtVv0wJbf7vFQGWru5/WzSeHWxalyGJhVFPif9g/0y3Lu+xbMjhYlargijTvPcUc/FJLso84aAXZeGsVzZVhafPkl7jk1072TanLTti7tORW5NqoZcbkUUruPapMeTgCu9Jo6XE3dvW7ahk4EXSQCWWtZWC/xqOpxdg72ytS9ZhgAVUSSliR10oe4/+FTMh1iskgo2ArLQtiNAiaAp1hSNxFvrpHbGofL++H/WgzQBUHHjeSWP40K+ZWbRiM6e0V3qKN8qyXPZ0ZlcF+cy9OUQaxvYEPRUuk2KsflqE0ukKZkCrE6RyaMejF2gamWk6YCsrkkbRs/90XIql7pkY9+2lnK6LdbKOZqlPq69fNQMtjSWJEDNbGNCcBmZVBr1hkloOjc3b26LbtaW4VNlqHfEWEf27dtnFm8mU1fVOK6dceCKnWwn3H8+7bL1sO6JAMsGJkEuQp8+6MQ5acAV7WjXTUgdyt/pJKBJArDUorMS3LCgdwmxnbCWB23Z4MW70k0s/acRrlgEIK/r969iylERxj7jSlPOcO5QzwZZ17uplWUjqQ6cz/2yPEcV21WDLc08nGV72qnLTnlzavfK8a1826ycXzvKMMxlmCQKnrmif6CvbXBl5q6sXIS62/DtnKzO4+M2IMVxq2VVv089yg+IsiAxCBgQ7Or4f7V2mUWnuCBDvetMJB+TVNhOTRXk4yYwwFkWyunw2CDBT4xPyPTUjOmKHRt2yuYNWwyIwxrAAuEj3eDTj5xjOAuNw9LI1X0vyfw8V3D0dwaWporK/IYBFWKOZ/dIxM5MPX1fPHjrJjk6Mye7R8dloloXpCcQBKRUGyIztWbdFbSPlmZGabUKXaSowu7WTatin99oiOQbdelxUq8k6cekYqNBdXea8J4EYMHbVPdGkn7I4lwltl+0acS89zDpDxUABUTZ3CzlVGl+1CzapHVo6iv0ATcP7DDp2lSpnfenc1uW98yqLtsNGqbNmNW9OlmPSjAwX7iq/p28b5q6GYuqucj1QcKkNm84jtSuGQOOTO+XybnRNE1ack1mAGs1rFc8yWoDLAVXajkKeyPaTk39AFjS1Dkqugf40v+PerNKGA1Tg9eB1q7L0ACexqJM1o/J9My01GZzMlBuCnHiFqSQr5CJOI1Qm/uMrZQX+Zo0KvMiuYZIIye5+ZI0ijURflag2ACLBchWtu7k7QFVhMsTqaPAp937XbhpnZTyObnywNF2q8r8+v5CziQV5jfgi99RpV1XobrlOuW68QVYGnwQtgizwHUqOkv5NBt7umTXyOAy3qitVWXzWug7vnHVoMp8MJzggGK5pgCuVB9QyffKv1mLIMvWvLonE9tXUoIhqzGkVBU7FR0WVzYOfOvQWRjXWBd1HQ66t1IJphfH5ej0gUyalwnAWi3r1WoCLD4oNYn7cAPgiiGhb5uMeaEKlgBemCaZdH3CpJnwjIpsKTjjvY4On7bFjSQln450b5Lbdt9hTicnGPe3U+nE7Q6i7rMsn1ihLo2eecnNdonULAtKsS6NUlWEnw6VlXYRGlC1UJPRavYAcudQv5w52Cff2ZvNhNGhLm9VC8gaKuRlqJiTcm4p4MrCVajcjU645nwBlpKgw9oA+XxDqZA5yFJwBeDGNWhvwDQHoO0C5KXQVh+Cervjwia4Iw8z2NOM5HXBsEboad7Wdu+b1fV2Mud2Mm5k1Z6k9QCs9s0vGiv3cLGwohIMSdsadj5rrF0YI3v27DH84CjtRr0G8FXPV41rMKuSCcBaLevVSgAsgIz+aIi87qSVg+CTnysIYOlLtOUYkgroAbCYBKPchlmArFxeZGhwWK6//nrjjmWh2rx5swF4GlVIv/C3pCUxX6FUlUbPSeXcpPeLO98muTPZnFVZCmJxY7AgIK7bTsFVAxcGy1VQ4d6I+Nnuuzh3HfUwWdakWWdfV1lG+vvl9uNjMr3QFJP1KbQtqtjuRZ/60pwD2NpSKiyxbLXrKuyk9pQvwIpyDwKCDi5UM5cGYYztniU6Lyf33dBciLAMKTnYtlbxHavwZxwdIc17Dbpmqn7MZLfo7x6WjX1bzSlh0hrqNaDtK5UGKeo5bc2rpPN3Vv3XTj3KtYJvuqNr7RDZkzyTLUmjEdVHjhwx45vNOwA4qhhDR09Z7hzd09J+THL/sHPbBlgIePblT+oGZdGoJHVk4SLUaD1ejIa9629NV6O/VW/IB1TZz+GTHFrlHuLcjW7/2JawsL4DZE3+6Iplh/MDA1K69znL/j5/1U+X/M3oLg0Nyuj6dcYSx4TMJKyASnM6+WiL2BWrzzyJ/o4BVx4WrOoXvyXVS78t9Rt3S2NiSsqveYGU/scLYofX3plhWWw0rWa25gvu0pnGuEmaS0m7sWARZVJjIXULYGpzuWB2kVm4ibKMVqvedZfU7rx7SZML27dKcdu2wD5lUV+AgOUU0mvUSOJaqxtwGQYw9TIsWVi0tpeb+mztugr5FqkjjaxK1ODxAVhx+VNJWbOpXDRjIIuigA2rGClNiBhkvjh48KAhqNs5TzvtAox6HqRqioWCbBvaaU5bZtF2Ll4rIEvdSpplI+sxlcUYiKpD+XhrnWsV9QxBY8F2I2/ZssUYIMJEdLMktS9bm9shuaPu3ZcbNirfq1XU3E6UQFSx9YJsixR/Z5LhR+UR2Dmx8Pu46nyfWy1NnM/EFrbzom0akZdUoM4VYnPb9uvek4mM7WPb77p12WPcue3MZX8rXPgA6fnnj5i+IUSbAhcL16AmhE5CeE8Drrin4Wd58LEW3/NJWXj3J1vP4QuwgoRGCR2H9G8Xxn1/fl2iNEzKcVBQUbr5Zun56leF3/CRTvvy532HlPd5untLOp7cGxx83JNk8Yablvy5/8UvkKG3/mVzUTwBQPWEcq7iJY8CCIDIj3tCSf1BoAugdUo5LxvKxSU5O7074sSJGlGYhWXXvrcPwIoTF6UvKFmAa1t1e0d3UXLVRbMxstO2aF9E5f5L2r9pzsdCzjiF3O6bWkatFp3WN4t6HlvzCr2kelWkJ9cMvFrrBWoCFvRO5RJciecPAldYEeFdcQydRizGZt04IWWkPGjznRUKZg3LitTuPnNbFixbDG4lOjPoHsoPsAEWQMNWvVZABWACSKnyNaZdOnilIxDZQQPsovhWTDaaYiJJ37pRFfa1CrCK25sWh+qdd5nfm7/zjSVWLBZRFlNK14MfJGrNUoBlrq1WDciiD0dGRswgZles5tgoMqEO9tSq7/mGNHrnmiT4iJIGYM3WSoLQqBZNlXO8dtJyk5O8SZJs+qEx3xJgjXtPOqFhvdGy7vnPl/LPrmn9OwjsxtUbd1y/kXa4IfWJCbn73PstuxVjactVP2pOYAFisGmzKAC0Jmp1GavWDPCyC7r6Q7WabO/vltKJrANxfeAe10kXi0NWxQdgsXlifsIK3KmifBrq35BrSH6u6UoDRDGn8I2uprXKfW5XPDKJovxKpOcKe082sR0hSrg75LwdLGwU5oi1XADfgKvVSgWWRd+EWa4IvGKdB/yyNvHbJcAzF6r1cbY2JYcnm2th1qUtgMUgguCey+XNQlPMdUl3rndFB5fuIFjw1dVna0gpqApyQSlhEqDjowTbbufz0nVCB4CQaoa/YdFyrWUq0hcWQh3VFnfC0nMVYAGayvc+VyY/3rTurP/Eh6XncY9pVTl96Zfk+GveaP7d//FLZPLFrzX/bwMs/s1kDbCFj6XJn/m3jxWrbT2irkVpdEVzipYBrLe8UkovfEbka3STPZ/TWxZ4T5qYG5c4qTw0eTgaZl25vthcl7ho9s2dbC9yCewc63/83BaApWGdAFhZpIuxx0TvM/9Qpv/9S61+HLryG9K3416tf6tQZFYJ4LFm4VJlUbBLoVaXU4o52dTbbcRwkxS1JLUDOt37+QAsgB1zUZrvOu751PV8bGFR1jWq0j0/a+Y1jbJiB89zr7a1yn0OOzIxjVVxtUCWEtvJ13rn2K0mjcpqZDOJGxf2ccbI3rlmcu/VVmVP0m733CBwZYuJYpllTVIOodJvbM0s/p/NDpbH6YWJdpoTem1bACuo1k6npdF70jGaaJm/MVEqTypJT6m2VJY72bD7u5O5LnxMugAsmxPBpOMj2RB2L3U12nwVG2B1P/giGb/kvebywde+WgZe+6pWVWNv/bsW+Or5wj/J7P/7ykCAxR9ZKOauvFoq9br0HzgkUzmRxs4zpf8B95OBU04JfRU879gPfij5s3dJ7oSWWWP/Aan+4IfSmJyU4qMeaY6FlnxDqtdfJfWrrzWn5M/dKfmL7ie5gZPEcxdgdX/hfVK46AJzfu27V0j9xj2S27ZZCo/93dZ1rgbW+X1dUv/e92X6+l+a63p27DRWPeUdkUuSnJdDhU2tjQXWHqyAavmbfOAD5eCGTVLb2iTvohmlWehttxtcOKyJUQUe1Oy3vyeNiWY6JdrCT1jh/Mb4pAw88P5mYT3+05/J5De+JXCnep/xh96fyvHXvrEFqgDkR1/0sta1w5e8XXJPf7RR+ScAAFch4EqpA9oG5frRN7Pf+V5oGzimrkjaqf0N0Lp9rhnpZJd1P/uZnP47Fwh8QordR2wcgjiGhrc4Ni6zt98uEz//pelPzuO9Bp3v01FxACtLPpzdHuVZHZqalkp1UfqrTY6gFhYa5hPAFm7uxcacVE+ko2GDvJrFdrG1s+laaZBlR1YS0j8xO7pkDljNPg27N5bN205s8taSKnvSvgrj39liohs3blzG1XTXRBU+PjSVPhVOXNszB1jccCC/vqPJYtXkByBRfZY4DlZUR/gQ0OM6Mu54VLJZngFrloIqtcRlsbsu9RSkr7u58NguwpFL/kEOP+OPW4v0xkv/tfUI/B1wULjoflJ43MNk4W/+yRyzLViAoYUPfrQFiIKe3+bn2MdtUAGnCyA19+rXS+2aXyyppvSUJ0vX371lWdWAsPm//BsDxNyChar0mhcYwOQCrMpP/l1qV19rngfSuxbOBXwB0myABS9qy1/95TLeEdfBO6q86DkmdxqLVE++3wCsiUveZ8ApIMstsxdfLLVX/ZnsOuv0FsfG5roBJOz34F5P3QqK7WMAAkCPTTbH4jT2lr8z7aDeLV/+gtT+45ty50v/tHVpEmvZgQc/YolLefSt/6sFIAExWDpZvPOSl0pu0IArtw08m20JoyF2GwBVx177htD+ZjxR1NU6/NSnGe4aZfGT/yw7LrxAjv/Jy5dYBDmGxY3xroU28I5cPpkex+25/uMfTgy0rrvuOlPF+eefHzgdqKUmKx0uAOcd03MyNjUlA7VFGbBc5sr51KATTRGkllhtoCuxo3IJAOROgy87+i6LPlkpkBXkGqQ/CfbKS66ja1/gwPL4o83Hw3KVBcfP47aZnxIGrpQDzA0BV2HyRUHenb2jtyRO4uz7YB0BWCw05JDCnZJV0fxqqoSuSuVBHKyk99SXZpM/k9YRd76P7g5AD59xM/9fPhNuGNE53aUe6e8ekluHT2s1E0uJ8qxsHg0nwLVhYS4+/QmS3765RRS3AVb95ltk5gRAi3r2IJBlg4ruP3uZLHz/B0J9QaVy6b8usWRVv/YNmfvLt4beEosUQMosui7J/S2vbIFFtwKsWN0f+9+GfwUPq3D33bL+aX8o+RMgjj6i7sWrft66tOdjfy99j39iS64hDADZ99py9Y8MEALE1u66uwVagh4IQKLWKduqyLn83b7etX7Zbel56INl6zv/XvY85JGt28SBObs9NiePvwOKbIsWlqOtN14rpDhhUYYqQLHbwP2G3/pXrTGnz6CAEqvTocc+uQVM6e/Ctq1LwJLtysZqs3/7yUCMqT/9U+m7/HKRE4DL7U+bZ4j1DStZVOGZNn3366ERknHfu3tcXZL83aYKJK2H8wFWeydn5MjklGyoL0jvCaV91cZTfTyd1zR6SlXSl7UtV2nlGNVky5zTydyynRLm1M13p6L5lFZCX+Ma3Hv8FuM5KeZKJrqYjQVuwrVS1CUIwLIjotdK+5K0IwxcYfk8duyYqconit0FWeOzxzITFnWfpyMAy74JA46Evfo7nyu2+CvwtijkvrMT+dYaTY2jUq5Heop9UulpCmpiBWKnw48KdmYBsMxk0ttruAqd4Eb4aqPg9ty+fbt59tQEcOcNoy2jiZKnT3146+gZh/bJbZt2tP7NAsmiwkJ34KJHmL8TdUfRSDyXgzX7wpcaYFR8ypNEHv4wmTxwQLq+/5+Su+InrXpd8MYBN0IRF2Hx/3mkSH+fAKBsy1TXm14npec8y9SH1Wz6cU9u1Y3lqfyWV0pu2xZZ/MSlxu3X9a7/aYAhxQVY/A0rVfFxvyu1q35lrFlaqKvym8taAGvozX9hovsoPMOm73xdqv1lOfaa1wvyD1rX8Lf/vbU4KTDlGG7XQy97uYyPjkn5Zz+TQeo779yWhSooStP9OBVg2e+Ec7CeAVzdv9sAxAV7A09+okx8/bLWLfqf9ARZ97EPLUmB4t5f/421B4CnfQGp3a1/w3e+Krlzz1xi9XDPwdJlAxv+TZspNmDT/mY82n93QaTbh3USDD/20dI9PGTcmbYVUfuMe2GdBeAC+tY999nSc8bpcuzqn5pnsq8Zefc/JHKjhvWfnQBYz0lC5LblLu4enzTAakRqMnSC4A94wzpm5ysFAGgCeiz9FPiCKjHitlXdubh37ZJWiiSsL8x3k8+biEHm2zg5hqh6wo5p6hSljaSpI+wamy8Gd2dmYcoEvJSkbKzZGBcguStHM8t7J61LXYIE1WC18tHQS3qPlTpfOVSu9hlub1VqB1y7YqNh7bPlNTjn8NTdmaTGce/XcYDVzgsgZPfUkV0mRx8oNShxppqZk0xYQW3SDg/Tykj7HElENJkYNm3alHkWdo3umjz1oa3HuM/UMbnloofL/PU3mL/pYs4CqPwaLDrwlMIAFi49wJFypYgqrI2PS88fLCWSu64od2HsvfI/Wzys+Xe8SxY/e1KqoPyKl0j55S8xbXSP9XzqQ5J/5L1bzwTAwhKlxQVYuA8BZBRchDP3eeKS19q798cGYC3sOywbH/PY1jHbCnf0C/8is6/7X61jCkx10dYDG/ftETSNtIzsvkVImKr8HhZzCu4qjeYEWNi8qMozn2YsKDbI4Bq9J/9vu+7sdgZZ07g3wI/79W3eLMPPeZYXkFeXMfdTy5c9Tvi7y+Pjb3FtyA8OmOd1gaL9HK5L0X52dxwd+unV0tfbK2cPVQwg1CCOoPZxjPvo/IFF/PCb/zrymrg5gLYyDmx3pG3xsK+PcomhTYRW2EK9GUnZk2tIdXZW5mempVA/CaxYUGwFca1fs0PYenpsZjUNTdxzcBygAKcuazehbT3wlWPwaa97TidAls0Xm5+fk7sm9xi3oHpqiDS2/52m3Vlco1armXpDunK5NaPKTvALQD7pmFKrZFDqN03VBgDDNZikqEXMSDVZgQpJ6og7d00DLBJ9burbYXRbworuDrPgK7ET5KddvSC7rUmIm6SfYdfp406Me7HuccjYR7c3Cd6U+04fl9se/wcydcV/mX/rArnEtfStf5bSf/5SJv7h/eYc14Ll3oPdKOq5fY9pSjxoiQNYfb856XZb+NBHDbdLiw2wZh73B1Lfv98cAtThPmwMNJNQB5U4mQbbosf1ACw0sLBcYcHSYlsyJq/8oYw980WtYwpMXYA1+5lPydgDHtg6D7J8UELkIPDiPosNolyLYND1fBPT7/2AHP77k7wj2ypk3mWh0MrLFbepsIFMmPUsiKDvAiy3DfqcLoiy+3sZcLXcpi7AOnDjDZKv14W+nn3fB5bw1YIAoN5fJRvueuvfydi73tPq/qhr3HfkRllueO+7Wqm0gsYm4MKWasBKdWihZvTAKqTBKuSkm4CR2RljVbcFQbGiACCCVNZ59xzjGo2cttPQhH4s1gHAFTzaTugbqgUorQaeT/v1nCxBls0X01yDcA6x+OGVQfsKL8xqW640i8PB+Zr0F5uixatd6KOpxqjpK4pvpKVKDnGN/Q3o82gGEZ+o9bA+sF33KrWRZX+taYA1UtkolcKg0YsKK1kCLPPyBwdNjq4sREaZFJVcGvfSeI4dO3Zkbr2y72svSACsQ297hxz63+8wpygR2Oan9O/7iXS94zNy9ANNN04cwOKcyVt2S+4Pmy49LafsvWVJRIe7MPoALNyG0w95VKtOJcB3AmANvP3t0vvpz7TuZXOh3AVfAUeQThSk9unnPde4Bs+ulAOHgA2elMtkn+jW63KnbIDF9Ttvv9ks7Pa7NePaiRQ17/MEyGIHFxYe71qqbC6T3Xbqs61L/NsFWGGAxbU2+fQ39QcBLP5+TikvjQ992BtgaX7CfS95hYx97t9a3e8LsFyASAVYB7d/5AORn732OXpEWBuQ7cCNw7zBMXtRUc4Su/mowk6e96/afknBFQAB8dxOgCvtZ9q/UuKgWYAsG1y5c7rq43WSrxa3duhxzTXJv3Us+V7bqfMAoViu7OLDUwP4YImFXqMubrsOFRPlbwSI2e7xpM9iu32JCIWTlVXJ7T16i1E9DPPNZ3WjNPVs7N8mpUZ3YAdrfVkDLF4qiJgJrt2SRNMFxVkGSSesV/oc9oJ05re/Lgt797WiynTh1gUbQveGa74tM8/8s5aVKwxgAX7gTi1+7euBZPWhm361JIt5GoCFOxLOlxa1bDV650UKwUmS01qwXPFPwOfCDTcGRp3Zi7ANduyxU7zoQTLyulcHyim4feFa+1xAhxWId4VUQ1CkIsCZzcH+v32blzXGdtkEjVcb/EQR6XleV0/NF2C5/ebb32EA69RCTno+8hEvgEX/zn7pKzLzre8a97ZdfABWELjSOgBZm9//HkNv0A0b8xUgCcCkZPefTcwZAvKWUnPeSQOs9J7Ku2IBSgquWPiwXHVCJNMGKUnmxXbnYK5nAWVOT+OZUKV76gmyugEeFmV+1YntCq6whJ5TKRsL6GoWxh5BL3CAg0qYRh7zkYLiMEMH342mZuPdqgU67fPafKysXYW548ePL5HDxsxZb1QFl9Jqg65TBk+X6lxTed0tKmXAbyasLFyE3EO1atIAHQh3tMdEmFiionEvHlBHvqQsQpWj7mUvSJv/43PSWx6QWx/fJI2zaK+/9DNy4NwHmoUbiYYdl31JjjzleaEAC2C18I5LDLDSAghbJrfw858sSQK9VgFW/rarDAfLBVhRfWovwvQbYCEs/N8mWgeBXv4WB7DixtKuY/vNhsQX3FCfDbKUt6N8R9tKxRhBP00L3ClbcNSVQ/BtQxgwDXpWu7/DANa2vEjfRz8aCbCwzAEelf9WGByU8qk7ZPbXv2ndNg5gRYErrcTtE51jlOTNvHXb+JSMjo7JxkKj5Qr0tVjZfaTkcY2gY4EjctCnuHINPtf4nmODFN+AH9+6fc7T8W3np/O5zgaFnB9kdWO9zJn/Vle5HSso8iVrAVzB95usHzcAP6iE8fs01RvrPeAqiHNNfUQMsmnhG4F3lUVCcnuMZukqXAawtENAnmQ4X61SLJRl6+DpIvUmEtd0N9oezR+oOQazAljUr6J8TAa+Rf3ynM+HqSl5fK5fCesV7Vgij/CF98n2xz1Vdg81oxYp2+7a52SEOQAAIABJREFULXdtO8v8f/drXyw7//bvZfdjnhSYKgdwpVGEnA/Zvfu9/2jciFP3Ock9Mu/upz82AEtFT+9pAMt2WcW9T0DWnR/+hDS+9BUj9eAWt66kFizXRahRtExGNpfKF9zQvqal44is69ss/V1DhrvDBDe/d28rojTuuTnu8sN82+ACLN/+DgNYI42GbPzEx0IBlguMAEHb3vl2Gfvox1suc54nDGCxEMx88cty6M9e49Mty3S4dI5gp45+34EDB+Tu8WkZ7i5Jb3eXIa7HuQKDbsw16u4Nk2QIui5tOiOfh7fd0J3eQEa1JynIsoVEqXelrW4+fcs5qt5/ZLG2JsBVkEvQfhY3E4ZZOxD97ekx66YbJej2gy3JEKV35dt/9nm2qzCrqMJQgMWkO1o7kKadqa8harC3a0AGu9dJudBlLFdYhTQJc1C6m6xdhDReRfqSqLunBXiY9CG3JyHDp+1ge0FCob380Atl9gkvlIXf3GiqPP3gXrl986nm/zd++sMy8uSLZfdjf79lkbJdhET6EdWnpfvv3tqUa2Cn5wCs3NU/auWE4ngagBXKwSInYSF4p5TURSi3XS0H5vql/wMflL4PnOTPuK6vuP6/eWbBqI13X3659H3ggy0xTK5zLRpxAMvtL3XTMSlpXju+E8CVvePzBTfUb4fv93cPy/rezWZHfvhfPu0NIrRPVOeLf/u2wT3Pt7/TAixbTkNBId/89Ps+EAqw2ODBC2ER4P93P/gRS6xdUWMiSFPLzkNqFpXFulR7euWM9c3EtEGFuY42cH/AiuZU1UUKV4nKu7iCokH1dSpSUO9lR1B2Qo4h7jt0j/uALPu70utXw+rm82y4A3fPLhpdtLVguaLNYQArTBtTgzKUd6jBHEHPzzGiBn3z3fr0oX2OLR9SrS/KnaN7THRh0jJfLwop18x36boI7crsBLdJb5LkfKxVA11DMtizTuq1hiG2MYH4FHXpMUklsTjF1U2GbV8tqnZ2ZhDb2eV1ShjPfk57Qdpw6Wdl/kFnysxr/7al67Tzyh+2xCjPuupHMrZhvRx/1vMCARbK6yiqa0GRHQBGcQHWwo++awCWapSkAVjUC8ldNbJMFOEXPyeN/qbGT1BJCrDm9/xcji/0GII7RHctca4i996/mJwXTei8cW5Gup7y1JYryrVA+QAsGxBwr9MO3GE4bSwGYcDcF9zAIWFStEtvaVA29J0idz77/2tpZ7kSEnr+3FVXLxEDtd2gvm2wdbao17e/wwBWV60mp3/yE4EWLFc01X4fc+//sBx5+ztbXTH8+tfIxje/0eQrs1NOAWTnjhyVO550cag7WCsBXGGRU3kO5ii+dTaOmroDYMTi8dsjk3KvDf2BY1ldhtybH3WL8P+aR5Vz4BnFWa9IZ0bUm61JGDcfpjneytWXINgnzX2SXKMgC3DqBk+5+eqody2Dq+unF06k3SoFRign6Zcsz3X11rBaEQTgulFVTgRKg8/arVGDWboG3ee2LZejM4fl+Mxh766pNvJyZL5X+oqI/y5IPteIBlhYsML8qN53jTgRGQZ2zLglACksFkFWqrh7sXBnbQHCfM9HGPfik+hcuc9BuzvR9rD+shckdcPYi9umv3hTawcPl2f//v3GDaicKtuCZf+d+9kAyz029q2vGn0v1SlJC7BIj2PzvXq+9mnJX3BSnb5x10GRgb5WXsG0AAvXnq2DFSSWiisQgrSbJLt87rly7fbTW68AgT87obMtrslJPgDL1cEiOm3o2X+0xCUIpwiwoPn4Ri+5RKYuOWmF63nNS2Td696wZJIL221CdC7lu42ivxK/3XbrA7pRhvZ5vgDL1cHy7e8wgEUS6DM+8VGZek8zxZMN2tygAQVYBkBd+yu544kXt67he9j05je1/q2J2QE0Jo9ZDOfOBlfMI2zYdD5RcEUEFHPNodEJGZ2ekU29zZ2vWwBhgAPd9NFefrCo2WlBaBeJa4/NHApM/4G2FQTjThZNLk3bVkKOIemzuIrgSqx206usZbfgTTNNAwSWq1Xmsy/rfjDDWO2Q+XuQlppaCdWd7bPm21GD5NbEktupYifxRqk/zopVb+RkrNoj1Xpe1penDbDSEmnBilL+TftwWKt6y/0y1LPeaIYArOi8KNNg3L06AVKYHIjqi4s8SWs5Y4LFekVJ4oqM64uo40EAy15wFGCRWqXr4x9qJqAOAVhhgqCGm/X0Z7f0qszzvfkNMtA/INue/Udm550WYLnpeWwl99p3rpDFf77UqLij5k5JCrBmd/9Cxhab6Z1sJXf+jWuPhNgIfypBuj4+IbjEbAV8/n/iuc+VmYufYpI7n/7ra2Xuj57Tei0u0d3lHyF+qYrn/AYAuAAEQva697xTuh7ze+bY1Mf/xQhkquUHC8bYJZe0BGK5Oar85f/xIunPj5hUNmFWDr5J1LtdSw9jo+/Vf7bMsuwCFu6lRH1fgMU1LoiM62+uCQNYHNvw3vdJ8SMfafW79o0re8H7OvumX0lxaMjIkex/45tb16B+P/LsP5bCOfeS+qaNgcE2YSBLwRWWVuYQ21rCBA6oQs5zYn5RNqwbke5SQSbGxiUXEPylu+qoBV8BFyDBcEAbNRNurjtwrAf67tuZQ+KudYVEfb0AcfVmfVxBFmuPun31HgakTk+3LINZ37ud+tC5OrhQlYVGwySMX2vgKu7ZlMjOJoVvIozI7taDWjvvKouoQZ824iEwa1dEGh2A1XStLFPVsgyV5qSnsDQLAtdHAiwiCWfr4SKfcQ21j2OpAlgRuabpbtS0naSeoHM7AbCYKHATxkUT6kBJChDZubIrXSk9GHdBsonE7kI18vKXSP1Vr4gEWK5sAvVj4QIEsai4kYSya6dsuOxrZjK7e0eTSK/FRwdLz3WBXdB4IBehyRvo5iJ8zQuk9D+a6X8ortDo2G9/ZfIQUshBuOUxjw2UQrDvqYDJBQhB7WLRVUCmx133mH2d8rWChEPD6keLivyTc+/+6DKApc9OxFhYdJmGT7vgaNuH3y8jz/3jZWTfIP0vHVtJABb1kKIpSHoiqL/d8cy/52/bLT3FgvQUi7LwrnfL4rve3bp0w5+/QTb8zzeYf+970tNakbH8m+hBQKta65AvsUscJ8wFWbzn9f/+WVk4dccSyQVVXs/l8nJkdkHGZhZkuKckG/tI8TEYGEWsvBDlMAW9d/dvGlnNuIGsOzM/JX254Y5oW9n31mTLzJ1rGaS05p2+vmVJgZnPwyLYCPyab0xJQUqt9Fg+7yPLc3bPLMq8AVdryy3o84yqyB5HZHfrUutVO4KiPu2zzwFg8f1Q7GTQuAFZI/jBUoUrMAhYaV2RAIsQ1PHa4bbchACq9X1bjLUKN56dRzDpQ4ed3wmAxb18owmZTMIE0YLarKKiWIhUEDCrvoiqJ8iCxfkkfbalBU75h7fJwJ+8UO66665QC5ZZ0ByXHX9TAVASQdsJnBu9vTL4syvMhHZs132WNDMJwOJCCPaovds5C/k7Fq3Si57RAlHtACzqe6AsmLRBWGncwiKKtanvxc83FiwWWcL+w/SpNNmxcnHs+sLAGdec9s2vGnM4Y+zAJz4px//qbwNBCOdipeE3Jvpj73qnzL7bUsR3wGXYOFGV5WVj4qc/luFzzjFuKdeS4p6rqW6SACzaQx/G9ffgS18k5ZERM45uGtq05DHQANPiCq3a7j6kGMhiYOte8Q43f+nfjEXw8AuaqZm0BMlruP2nIKt2593S+6mPydz2bS26A++PCZvf9XpDbh2dlsGuoqyvQFhvmqw0gsnd0Kn1KmkQjW1JmpickFo1OVnXd06ytb24RqNQfVw/vvfI8jx1z9q8OiVZRwlM27IXvmrkWbabhM3IMZzTW75H5RWMU2SP6yO1XmH5VctS3DXtHF+s1mS6kZPTN64z1eyfnJA7J4+1XH9d+aoBVj4lEmBpDjs7EbNPpXrO+t4tMtA9Eht6maTOoHM7BbB83YTaJuVoxBH0NSVO0kmz3X6ygQILvfJ1AFcsEIY70VuRyvn3NTt6JvsjP7mqBWTsvIOtZ775Fqn9/BfmHMBV7pQtrWZCgq//9hYZPe1Umdq1U5CjYBdT/dnJ1DicrOR4/p+EzvW7m+lwKPmtpyypU//eqMyb+9ZPJGwmiXP+ovu1+FemrrsOSh1elta1bbOxbGmpXf2rJV26//xHCBEgWn5noOkuZNGlj/jJDfRL+d7nBoqG6nW/uvwKKd10s7GCbTpjh/Sfd+8WyTnsHXIPwFljYtLco/LQh8jwgy40gMbdVfMeET7lXN4jP7gu7UJ9k3tvlKo0zdZ559mD2qHuQY65oBLgFiZKquOn1c8DA6ZNtAHAoaWwfeuydga1w+3v7vucJ4OPeoQBVbbmzbSVVJx6en/3ZK5NrFCL++48ee9tW42MhJbc9LQc+97lMnvdb4R22TkguX/jh1dIaXhYGvc7P3D8BbV78fiojN55pyyub07MrpbV/EJV9k7Ny6auogw6XCsN1rEDZlQAMYn1ym6XXq85/3zdMWFj1P17EHcpay6sb1t8z1OFcNquBc5apdQfG9SklBkI2xC3V1r7iuhkIgZJBXVPKXGK7HHPsVLWKzY+uOuPzCxIuZCXoVJBtm/Z0BQEbtTEh4sV9CyRACsowiiuQ/T4tqGdUsyVAnMI+dbhe16nAJavm9BtJ0CLiTJI4l9FRVk0cQ+utWILrtE2FHPbVbUnCTS7EHYf6GHZk1va549ScE9bJ3kI7aIAK2l9KHNrSbPbVJ4C/ZSW48f9kyp5h6kru4s271Ej1jpppVBZAjY6Qd8Y1gbVm1PwQHv2zi4anopdyvW6bC/lZUN/M0FynJtCRSZ9XPhBqW2UZ6WAcGa+KvsmZ+W0wYrhWwUVTSWjVixNLtzORky/56yj4dyIu7VutVIrim21mq/OyZGpu4TfpGUb7F4fmdpM10OCQOAxrkQBUMG3Qvbl7vmqnFUpy3BxdUVNfZ5bieyaFSVt6rlOW6/Y9ByeW5S5xZqxKqNFVyo2v09baDZtCp1IgIXQaJjUfVQnk+KmUmzuCLLeNQXdt1MAi3sx6allymdg2ecEWbRWSlQ0aVvt8+2cYTwDrsK0Hwj1AjSpg8lt69at2USAlKvS6PYz0/r2hQ2wBor50PyBUfVBQr1++qRAbVKApclHs4q+SmKF9nV7KEGYfugEiZlJmTGoHAjtb+VuspjHcR4na3W5ZWaxJZdBHaVcTh68eZ3kG/XI/KZ6P4CkCfSYDZcCAahBYlegyfuDW2lHpI3OLcrR6Xk5c5gEzeEpTGwrFhsw+iCLjZi6H33Aos+3Ys8PnK/0iJWY633a557jioa6AQB6fty6pZxkLFfDhZOW+jRt8rlGXYJ6LhHJ60PAuU99K3WOgm81MqQdF4x9dK+y5l651qqRrqL09wTnioWHDVhEF2vv8d8m7sJIgEVtEGY1C7ZP7XGD1KeOpOd0EmDpDlCjCdX6kgRwKNBiYVqJlDhJ+8893xYI5BgfCgApbaGv9u7daxYhACYTftsl14jUwEpaPxEht82MtC5LC7BY2G+aPgn8fAGWHdqetSgj3+9E/WgklxJtpP78eu9u6xTIchdDJmfVyVEQw4TrYwUF7O6ebbpVKOetGzIk+L0Hj8iOfnKORudr49unPUGRxK7sAv3BZOwmnT08NSfTC1U5dSgaXNmgToFlkmTxUS9Ov2d+8yxx4DSsLpe75MNb8hlQAL/vfve7xrr9kIc8xOcSr3OCrFaG9zo9IaOLBwO/B9KzFRqlQKs9VBkyHvR3D0lfaUiK+ZIxIDA/qnSHV8M8T8JixQ9lc7koO7pP0hc8q1jR03QOM6K9GURhkuWADQyWXNVQbOeB1FqFNZngEttaFVavPR+lUXePBViqaeGjh7Ua4IqO6STAon5FsXxMTPJMNEZs8ARp3/el607Sx+SP5RAXK7yY1SjKH9F747YgB1Tasm/fPvOxoGHCTxalEaHinrR+okLIQ6glK4AFX6IrZiG3F652RGujnjkKZLEjHyxsTDzWbJDVrlCuuxgqsAJcuTtgX4BFf5BKBJDV390lZw8PyI/uPiLVel0G6nXZNRAPslzBYU2JpbIL+u5c8i1E2f1T8wbEbR/o8R6OupC0o68XdDP9nu2UXp/5zGfMqfe9733l/PPPD2wjwAeaABvDpz/96UuAbVKL2K233irvfOc7hd//+I//2Lon7fj0pz9t7m//ParTaBfX0Lbvfe97y05dZrWqN62WGrmuGnCMffhUgCdy75JNBJDVqDYt73bROqmD7xSAyfu/4YYb5Fe/+pWx5AVZa9AAfOxjH+s9BvREBVhYrbBereWiiuzqKk5rtdJntBM6t5sSZ3x6Xo4tVKWQy8mGnrJUuvyBqlqVaReu5LvG9iR6DbEAqzlJLRpLllsYjIiF8kOKm1wjv2JuQbstnQZYyoWwXQG2SjEfYhyx3c7JBTKPKrZQGyH1TAAr5fO326XuKv3bkSNHUkc94ksHoDFJqf5XopEacLJxEZaXJwJPUy+pDQ7Nn7Sspd0xuhasOB6XzbfqtLBhEMhigYFTUsilm8A1VVU7Vjd3MVS3WBi/y+bR+LxrBRe/OHRMjs6dtC6i+H5WpStywsUdpnkeeT+2NYt5AXegm2wWq9X4fFW29nUnmsxtmQOeK0oywOe53XP0e1Y+1mMe8xhzyvOe9zx57nOfG1jl61//ernuuuvkAQ94gHzkIx9pyS8owT3JmKUe6nOBFKALwER5wxve4AVGbFBmAyxd6O13EuTCBFCRTsjmHSqJvavYbUDW3Oy8AU0aJUn7eF53XNptCepEwCvAMUkhcfO+uUXZSrTpGncLJlVk9+kHwDDrJNYwFaj2uc4+Z2x2QQ5NzZtvcHOl3OJWJa3HdonvH79dSAbtW7wAFpVV8/PSKNSkq9At5WK3MAgBWJhcNWdgEreZbwN9zus0wNIJ2gZGmpySiYafOHO5aoBwbtzOL0hheyUUmIP62tYD4RlRd48Dk0H1YLVjt6k8rCDiss+7XnJOsSZEE2ZRDs/3ycSJ/FHUx8TGT9Li8iaiAJaSKLPiW/m01QVZffl1BsC3U/Q5koKsoHB5FrAozhPtTAKw1D2GtXlmbt5YsyAMa8nX67KjmJeNfcF9wL14LhIyq2stiGdFfbge7pyYlaFK2eyU41yQbp+zadPn454mgsmxvLTznrhWrej08yMe8QhTXRjA4v4Aol/+8pcGYL3//e9fohFli3XGvTPuEwawmBc++MEPGhfhy1/+cq9HdAGW7WLXCjQdThhQh7S+0JiVcq7H6FqhDceGVt8BczbgynZTBzWO9h882IxWhgrxT//0T3LmmWe2noU+598+BYvr3jm4g2KsVmtZSFS/X56LNS2t6zmoX+BescFgbU+S+Bx+1bHpORlbqMlAdynVd+i2RzeR/B1wBcjyLUsAFoOUj4aO4zcV69/oPAYqP5pkNMsO9W1w0HmY8XW31049UddyDzvyCOCh/ndQNj+GDFetmknI7hvdmeokBDiL8lFjwZprTC8Ree1kxvuo59ZQb+W8pOVj8ewsUvQZJvO1xsPaOzMsi42T0TlpCaU2b4J+DQNYaUFJFuMbkDVZPyZ9+eHMLKNJn8e26PJM6hKL26QxDl2LUVSf6DizI3bdd8T162s1E+FngyK+YTZVtFXdP0E8K3UHNnI52Umy5kY9cVCI7W4dm57GfGXmFHbPuoHLIuuFSm3QhxdeeGEowFKr4ktf+lL5xS9+IRdccIFx77mFdtPHCmaiXENhACvNmLYB1g9/+MNWP+lY8slvp56CnORM9oIsypVXXilvectb5KyzzpKPfexjidTgdXO2o7skm8urQw3x7QNd0xiTbk5H3zrCzktDbgdYId47Mbe4TGMubXuwclYbi4art35gUyvoJokVKzc7O9vgI1FgpRE6CqY0DDptI1fiOuU/dFK0U83rTCTKwbKjJJm4ILgqyZXz2DVzLn+z/f8MTiawONciLxglfbgBcGRWWndF352N4PlbGj4W/XH33XebCYfEz/xkUbLgYaF9defs4JLm+HCngtpvL95wr4I0a5KCkSz6aSXq8LXI2eHPtIux4cvhSsK/4pvVdFfuwo8rF9FGJcDTjv5Gw1gNuspFs0HCrc14pZ4g3qA9qZ82MiAbRwYNEOP5AHRxYNF+J/qNcb8bj47JaLVmxg7zCkCL51DLHXNzUv6nfS8Fc0EAS8PrlWivACvKzaWbr1tuucVIYLCBCipRAIv+gpuFpSds88X1ag1SIMN9fv7zk7p6tluV+qg3yoKUNdfVBn7XXHNNK0DD7g/ahNWLZ2X8Aayu/e1uw9V8+Ln3CuVs8vw2V04tZ2H8uU588zaRPekY920P6yqueF9yOxarI7OLsrm3S4ZCogHj7q1gqiaLAuCerU+2giBwIw92rW+NyyRWrNzc3FxDLVKd1LSJe8B2jq8EwFI3oQLOMG0oO8ScSZ2+5VrO1wlXARZ16e6YCbNdYmA7fRh3rcuTSaOPZZThZ2cNbyWtX91tZxY8LJd/VSnk5bze4LDduH6yAVYQUV5Tn/DuV0rGJK7NWR5XThl1Bkk4BIX4M1H7jn1fgKXfq82bdJ8TNwwgCzCjBZfhpnpN8rOTRkmM+2lghv0NK79jpFKWHRuGpVxqav4xh0YBu7C+ZjHhXmppo22ue0g3ayq4qhISSYCc3p85yHUR2nxAzgOs4LKDwB0GsAAxH/rQh4z7TwsA6xWveMWyiMAwgBVn2fryl78sABftG+p//OMfL5/61KfMLQFYStH47W9/K5yvnC5tEyALntnTnva0Vjtf9rKXGVAHAR3ul1uUf8Y1aVyXP/jBD4z2n+1d0WflGd7y0U/KN7/6Fbnym1+T0cNNjjPt5F4uKV75cp/97GeNO5I+p+1akrQx7feu/Db6Osk3m/R+cHVZD1knojwdaFfhku8rF2RTb3dilzztQnpjrj61JKIUQAX9CYNGQQotK7/Nt4TsDuk9rnhzsOIqWs3jKwGweD7NaO+z21YTKhOuzdGiHtqrf2Mh4P/V3RgUNbWafWvfW4n9/C0NH4sPB5cLC9D27duzeawMeFgu/6odEz0LNjtSynCxIGdVlpLHldMWtfBn0zGrV4vt7rLzugEibP6UD9/KfQpf/pVuYujnOPB2cKFmCMWNRl3mp6dlbmpSSvWGDJZLsm3dOhnu7ZaB/j4DgI4cH5eDM/NSKRVlx7oBqfT0mAXUTVzLe+bb93GfqBs+iUVAicVcmzYfqi7af/7nfy5PetKTlkhMqCK7EtCDABYLPCCEdnOcnz179gjWJYpLWE8DsABLgAkKEg643hAuxm0JH5TyX//1Xy3enoIi/q7WMLVk8be/+Zu/aQE/6qV+wA7AxS3aP/Y1cV9VEDdM6SQHxifkyl9cK+9885tMNQ/+vUfLVZd/39wf/pkNUmmPbQnUtgC8AI9qlbOfzTdAIO4Zgo53gsge1g7lO4ZFD2I5PjQ9J1MLNdnR320szlEFSkTN/Ae3bUEq+aFWxHS1MS+LsmDyS8ZF7duW98n5MTk8GS9d9H8BVoLRxoeCC8CX5M3kx0sBUNgLg1sH5/CjQIvja9GiFaSPxSTny8VjYhwbGzMuD8K+XSHJBK/i5KmFuhg3YRsF/St0sLSkdQ9y/fXTCzJTa5KoXaK8uoHWejqRNrqydanLsbLrVFK/73ek1yblX/G9qmUj7pn2T83IjYeOSL3WBMel7m6pDCIymBdj1SqX5Yz1Q3JwfEpO6e+RSk93S4Q0yIKklkof0MT8wPeflOJAf+jCx7V/8id/ImeccUagNSbo+XXRJjoQErsWO3uAAoYggKVgxj2m1wAC+H+1QiQFWFjJsTLRh1h1nvWsZ5nn5bkBWLgvKXYUIeDuJz/5iSHuK0Dh+re+9a0GwAC6PvzhD5vrACfUT+FvNhHdPvaVr3zFmzMaFN14rFqXTYMDslCry0+vulL++o1NaxntAxSpi8/uHxcs6btyLXE8G5Y5fodZ4uLGftRxlU/hnKAIynbqDrqWTYkGDCBK7ZbJ2QU5eCJJOrk83QJgIuKevJGkCbM1PI09KleUSm4wddS0bcWyk0CH9cP/BVgJRggTNhamNCb5uNu4HK4gFfi4OlbiuLtwskj6gizAFRYsgAa7ExaWLEpjYCZ1Na7+VTvuQRphp8lxLWEq90E/xFlVUj/QGrowCGTx7fiAjqDH8HUP6rVqGYpKi8N3hkWac+bqDdk7X5WuwSEpdS2NKtzV3yOnDQ8aaxE/mqYnqrt9XYVM2rb7MekrpO0syHCgKL4LrS7ar3vd62TXrl2t27IBUL0orCX8uCAK8POc5zwnEJzYi/6b3vQmefSjH23OSwqw1HrFvAuIsgVYv/rVr8rb3vY2U2+QDpbbh2GyDk996lNbAM52H+q9bUDm817s+3z+sm8boVBkFrZ0lWRkaNBY91796lebqoI0v8KkM6IkNcKArk9748YvgFZlLtqtz+d6lWcI4j0enZmXqcWabO3tkmIxZ8CTgigbTI0UtgqSGwCqfK4oJSkbQJUFh9m2Yo3OHJbjM8vlq+zn/G8BsOB1YBVh4epk6STA0naziKgEBH/LOkw7i/5RfovW5QuymHixYgEuVN8kCyvWZO2oFLsK0h2wo4l73uOLFTm+cFIIcmtXQ7Z0lROLbnIfWwMriODOQqrcq7h2/Xc47pLZWbR9XHZhz54UYFGP8opcPpgKbgIm1AKLdaDS1y+/nau2rJDalvsMVmRjX29iK1Ocq1BdmYC8NIVvigXW5uNQzxOf+EQB3IRZCQGfCnx87usCLNt1FwRwdNF/5CMfaYAQADIpwCIaD0CiGly0k/fFDyKjKk7aDsBSFyjuR1yBWvTeURphQf1mA6wPfu0yo76uQsPM69dff33LarZWAZbyiJUTuJLcbCW4Q0exxXvhW+2dmJTNg1VF5+K3AAAgAElEQVRp5KpGGFYLwAn3HpYrXH3tys7EfQ9qxfJJAp0KYGGFuPHGG43lgv9Hq4IUKOeee663pP33v//91nPwAflI4WMW1vvZJm0lYIcJeOp1cR1373vf27iuggofNfwCSJRwiXhezPE8c1yhXbQhqFAP93SfHxCjOixc9+Mf/9hEntiFa/ihHZ0oTIphHBJ1fep9VZ3eTRVit4vFgL7jOVho+YAe9KAHtdV0/PUoKRdLRXnQ752fGGS58gynVUZlsDDY0sPxbRwirHCvxrt7JV8sLeNf0Zca0MB7tXPV6T20vzmGHMA9uai1Tp8BEMOiDpBoxwKsEWvu76i+Yn6gT3WMMvbscc1umbFoW1RvPD4tUyeSvlL3lkqXnDs8kBhgqRK0JnB225mUduB+T0HgSs958pOfLH/1V38VGK3MAqbfHtYr+ohCezVKWt01fK8uwFL+Uhj5XYHGzp075XOf+5zhowGWgoRGg4AX88uLX/xi2b17t7zkJS+RF77whead6WIfZpEKGgfMO7RXie+uSxEwRbH/rpYtX2V5vW9UuxizrCHqllyLACurPIJp5y4luNv6V4CrO8Zn5JT+htSK00vAVBxvKm07oq6zBbjj0uckBlgAIxscuQ1hVxS3MwJwvOMd72hdykTw0Ic+NLYvPvrRj8ptt91mAAUfnZY4gKXXxd2AOoPACmDy0ksvDRRABCA94xnPCAVm3JM204aoAmCkH1yAoirC73nPe1ouALcenp/+e9jDHrbs+rhnjjrOcwNefMvZZ59tSKhhooOYmvmAbr755pbVgEneTTPiez/OY3IG3FB23fd02b7TPwnrdK0sB+b6W7frLSzIKd3TMlTYlNiczOSMBXVo571k8Mxdy/hXdl+yWw7iF6Dnw7PQh+gO3VOLG3GqnB61NCvI0oU8C3dpnHULwIf11E73FASstM+VSHt3rSH1fF5Gustyv3WDiQEW9dEfgGtbi0vBDEDHJ2jGHQthliv3POYUAIQdcaiRnA984APN6e9+97vlvPPOM/+vOlm0F+sX3CQsRS6QinNL2UCD9YJvHMFSjcazwYUNsN773vfKRRddZPpL2/f85z9fnv3sZy95tDiApfkNAXU2eZxKbCDFeYApirZJ3Z9YNOFf+RYiP9/7z/8i3/q3z5lLgixrN910k7zqVa9acj+7/tVyEdryC1nkEfTtM/c8pFFYJ4jc5ftUcHX6QE8smT3tPZNeZ2tDRiWBRrsyEcCCPPj1r3/dtAcgopYntdAAJAAbtnUpqPFaDxYjFnB+h6VqsK9vF2DR5ihrTxBAscERkW/3v//9DTmRv9sWNfzqYdYbuw4bGPJsLLzUAygBrHE8qB5E63ADsNu8173uZbrljjvuMEmY1XIXdX3SQaT1cw+7sFjyATJJa2i5EvhpGz9Y+1DidS0VTNjG0nP0qPmtVs80bdNreHYm0J7eLrn/w+9tLFl2ueXXt8udew7IGedsl9PPWRq5iPYVGlhatnRPykixKL354cRNQvOGvurbul3WnXeBuPwrBU9UzHgPsnxedtllpm/RJzrttNMSt2EtXGC7BQFO7mStGQ3cpMMKsvidBnCFASwluWO94t46Jl2LVVjfMcHfPrMgm4YHZHtPOTAJcFy/MyFjkXS5d7SHY2GSL2H1+oIrvR6Q9dd//dfmXqoQzzEFMK4lRRdb3iUEeOaedgAWQIM64Ygh30AJA1g24V7bF+SmiwJYtqwDczWbTwVc3NsFPq47EEsXrkPXbRj1ngFXN80syLc+/zn57hf+1ZwaBLDiJClWA2CpWGyn5RfivhOOawQhUZUzCzU5PF8VwFXSrAg+92rnHNtCH2TFgv+FeG0igIWPGiAQBogATj6WKD4OgBVgQi07b3/722Oft12A5WNdsxsBUMDSps/M5GCT3DlOm3CVAioBl0HFBlhBz8mgYudGCWujPvsTnvAEecpTntJKukobLr/8cvmP//gPc70vWI3t7JAT1BKjIMHe8bqXsKjRPlW2Z3HTHQq7Ez6iTEqxLo1KcCThL6+4QUaPjC8DWK72VSlXl1MroyYvX5q8j9ov5f4B2fKQR8g5vWXpL5xUhoeUe/rppxsLCmAAbopd4CdxDoVjGzZsyKRrVrIS3Au2bk2YFIVKmMTtlG2wFQe6ggAWiypjUDlWWJK2bdvWIqr79s1MTWTr+uHYFFdR9bmuQN0FB2mFxbUrKcCC9P7GN76xFXGo9UcBGM5hE/XKV77SbADbBVjUFwYu+HaU+A3AwnrLRu5Rj3qUaWoSgGVHMEL8ByRR4gAZLkR9RnV/Ym2zie9R7+XmmQWpNkSu+dK/yb+eSKJ9TwBYam22I0fjxl/c8ZlaUzx1olZvcRlJtEypNRpCINFAIS+byoVloqqIUVPWb9gke6fmZefQ0uwKcfcOOg5fq96ABr9gZBqY39G6aqfYSaCDhEdJucRG3Rtg2SAgzJXm22B0VyiADQAMVgg+ojg+U7sAKyn4UEsbgxDCKIueG0VogycmiSAOl885Cjqx6qgJ2e5PfXYD5J75dCl1FaW3u6mnxeLDx/ylL33JXNLu+4l6jy7A4lwNSVdeTND1LKYsJlh5MAGzGKPmnk1OwnCAdfmXm5o8rgUL1yAuQi0j5VkZKc1I2pREN+0/KNf/5ApT3amPe/KSFDk8O9Yp3h3fES4hSMh2waKHlYsSBtR9v6/VOM+NGIxLAmxzPXy0onimKCuXLYMCqMdapHwdjsHpANTrfX2BjZFQ6O6W/eOT0i8ncxhG9TFWr/1Tc7KuXJTB3makLPXg7ldrlXIYk0oz6H19QZYdUWgDYPoyKlWO3kddgVjuL7nkklZ0oS8Hy47CswEW+fpwS2IJQMhUJRfYaOo6QJQi7rokAEu5U67MQRTAcl2C+syudEPYO0f7bqbekHMqZfnXz34mkny/VixYSmRXC2o7RHasd4CpyWrdiPaiTg+IInpyQwlphKU9x3ECgvbOVU1KIDvnqwKs0uA6KRfyqZXZuSO5JskvSaobtwwXtiSmgbh12KLJrmSD5nj1BliumystsZoFGp++AgkFFrjnELuLKmEAS90SYTvmsOviFqL3ve99S6xTYVGEel7YM/j0nc1tC7Jy2c/w7Bc/o5mYtNAjw5WN0tvV5BG9+c1vNhaSKGta3DPHHVdXF2DTtsLoAvvNb37T9Bm8CRYPWxAQNzCTKcdpJy5Dm68H+KCvqBtXI6CDc/kNyGWR5O925CH3YEzx+/4PP0+G1zcT5mpRgGUfQ/PKaF9VF+XItdeYU8++9ymybkO/lHJd0p9f37peQQ/gPMqq9Ouxafnt9y4z15320EfKhaectEApeHrwgx9snoeEsBdffPESojtkXvoGV5K6CaiLBZnzcbkq14wPm7aw01eyPBYwNgSUsLb6PkvcGHCPuwA7Dlzp9Xa0kp1Kyvf+tlWLhQLgzjjgN0V3mW6yWJv0HmYZUzdZvliUnx06LsN58c4Pt3dsRjZ2l2RqsSob+k+Sx22+FZFIcamy4vohDmTZ4MrmjfDdMWfGWbC4v4INjeSjb3lXvlGEtpvNBhe2K9DWtLJdh3rvIFddEGCKAi9xnC1VdYdzxTzFNxYkPuq+Eyw1AAXAVaWQi7SUca3LN3ONCivhIkyzubGfG3AESMJSpVYqLFRYpfqLeRku5kPT/dj1aCYFABgpqigKsBZ6BuXUod62XIOjtQOB4Ir7pPVU2O23U8iNzRyVmbmmXBCRjKVc2QA4b4DFrhCxNkpSV5vdqG984xtGeVdBgAILFk+sRFElDCjpg2qUkFtHGoBlP69a15ioNbN60DOFWZ+yBFinnXGqPPNFf7DkEQFa6/o2yxc+d6lcddVVBoj8xV/8RVvRWmHvIQxgcT7v4fOf/7y5FDDBxKlh4vQNABogQSSmqjDbAIt+4of2swjqOXZbOGZz/OwITQVR1cWqjB6ZkKnxabntpjvN5VtO3Sg9J2QcDO9q0xlS7KnI3T++XKqzM4YcD0kesy7mXQpWEDXzY3Fi0g0r6F9pXWc+8EFy/9N3tE5Vqx9cmH379plJ1nUDAq7oG7hXalkANAFYVZPIvTftYUJWkKUcriCSfJJnifwInYOui5j3nZRTZKeOchOl+7TF1rLifIAVrkr6h/8PKkFJoPU8vX52oSrXHD4uCyLLXL5h7SLx8x3js3LWuuUuCHUTci3jO600g33vMJDlamHRF2yCAHWMp6BUOUHPpCAHMI/VirGGtYNoOCWeu5YeWwfLtiQFASzeHXNWkDaUgrggpfWkAEt5VTxjkOtOLXIAPJ7ZR0sMgHH99Lyc19tlwBVF2xxGkLf7gH4jytIG+Z0EWHyrjAPm6SAtOrVEqVCyjgcAFQVQpbk7sVB15XIGUAGs9Pl9vlf3nJtnxqWcqxiQBcAiwGSuMhT4DSWpf6x2cImcg31tJT/YtpuQ+lqSDSf09Nz2eQMsLlRLDf/vQ2YP6gx1CWrkoA0+AFhRcg3tAiwfK5m2Ocitp6HMbpScTf4Psj75ACyiFAEkcS7CHadvlT968cl8Wtpe0PJNP729xcVih8hiR1t9ldZ9Bm8UwOJ6nkMLYIGIINrAYoL1CXP8tddea4AGJQhg8XcmAcj8ajWCs6cWHMCJWrGCANbo0Qn55Y+vj3ycTRc+RLpH1snozTfIxN7bjLzD/8/em0BbmpX13c+599z51tgzPVR3080kU2gkESEkQRCDA0JUQgTCogERNSbOkoCw8ikKOKPgh4ahFQiCLlGZNIgK+hFAoIEe6e6qHmuuuvOZv/Xbt/6nnrvrHfZ7hlvVyK511617zn73/O7938/wf771WdcFw0QMFEmoMzFeZ1OKVXq+cG20B//vp23j2NEzjNjxZGLj8AArNnTXuMaf8yzzCGiS56HaRRs4+PiOJJCW1d7UvqSsAZ/Hi8k5uGNPudTyPNGuiA3L7K4oO7az4hLkQzrl1S9gSJv9+yxJLGP+pfuP2rFTtiOp7P73nFyzxel6pmpDQJI2DSu98v2KQVYsufKhxLIO85e+9KWBJT1rvGNvQbmos6cg9cEzMIXJHWCGB528CAEXqAgZhzzJkycz9eFq4v5m0SvEsfnEd8W4FdlG0RfaUxZ2hnceo/Z9s/WgClNSX/LoK2KApTHQ8+MCWJJaYQfrw1dRrwJOEzLKgyVAVD1S7xGhbxgwFb+P2EcBhFbbCzZhi2ZHDtpao2U7L7rELjqlXk/dQ+J8K92jRjDvrIQNFiBr2OQ9prMEPJUAVkw3wGGAVCKFw4qOeDsu2St5SVEZXcOwAKuK5C0LNOUBLD8uSPliL8AyI3dvTF9m5J4HsJC83HvnA32ngf/6X/+rQZtAEjlfyoFVtuCKABaH03vf+95QhCRWKo+6OdRQDQKwGBNSHsDyIIp8Hkh53rQ8CdbyyU1x7W1fvNOWT64G6dTi7oUQEgf7q+mdOwNfFYAIYET618/6V3bRjtOehvIM9FKlrPERwejJr91qJ26/JYBCrz6VZAnbOPqN1DYuU8A01cA9ax68HVcscUvtS9n8+++9xyBSjVEEr0Z6JP43Dl+p++J28TmgXdI9DhBuk1WiAwhMydhe/eHv1bV1+8pKw5qnJGBP2rmV2T1rnJBe3XF8zR5+wWnqjzgfYIc+jkJ65csW6MDmSYGL5R3GoRrHSuRZHeasS8LsZNmlZdEx6LBG4ortFM/lxSIkKLOkJl4V+OY3v9ke+9jHhi6kqvYAjjjGfPSjH90Su88DJkmiKNfnx/kK6RIJ8MV4xQGeZb9FnqLwOIpdicQFcCW2e56jXLy9FSuQz5gTActYRYj60xNkjxpgealV7FSCxAqm+bVuN/SD2KmxvVSV/WCQvIS2WeoeCbavED6vHrzfVjZa9k1XXjE0LQOBnNe7S/1mKVQORu6wuw/izBT30Ru7cynbf2KpL+UDhFcCWBSexQnFgcdBWQa0vNG4yN0oU5KxMiP0YQFW3gLIAjVZNlEpACvLwDwPYAF8dOCiDiuiWVDfswCW7IZiSRkSIwXYlWoz78BKfTmKABbjI3Zlbmasi/jA42Bho0XFUASwYi61KgDL90VehFIfxtxX50+v2hc/8reGWvG6b36CXX3lQ/uPCxjl8VYpI5tU2KgOPRBsumIJksCTB1je1kpG8JQX22blzUvePOCJCOiIqR5S+5K6DrxRO2srpl1ILScvHxJKxpGyAQeiVwDIcSDx7pDY4AAt3nuxSt0CC7wXrFWBjIOrDdvPCYS9Rn3CHjF/2iEir/y7l9btvJkpm5/JDz47DLFoWb843DUO6lcRSNVh/pKXvKRPnxAfwnl8V4pRB5gALHkiZVR6r3rVq+zpT3/6lvf/s5/9bCbJZpnhN+pAwJGko4A5LrLir4olUh5kCWgBprwUK46TSD59nxUeR/ZGB5vtYF90BfN8Co14dWXWHHlpVtxXtCoczNqXRwmw9A7xzsRSK/Yr7McwMPcSuLI1NurvMUTf6K0EgNXrLtrff+1Om2937CmP2pTKD5OQjjV760awnEHBFPPOfANCSUvtTfsz2aHx2TdfdF7gyWt3u3bX0eN2Xv20WUJlgEWBbG7YUQGYvHi9TG24xRPOURqUqdg0yOMCWFntzgJYbI4+TpfaVaYCTCEaxWkAW688Lq0igCWDvbx2SDXBYTRsjMMigIUE4e1vf3sYFqm65LkkCRaH5T/+4z9uG8CKvQjv3dhpxB9Uunr+mN38+dvs/v2HggpObt1VQI8AFrZc2GGRBJQkVTrvvPPsec97XlBzirxQ3oKoD1EFlqki/WaTNw+SVA3al5QNLba74uDLsxNLKa8oD6AH4M57h8rIqyA5JCURGrQe+kI5AAYvwbn95HpfPRgH7c6r6/Yjy3bN+fnSK4XtGYRYtEr/FAC6jAbDlylpF3tEajByvw6gXyEMDBIm+ALF8UUdo7rcAU4oX0Gci8ZEkiTAkgffrCGCCSvAsi9DAAsJ18t/6JW2f6MVDlIShyy0K0h5RqkiG9eaEN9cHIeTO8Nt601D1efD+FRZX6l5AU4TVsfUOxfgIGVa7SzbUnvRjjSnrX3koDU7HXvq1fvCOzloktpT87d66rK0EIno5icmzpDaCTzJ3gwDfhnuc9livz+2tmF7p6CaqNvu2ZngnMS7Ezv4DASw1OksoJUHsrwqMJbyeGb3IrqGYQFWFRVhHsDKCvY8DMBCaoXXSiz9I5DlRI3XYBMN5wEs8W2Qp6wd2njZGD2zc5VFnHewC8TFAIuyvZ0O6wAwMQ4J1nVP+he25/xd1pvsmk12zCZ6FgMsTy46N9myS2eXArj66uduDwa8ACOSQE/s1Zc1VgJYfLf/o5tEvFL1yTsQaSKfsdYlTVIeGcHHqsW4Ltokz0oZksfPyNZq0L6krIV4PvOY+1PKSsnDmuGWr7icrDXel2E2YOqVFAYAwIHsVehfPL5qjVMbfMxpltfm246u2JW75mzKhdjxeRk3XXBS+l01jzwf6Rfro6rrvcAmhz6AOZZ6ZLUnZn7nkPFevqnlVO3rOPKLFuL1v/JGm7/2kdsm3eGSoP142H5pPiiHNe3tb5HGAK4AivLaG7a+oufxdF/tHg9Z8uhvDrdawQuTdMFU1xZW1u2elTWr795rFy/MFUrXwEyihfDtACABqADFsiHzQCp4QLbatk7g9p5Zp92yXrdrsxM1s3bb6taz6YmaTXXaVuv1bMHxGWb1lzHG7pOx591jHxEJ91AAS5VhWwUAYKMVZ1QsiRE9A89khdKRNKzIEH1YgFWFvsC3V3ZV3ITY6OMAqj5vkZE7YyPVqLe7ikElos2TnUNWs1pYmIg46fv+O++2WEXojbJ9O/IcBlgEAlrMBRsgt5xUQ/g8gCW3c+KOkbyxtjcEjAEWdhKqW16EWWskRUV4RkzLWs/+6uObEqWrH3alXX3tPrutfZrGQdxXqAc/+aHPhHyI6AFVMhjPY133L5oHWDJ0l/G5ysHYH5sT+iGjd6nx9HdeXQArbu8CVUinUJPxdwywPGHpIH0p23C93RWHwqA8TmX1aG0i7UF9wjsHbxohNIaVlgEC2J/oiwCAb0+j2bYb15ohRA4pxf4qtLfdsckQyy+yDHaUEXkxCVPGoyiPPB+zwGLVssVSLdVSClADJHhglcXiX7Ud487vpVlS8+258EJ79dv+wK6d26Rd2I40KimW1Pba0/2FIc8of9z98yBr18SFNlnb1B6gnmTfhJz1qtlJs4mDgSKncczs5PqGHZzbafXpTbW8jO29gX0Mrmrdju2uWZBGAaymuh2bOzV97B0ai2FNZDReXGDloUz54tjje+3TXAJHArAo1B/uWVIoecmVTWgRXUMZwMpTVQxC05BFrJpngyVplwdQvp95Nlj+OQCRQGmW98N73/5BO3DnvVsAVuwJUcal5dvE4qC9IvpkkWQZwsbzlQWwJL3i8JC9kQcLAFNRCVAP6mVJsODLguOJz0cOsMz6cTNRwV7y0GvsnolN4kcS0iukWBg/fuHvbg7SIQEj9TPF6NwDLHklqv8qB2PfK664IgCsmKxVebJsvQTQGD/KxDie/xepavVdal9oT2piI4E/iQ1rnKou3mWVD4jj8ADEo/LR4Z3aZuXjIAvEodPTfYkYf8f9uOX4qp08Jb1CJXTt/GmVctU6lZ93TSqEQcvIe04HtN7hUZQvIM1Yl5GyxoG95amWemkbRXsHKcNzeen5l//8/7DvftpTk3icBqkz75lhpVjy7szioDtb4Ep9Fciars1ar7cnACtsmVC3XTU7Fcb6ZPdQoE1YProWLlT3TM1bZ2LSup22dTudUNRMzeySiU0S0zZ2n+unPQRnM1R9ZfMj+2CEDjoH2WckGee9SpWSy96NMxRHLl08a7cePNwblZGbGNqzVHGiZzhDyuBGQUGk86QvRUAJYJZnOzAIwKJZCg0k78Y8gCWy1Dwj/Twmdy/FUgBr3EoBWHGKARaqwzgosdoRB8MuWmgsDPrFbzZTFjftyvM4zDrYPWliFsCKb7eoyIihSLr++uvDwVPkXUi+gSRYJQDrmoXNcebm9MDXjgeplbz71I8UVnUPsKB8AGTJBkpBoJ///OcHMTL9kPpRdckwXRInzZe3A4uBXhHAkloytS+eWqNsU+J7VPzjsrtCWsIYsQ65ifNbwZIZP35YT5KulLWXzRNAyuWFdUZ5/OjwFz+UPCAPrWzYXaeIn7G9ePzizEg8q3hHBiFTLeufpNGxrU3ZcynfSyJC3ix7LknNdAjJISGW8KfUdTbyIBXGA/DeBx6wmfMusKc/45n29Cc+YSTzXbU/g0qxpBZmjWcB4bMNrjQOK511O7BRs5UOUqZaUL+eV+uGdzFIXTvHbbI7bUvHNsNbzSwsWn12NuQNqruSxFrUJZ6srElJVD1o8pKnsjKrfu85sTDV4J2s3Xj/oZ6nqq9aqM+fB7C8NKgo5qCez6NrEFDKAjLjAFgxN1UWwPK2ZXn2Z0W2UV7q9LKXX2/n7VvMJEeLAZYnxBQAAcSSyugusuaYhSe9sYBWlm1NfLB76RXlpgAs3KxhJye94AUv6BuhYqANhQNpEC/CLPAu0B5LsGYm2nb53MlQFzen3no92EahckN1x/+9oXjReyGaBvKI9kGqO8aDQxwDdw55wIOAk8/DszGYE1DK+q4IYPnyU/qSIsFifeggxUM0NbxNlf2EMpEmAZ7C5lSr9b1gFeqG8mRnUgSyJK2i3YAp2XFltUcg68jR43bjSsM6p2wuLp6uB0PgYZNsMihnVPZqZQfrsG3W89743UtHqB+wKzVJiqRrVG0aZTmyS0JSOYq5HqZtVT1My9TC7Eu3rrXO4Ooapo2DPKtA2Kvttk01NuySiS62KZlmKYEiZXU17JmYBHjpEnX70GpVJEyDtLvqM5Ii8hwgESFC7Z7DR3upumYOCw7vLE+3IhCRR88Qd6AIQJFX32dJyMYBsHyfUHuKQdxvkmKmz7M9o91FY+OlWPuuutx+4PpNI+s4CWB969P/pf2bpz91SzgXH3S6qB0pC8Ybwsuo2Nu8xAd7HPIjBWB94hOfCKzlJFRnF154YVDdQFood+9xAKxLH3qNHXAqQi/BIjyONz6nn57EM2vsEH3jKdPoduyutT39LBi6s0E87WlP6wM1XNYFsMiI1Eps2gJ2cQBoqRLJH4Mv2W3lGcZX7UvR2vBhVkbFdxXXB7CSVIz3S6Anz1MwBlmSVAGo+OHAZ93ybqSoqoIBem3CPn/khC03W6F5qcbtZe8VbWDcCDQ9CsmfN2Sm7lRpXlk78773huwKleMdHR6s4Ep2QGebqkDjLjVTCkdaWbgb+kaMRHF1DTr3o3iOdhxdX7HZ1VXb66RRAET2QIEm1hlrmf5z2cfesmoi7iAOYgrsPFWb60fmqFpW1fwxJxZ2ssk2WBx8HJ5IAgBZPqgxt3LUU3A5ZdlQlQEndURghb+zCDvHDbAgPVPqWi/EMfrfN3zAYBEHeKDOIrSBAJanlyiiqCjz7vNSrP94/XPt8qsuLQRYz37Gdwe7ISSDjDnPMweklKDZZQsnNoT3NhUCWICiZz/72eEGCweSUgrAYtwYUxIghLIohxA6qOlI2GahNtRYD6oipL20n3XLz22Tm7HhSFfOH7d6rRvGEmcB2TvBjA4AjFV28biJw4XPb189r//1/Z/+pDWXl4LXIPUjcQWce4Dlbbz4f1Z4G6kSKThuSxnAqtqXojXhD9O8eJ9layrve8DPsWPHAhCScSigivXADbaIOFRqFcpA0sI8o57id4phdv9d7/bszqV1W9y9w67ZtWg3H1+yI2sbIQTKsHbO3lYNCQWHRplNU9FYevJQxitFmjfo3PjnRFipUDleLThMf0bRtkHKOLDRtsOtTj+G4CBljOOZFCmWKBjyaDjOFXAlSoj15QdspnE07LO7ps+3HYs7txiF+3HkvYVGg/ffY4yUsY6JRXnGe9mnlDFsHlBmH7gAACAASURBVG8OUwlgeTBBIwBS/HDw6XAHhGCf4QcmRYWmTpUZygtgFQ3CVVdfaS992Uv6WUCy7/x/b7C77thvxPF70fUvsI5t3lC7p9BuXnnY5kw1F4PkTHHx6CP9ExM5z5Z5J5YBLMaIKPKMYx5TuyRYeW2lXbDq+zh9wy4WsWp7A/UPf/jDgY8IegkAVkwwWWbkTpuIPXbjjTeG5tFeBQ73EhvWEYmxYVwYf0m38pjcs1SElMmzHMYAnaO1up04fMh27LvarrrAgpE7CYB1/70PBA8/UgonlViIye/5tSAbhXQUGyh08QAtDNw9wFJflSdPWib7LDwbFRhW0j+M8mknakCAhULphPac4tZK7UveWvEBTVP5kVLXHRIm+JN0a2V89MPekhVHkLXIjZd2cehThg77QZjk8fy7fbVpy6dC4lw4P2uPOW+XrW40rNvIDrOR2j+tXy/xFsjKigVXVK4PJRR7b24XyKJ9sUG7JFpVxuRs5lWA4UavF8DVsAB61H2JTS58+aLR4HceDce5Aq5oN3QL9x29xxZrq6Ebiws77JI9V9jURDFprwI+c85m7QFBa9BbC5IqvBLxskdSRYrtl0XCPep5yivPe1mHC9CxY8c26YoTEgcd0hIAg0CVHuNwg2IhRp2SfJEvSyoVVyvD8izQkgKwnvjkx9u/e/ZTtxSb5YGX0N1g/IzqiES/UWFx21YCZKDKiiOix2WXASzyf+qzn7QP/fGHw6NZUqwsgCWQ6yUkKf2qmscbwiNlBLBA+AdwiCUFWQDL0zRQN2tCYAnCv6uuuiqodTzAiklXiV34kY98JDS9CsACFFBXbPuy+5qH275HXGEwuZMU/FOApiw8Ds8g4SRiO+lQY9GW2pseigqZo3GGWwt7FQ+wPAAiX563IrcgJFxeTUvbWHMY0OvzLL6uKn3JWxOK66eAylXXTl5+bKzYQwALYiAXv1VsghDbU3Gox1Kq2Fg9pZ3QMdyysmEb9dN2VngoPXrHnO1cXAh1DGJrtr7Rsnp9wuqTmyFxYocRQBaq3SyPL9/uWO1Jv3kGtXxMjyGbKLnop/R/0Dz+EKGMBwvIki3Q/ETN9s1OnXPgSvMRm13wuaS1WRQMeu5cAVfBUeXkkn3l2HE7b3rJIDbftWenXTh/eZ+moWjtceliTSHtlQQbMNW0jcDMzv+zEud1y2mhlGfv5JkaoUHXftlz3pyCPbMSwIoLBzjokC+reNzfB2na2iE7tnZoZFXF6JeNEXCB5ABwlce6XrUBXhJS9Ox2izvjtgCCxGSPxITDN04KyMxNl0OPFAMsJGA333xzOGB5ifbt2xcM3Tk8dKBxAOnWzobOYYfKkMS4S5rib/Oxt6JvmyStLatZ++LLbHrHTpuo9Qwmd5LUhPL6i0PN5M2LIrafaM3akeZmf2e7HbuktRkLkURfdPPXxYSN0scgU1DrrHrICyBjbMinvIyXJKusR423yqjal7huf5COwnZI5Xtwxf+ZN+qC7V7SKBm36h1TOJEie6oqIGuj1bGbV0/HGqRteCw9emE6uI2zZmlDFYCFNOyBtaa1Ol27fMdsIDDMM2qnrcwj/aFvuqhwY5cHFIeqVKfMNWud7wHY8QU3tH9yMozlODwKs/YC+sAYkeiDVLxV97/tyC9wRTDjs23MXtZfSbHQDgDOUzxFzxVwpeDrBxstW+2s2WV7ara4Y8FqEzVLBTqyx5THMOPFRZYL7SDJ828N8nzVZ/x5NxTAqlrxOPMDsE6uH7Ujq5sShVGkLICVxeQ+bF1FUb992Z5UdNg6B32eTZyFnxU5PK/MGGCxEcODhQ0ZmwmhNcoMGgF3nsyNugSuqrSlazX72uTpwL0XzazYjvqm7d1ke8Y+9mefCP9PjQm43D0Sbk2E30FNSMqKXcfBRxonMacff084mtqXeP7kdjxKQlEPrgAP4khj/gEPAtXMNaAjKzRV0doVyPJ2gXH+tUbbbtloWesUOOB7JFdeZcQa510vIjXtdnuGFAx103KrY4C2i+enbcfcpgoEAF0UYF1xFAGRnm+HegEs/M4ClKjUswCWVIUyOh/0HU99zsej5JlzmbUdmyviyaXElEzt/zjziYqENSL+tDy7QsAVbOgPm58KLO2jSEiJlrtHbcfEeUlSJ9lSBnqVXs/2d2rBBGPxFO0gHFiLE6ftVIvaqD2C94JLV6oAIq/M2OPe54PUm/271VsPVtedXjv8rqN6HDAotDd2/7oBWCxIBuq+k3eOYn2FMrYDYDHBSEHKUkwqWpZ/nN+jjqoS3DcGWNxyUPkhyeLwxphZdlhl7RYLd8xnwoHEzQfwVuY1hidho7a5EdUaK3bVnmaQZt150912x013n8GOXtQmAaxur2Z3rO09qwBL7s00IjX8Tl7fvPRqVIbtbL6I/xWbDqke8yhwJaoQhZNRgOeyNeG/L7NHOrnasNubnT4VQxa40gaZBWJ8XZSFlRZ2PDvqkzYzfVrVOE6JThbASlEhVRnH1Lzew5BnAAFxiJbUssaVT1xQkk6Oq55Rlivbx7JA6gJXXA5S2QDK2gm4WuoeCRIj+BaJdSsGdj2LDRTAB/AiO1neW96d+ydnbH5x0i6cWQnZeZYyFPatrH6AOuTTMnT3zkRlz2Z9nxWmh3OXMD5ZKsW4DLQblIEGKTXJMajW6/V6DEx8KPGi+NsXf/s8Wc+kVj6OfA9WgJXl+ZA1PnsmL0leoOMYX5XJwYt0oYokJlbdcbPnoMWejUMMKQYM3UUeY1l9iqVaesFpm+x7sp47Uavb4YlNdu6jX/6CtY8fsqmpui2f3LTH+tdPe4pddOElScPoRdf71/ZYqzdx1iRY8IihomVcpH5MYaLP6qikV6MCCswNgFrUH+JcI3CvgBUSkVGot2SPxMbvQ2Mc32jZ7Y229ZzkCv4jXNm9sbNcx31g6aTF4DKNKyQOVXiAJUcUDuRRjF3VfpLfexjy97lG23DbWsvOn54MAXuLEmrEL682gpQLNfHZSj7kjVTGvIcx5ci4wZX6H4MsMbMTYqyx1LWJ1qbElvd4bX6HnbROiJLBpbUquFKdMnTH1neldjTX7ipljmJBCUby693lyipH+rJY25Mk0dMlLUiwfAwpNdizovIZky59e9bfum164OVB2bgB2YMRYHFDIOYgaLooVRGvpiy4YfKgOikibcwqW4bSfMfthIOLwwAwgEsuwApDdw71QZKkWuJTYYOXWB3pS2wHw73szsmZcD+DdX3l3rut227Zjl0LdtUjL7cLH3J+uJkx7kUplj6KquFsqQihZsBrkTGW16H3LEwdWy+9GhVQwH5OgIf5Zn6g52BtsNeURRBIbbvyxfZI95xcs/uttgVcEcEiK+jtIGvct2+UKtW430iDGTcuEfK4TA1zVXUMq+b3dB48W2bEX7X8QfLDwVSv1ZLsrgBiqHuRdJ2tpHfPjx1rWbEzpTo+1GgFnqtRcbXRX8XAzbJ1AmSxJ6JKW2sv28rSqrXWuzZdmwuaHt6Zxuy83bXRtCvnjg8FrmiLDN1REa5NnRnZJGV+AESTNhk8DCV9QmoFQBw0VQGMwUaxihdhXqMAXrIhiOnqBco8QOMAlD5ZkjIAmD4bRDXwYARYPhBm0YSjuy477AddMFWekxrCG2enPI99nJI2DvGdYIfF2uBFgspg2CQDUdYYP5QNoIslWscmpgJlgxLM7rp16TPGnJeTl5QXSyJuNqBWr2nrvaX+zWq5PWMHG4vh0az4ddttgzXMOAoQM0dFtkypdXi7K54BYGGUHzblKHRNapkp+UTGeNvBo3ZnY6vnUR64GnSN+/aM0iEg7qdoHvhcjPdVOL9Sxm3QPBwojJ93rWfuRxVgt0q7vMdgFoiOyzre7gbAcjbViOK3yuMVY1wVP/belXXb2Fi3vSPimWBPQy2Y56Gn9SZgNVNbCHZKtJn3eH+za8fam3soe2kVIJI1rzJ0X9gxb92FaoAo77zMA1erq2v2+p9+g/375zzTnvaMp5Qus9S+BZvSUQCs0hZFGWS4x8cCZPrMgzVNqg5LbSQyPPVA7MEIsOSBVjZ+2+0FkdeewHbd7VYK9+F5lOLNFukVLxI/qAkf/vCHJwfXLBszD7QE8gFZniWZwM/rp2yxwsGfAbLK6uH7RrceDNyxwyLBDB2Hn3qwACw5MdCPUUkgmGcxq7MZsykjrSyKeZky7il51jpmF+3dZZ85eKzP0J4HrihvkDXu2zFqOou4j3geylPwbACXvDHnfWNeAeRiJFfeUamZU+abPFXj7zW6PfvyajO8sxdPT6ZWM7J8UrFyBpbZr6EWPNTu2Tefv6sftDzPGSK1gWXgKtjVLa1aZx275LkArLgksQ75TSzW+5utkYEr2g3IZC2xX7TmTxNZp/RJlDs+b54wQ+Dqrq8dCNl/+CeuTwJZqVqlswKwUgZJeaS+lC46D4gFEGZda7Q3bKO1aUsTDr/2hnV7myo4//+UNsS6W9Quo2ItruoZkbVoUvowqjzSKZd5RsX1iZ6A+YklXwJX8ibE/dxLu0bRdgEt3ao51DGgBJzXJut2z+SMrXVOu/8Csi6cWQ1gqyy1exN2rDnf579S/gczwJKaxzOQl41D3vciROSA5VLEHABAkFZmEQgOWk/ec0dXN+yOds8eumen7dsxb/90+LhNdDqZakHK0BofRi06ajLWuG9IedkTh2njqMdZoNw7Q8RcWeI7K/KqHEW7RFeQpabPK//mtWb46mx4GLLmuFyGgMcrK4Vep7HNlZdoDaMmbvY2ziDoZDx63Z4tnVwOwGpmYiFQ2XhgRR4khV9Yadj508vBGztVulM21x5g1RaaRhtTU3xugwtOdA6eYXMVgyuVnwqyMNzH07AonfMAK2VQfWwu0LxAWSwN87ZmHmw1c0BYt90LemclMdentKksTyo1g8ph4SLJOltJHEtVuW4ApcxDFhmhvMrE5k0dhIwZ9eEbh/7hkEeaxWE4MzdvN601t4AsxnhnvWEL9aZN2CYPL4ALSRVpvTtlq+2p/t9+TjCOvXbuTI+eB4sES/M1jNRBGz/vInMrDiveP89tM861HFMxXLo4Z4/Ys9Pap+gPsupG/SLbvUHbNk7gw/gBsMYtJavSdxErZhnYxyBr3B6GCn/DBQcwUq9tSpOLqAseaHaCBOZsqAa9MXvZvirgSPim2FtQ75tsGQcJKB5LeNqtjq0db9hkdyYTWGmNMHaHmk3bN398ZOCKsj3Aml6cDB5/qUmchsqPUTueiD7lgasqICuFJf7rAmAxKFUPMA+2vN1YHjhjc1C8M+9hyc2M20cVu7FUaga/IIq4PFIX3qD5Br3Zp7j6cwBzc8PDbFhj97L+SXUhACdWZIgh92+0wqY8TOLWDLjKMosAuIgnaJg6xvnsoMSiHLKMLe+RbHCQViKZBAzwuULa4BU07oS3IPY0HccJhFrw2sXZoMZi/rOIS1FbitBzkDbKgWOQZ1OeEQP8ucScDmAuCjYtmzap6cfhYejD31w7N9X3AFzubNpVcem5YmbqDGBSVZWYMkepebKM2fOeBTg+0GyXBm7mfNJFuEzVmFUXICTQL6yZNZY6VrNN22oEC3ke3l9cadjuqWXbWW9l0jmkjkeczwMsiEqzJFBFZXtS05PdQ1tsy8rAVRWQVcZN+XUFsHiJR2GUmzVxRYBMkjI2GoAWG2CR4WlVTwaMq6FpOFuJQ0nqniptED1DkbG0DKABWNQBJxYG0LEXa5V6i/LG0ixxMjFn3GYPQhzZTY4eFaqCpJKbcpEbOJvUuNVHw46RSD8px3NAaX0LSPG93gf9Zo4BGPzQT+aTpODAAC3GgLU0zgS4+tpGy7oTp13yY5sr2oxXltomm04OPW+jV7WdVQhvq5ZNftlfjdOIvkq7UkhdtQZYW0qslUHiRmaCgk7P7tho2UytdgbdhvILoMSqe+yueO7a+U3Klu1KMmZPiUcJQOTih6E+6zgllQWDziuj0+2E976xsUm8zDuSFxOU72nX3RuNIL0atSOWB1icI6l0Ruqb7JZjYUYquFI5ZerCMn7KrxuAJTLLMnLAlAU6aB4FouU3BwqHNjdlb3eQpw8uqrNsEgdtb8pzUgFUIRalXG/cXmYsjRE084Zom02bl1rkkyltHCRPLM2S8T7zhUfRcrsbmJ+X2tnhGQBVhN24aHoyiTOHPklqQnsB4jH1SdyPFJBZVkaVsRFYkpevd0aRhNb/Vj6BJoU6kpqMDZo+S4oFvcC4Eqzq965s2AM920LFcPF0vdBFX+8s4KpsnRa1fTvUdrK/Opt7nMYAiQZ7blasRT9OnviVtSpv81FcNpBQ3brWsgumJktpGOQliNoQsLLa6YV3POZAG9f6pFzeJ4UXSpEwDQKu1H550HIGpagMuWRApSLBANJcD4rjcRFn2I76iu2e2rAySU7VcY0BVtVzU/ZRsa3zXXccCB6Dqytpnon//nufaS9+xQtym1+mJvwGwKo684n5RcjJhuI5frL0wWVFjvp2UFaf/55NVFQHVZ6T9CrLuD0uh5cJTiw2HUmxPMN3lXqr5lWcL6/CkCSG33lGuVKFKW6c6s3ilKvaprOd318MUigAdIhCDigJsi4ZPD/uuTyy1rAHWl1bcwSixBVMDR3CwYeqqwgsyEQgb26GAWcp8+3tr5D6FoXwSSlvmDxS+6U4/OiQ1rsN6AaceQeIQdqCtPmewLk0nSzZQTJ950arf2kaJYdUWR8EeMRjVWbsPwy4UlvYmxh/BS3Pq5P1pEuRKHPKLnfe9iq2eSobi5TvY4DFM1WkWAJ8WedtKsiCsgEJVlEq0y7VlpaWelXsh1IG52zkORckWFn9ZjNiQwFw8XKtrC/Z8VZ5aBxf1tm0vxrELkU2W/Qh5abK7R97Hbz72IClekAyMmqvwqw5YrNnQ5GRc8r65cCVLZcn4OXZmFRXeeUJSx5JdlLq8nnyDlbPLVe1TE/NwLNVDbUBZAAM+sdmzfyFmGSnPAeRRpZt2FXbTH7iAN612rCTk1tVJ0W2cFn1lKnAJZ2Kbc0kjdkO6RUXFt4FAVbawviyjmQHOsgYVn2mSkBp3ifmPVYHCpCLub8K3QSSE+wlj7Xadlm3aTum6kHtHL+DRf0SeEEKffXsmbZZVcek8ACu1cL7wDmQohKkrFGAK7VJY80azYpMICBDfs4pTDTKnIywXYPxHs6rucmWjUPDIqJRb1aAFGule6w0vA2konJOywNlZSArBVxpjIuCWIdQOWTkxZUdhf4/yoU27rLOVYClfnuX2uXGCVveOG7rjk6iDCVnxYMa95iK4qCqXcogrv68/HfffXc4mAmforBM2wWyNJZs+vSbDVHqtxgwSXWmSAUcdPp/URxErzYdt72OXxtsTCIQbFnTOr2mzU/sDt5BJA+Iq5CLClgAqkjiuEIaKVA5LnCF1Gp/Y2tMQdqQRZFR9p6UXSKKLgmSWI77kor9laThmjOFivLON6zFcQEuHdaSiBSNq3ix8qRcHmSleqwigboN54X2JriSh6+MuwV4y+Y7nHc9C97DlLlvtp4sBUspW3kk6WO8uICUSa08uMryFqxSt8/LWONk4y9O3pOavPE+C4jqWC+oUjubECEkxg2D+4tmVoJhO/RBcEKlxhlM7YMAFvtHbGBfRNAdxx0sknrlgawq4Ir+JAGsrI6zMDzoKjo8UgduXPnOdYDlgRYLhp9mp2EnN47aamOpz9WVNz4sYBYzOl8djOMaS5XLwYP+ng0wNXlpSIr0ypeLigkpFnOJvYlsTURMWXazSm1j1XyxndOg0qKzBbCynCo87Yf3Hkz1UPMBXhlPVBGMk/h82NThuxq15KrV7tj+1aYdc+pA6q+iEvTzrziIRZeIqhK9qusrJT8ccVxCslS2XrImlbUcbtjD+RnF3u3VfUVtlpQLUFGkyqTdMshOAVmEsum0mnZR98z9yJeVMp7kQc3FDwkDcuz18AAeNg6hHGl4r6rEh6QtqD5HGbhZYxEMxdfXw1pgbWBvFRxSuj2b2rnLJmfnAkErfT/e7lir191CTQNNDYB2ZrJjC5NN2zFZD1KiUQMrtVexCC+55JJMiRrG683eurV6G5vejrVpm7bZM+IElvFNxiCrKrgqBVhHjhzpscko1lHR4uQlZYJ0Y0+xz0hd7MPme7AALN9P2WlNTNZstblsJ9ePBDLUopRCbjbsWPK8pFf3H99kuO1aO7D4lt1WvO1VmQFs3E7W1U033RQ2gGuuuSYc2AJZ47bjGcWYlZUhSVGKXVpZWVW+z7vFaS35GHJlkjXmJngaNTY9jQRQfJxBymM/qaK2SekPxKF3t7rWdB6CPJcVsBnbC+KklV1Gypjbq0j0UvowSB72NqS6VSTJnjaD/4tKYdA9GyBEOWXef8w5kkzZGqX0V+tPNCaxpEdklju6LbuguzXkUVy+JGdFa0/Bn480OwFM+ATAeNxiMXlkXp+oU3s6fQBgpgJbPPKOt7pj82gUSTaA79ixY6FdSzZh03vPtz0L8zY7OWlz9U2J9mStZ9OniJbFEdnqtqzdafa1Llz0Z2qLYwnhxjrgos1+CcAaJqWEoxPIeuK3PKHU5ipuS6mR+4033tiTd4e8HHiZ5F1TZrQrRCy14rhF5XmD/WAEWOoL4y6A2+m1wyJGqsVvsdCT1+uWh1l0Kc966RUqpo3eqm10VwIbLtIP2hIfYF4SUlV6pTYhGmZjQsKH1xnris/kiYZUpIoqIKWv25mHjU6s1ttVbx5Ts5wnBIppTxHAQoLC9zo0OEhJMmxnHVMWNBtskineSyljgIfg/pUNOxJ5CPJsTMHA+kRiJ+ZnLgTYiGQxLmepTuL2DBNLj32U9Rt7Eqf02edhzbM/SBVb9fmwd8zMBGnRIMb4Zeo+354yXqy8tiviQxaFA0zrrWBztQnqy5KMu7Mk3qgE4W5SQvJJkhpMRMGox4oISuM2+Dqr8qFBI7HU6Y4tyLQknAB0Lkb8zXoCtGuMvFSed6jd2wSyc1MLZwy3oqWsNjfPKMVsHZV2RdQ9rFlUhMOk1HB0hw8esQsuql5XrJKM21rbv39/jw3AG90yAQy8DLQVtZ0Xjf+XJTZgeWKNyx4gboMOdx+uoayd5+L3EvGzuILNxanQPyzkqc586Y18FH0qs71a7h7pGxoiIQBoLUzuDvHlWDvDhFlh7XB7YaMV6zdrSSCLdYkhZh7x3Sj6P84yzgYfVpaY3Ie0APSRmLssgBVLrRh71EW8a1IB8Rl9Y83KKy/Fy6xsrJcgDd1onSG1CuSRs1NbuMewM1vpHc8MWJvliav9rIg7r2poKN8fseLzmQzSq6jbVdZll10W9udhPQeluqtCeCuVf5lkk7bKOaVMypU359rDvbQNeoUDqxtbbK7K1ozWMu2JVdRQO6CKAzwhNcrjvAN4XbcjTZIlD0HeH/YvfwkpaysG7fRxlGpBSe+kafJOBJ1u22YXZqw7Mxe8KXfXV6zZbtpibU9fvZa1X8zUZ226Pmczk7M2O7Vg/E1CABAEAs3lIBRAZYhkfBjVoQI9Dxv1IUV6VTY/Zd+XaZS20DTI3koeQH5iZNjLC4e0SIuXl4KfosSi80b045Byyb4lZSMoG7Rz5fssryXGTpttqvi5an/KbK9ilRPSrAt3XNZfB8Pc+mkr0i9sBEgwf7Pm6CsgS4fMsC9f1TEZVf6zAbCyIgf4AOJeghWTWHqplSRUAGgvtWK9xASi8iAblPj35GrD7tto2Up9cguvVVgT05vBtD1jPhIrJFfcvuOU50pNv0VJkTW/w6gHOXSzeIQU9Jo1nqKuY1+7/PLLz4jjOeh6lHE5z5cBIW+IXmabl+cxWLWdAlm874dPnLRbl9ftkk6jb9BetTxpNvKeEwkp3+NVOD9RM0AYwOu6Hdj0FNcoyRu5qsZbHBW40jkhBwd5lgYAdMqsB8EIHniTsxb202OteVvv1IMnYACkp2x82cuLLioajYnapC3M7LSF6R1BysXfJAQCneamgGXQ84kLNs9Lclt1zpU/VXo1aPk8V2TgHsb12LFjhbTVdNQDLr8pSLUoGy6pFpnMMoNkb4Q5Cq/Fr0eAdcZBcYpOgPHmRyF6JC1M8VIpW0zBhmBu2g6feMCmDL6aCev1NtWCHNTdXttWusfD/0mIhfdMX9wPVTQql3V5kXgxcey1xhgAWEZtSF02RoN+rzV6Npi4/WYTBw73h4TUGylSqzKmZ0BwVVXhifWm3b/WzARWSK0IyJtlhMyhwI2VnxhkZbmRyx6uSEI1qJo7HNbz86VSVg5k6iiSTAFeGccsF/tB1yHP6YJcJGUUQBQBMO9fljdcFRViSpsFspabLbvv/vttqlMeeL2o3Dhcj88rrzhAlcLpIFG6ba0ZABeSpSyQBahhfGRCUwZA4/YNA66kXWK/12WbdeQBFe+vzHyQpM4tzNrdx2/vm5wQV/Xu9V125fxxq9dOX0qy3hXereCJzP5/yrhcXsnqFyBrYXpnAF31iU1mfAlsaGPKZULth7KHlGfgnrKGtkN6RTuIsFIkrSsFWHFnpP4TK7VHql7KJaZfcUCVqRalA5bXi9zeUwaTPP8cAFY8FrEhq+amLFRP0ZiyoR9Zu982GmtBD8+LJfVKvGiDJ9rkBbZr5+4+oB6VBJH5h+GdFN9kPDEe34se4Fy3zdJt+mx4pcmTMDbKlMeTV7mywWHIznrineYg8Tw6fAawLXunpZJK4f8BWKG6WY0M2MP81ieCrVVqqBCkWc3eat8OK4tlmv7y/hQF2R3G3ID3qOySqfdQUi2ATHzrx06GNIhqsWzv1B6d5ekWS6RYJ4Ay+uQlX5LUDTNWWe1cqk3avt2bxvLsA8NqPdT+1MuYPAyzQJanhZAxexX1LeAKQJcVFD5vzmg3fWBfFHG1pFP6zdzIQ13vJs+wFo8vH7ETzcNbLh+HGovW6E7ahTOrwWNQiT1icWJvIXAQ0OJM8GCLdaeb+QAAIABJREFUy9tCfVfQZtBmzxUnQUDRWMn+imeHifywHdIrxgtwNTuxaLO1hczxqgywshaAJl0D6FWLknLxm0n3BvRVVYvUU8Ssjch/VAd82eZ0Ln7vHRN4seTxKUeEsjZLenXg2G22e/KisGB4gda7S0FSReJvkmx45uc2PcbCd43GUIa4cftEgsfG4Q0yycdaQPqgmxufsbYAW+cq0KJtzEsVb7CyOUv9nnnDs27HxHl9Oz4dsP52iWqWTU6OBoypPzzLpFZxeyTdyPMoLQNWqAKrGBv7+rkctHrNTE8nDp0yRnRJ2bO4pTxTfdxnT1WSOj/Kp1imAAvWPfQM4wTkku5Qn4zoiyRSXvJFm9lzq1ARpIwHAKReq9k1O+cDqANA3HfffSMBmfQX8FjmvEU7Ma7HTsk7Unhp2CCemfRtrdvLlYz58WGvkF0XY+wdymTbLGZ82ezG48vlqO/RaB1b654I74SkvICspfaM7Z1et71Tp8PHsN/P13YFqRV5UR3mJb1nXGrmaju3UCWwhmtTvU0i51MG80WCAPYf9vSyUD1F62i7pFdb5somAm0FBv9bPi9TEaa8EFl5pFaUilGbuJdyiT1bgVdTVYuxepH6/zlKsIrmhnGWKpGxkTqxyFgWAHB0/QFb3VgKRJR+sXjDR4Gr+uRUADSk4Pa7tJREpldlTXF7Zb7ZKHjp4sQ6A4h5UA8o8IGLq9Q3rrxSSY0ahA7SXlErsCZ0OLKpMYeSWpGHz6SaSpVaZbUniz+pCFhxoF0wPTkwsCobE0nWAOhVkgdcrDHGRIeFxo/yUtSDZfUyN7J5G9SOrawOfS8ppQKfA5qK1NgCYOr7qLxFaY+4oB69sKkK1lzJcWZUYFPvQJGUUfH2sMfC7k+Aj3bmUUoUjXkquJIqVvuq1+rIMQNAVSaNK7rceG681c60HWlsegvunV6zHfUzvTXLvOXy+v3FL37R3vXud9pTvu1f2r995tOCCnFxepfNTy+G6B333HOPPfaxj+2bIUk9KNvb1DXs86VKrwj8vP9rB2zfQ6+whYXhg9BnjdFIJFgpg1CmWpSkSx5sqapF6haRHs/+c5ZgFc0D4yu1CP/3Xp4cHOFmtzBr+4/d0i8GD0EWDbcX3Qq895mXFo1r3AEk2GOREBnnbSpZQEvqixTgnrKGh8kjN/lRq1KqtEm3dw4VEcgCsNQm2sicIjUAfEjqBEDi0E1VecVtEjdSICddWg3hbTBej5Nc5OfLLIurdDojrwzyh6E9yGqCJPmjWm9lRvhDDsOWxz1RZ4rtGW0Tqeyo2gHJJgAr9qjz9C/B+P3w4ULVbpX26LzJW9uQb96+0bJrdu+0SxfnQtGDOPGkgiv2ZaQ4SNl0tnlv/tS+yZM3Tz0fewp+8uN/bx/+yP8Xip+a6Gyxy1KdaDR+9Id/zB760IemNsN+8Ad/0A4ePBjy//Y73xSoEDhXPvRHH7d3vetd4fPPfvaz4TdtBWCxFjELGSSlxvr96pduttf99BtCFa/9lZ+1Rz32EYNUt+WZLE/lbQNYRRtSkWqRhaL4dDKmLxPvSiftkf/Qo/d1VICMJCXhomtBjNxashOrR6zT62zRq4usEYN3ueD6W3oKC/MwwyexcQoviiRE/vDUGjqbUi0xnZ8N9SBjL3Wg7Dc4RGmL7CGk1iKf7JJYE1JBDDN/4aDo9GzP3t1269GTdvfaVjJdXOJRBV48fSboGrberOeRhOaxoo+jvkHKlCqqKlnvIHX5Z4rsspRvWDqGrDYCrg5stOza+ekt1BvKG6v+GRfZCQ7bZ57PA1ph71iAlqBu7W7XTq6s2ERnKzlpWf2p4Eq2pbxzsoEb1NwBAAzgL7pEAEbWu8tBBfjHN/ypvf+GPy3riv3PN/6C/cvHf2sfEH36058OAOqFL3xh5rM/+ZM/aUix2P9+712/Y9MLk+Fs+Ys/+j99gPXXf/3X4eLMpY79iLnGMN/bbKU4cFHuye6h0j6QYdQAK4+jstZoNHriy0i19E/qwYCZ8lSLoFrvtSj2X0m6ym7XAlv6nTJhA3bhQfeYuLfYZMT6vNFct43Wqq21loPOHjdcgSsf8mUYzqvUgWJd4roLcE7VzZOXzSU+SM+GVEuElmdLPehtagDDnold6iHywPAsSQabHGNdhdMnbz7vXlq3B3pmizPT9qSL9trtJ1ds/9JqCG8DqFKIktT1MEw+qYbOFtBNbTsHJHvVKNVvqXVn2WXpWa0lpJ6DuuFntQPJFRLMPEeG2GsvgPZ2O0izRjlGApg6b5gHGZffeOSELbfamYSgSLpuW2+ewc2WAq68dzT1Ay4UMD11znw+rfEUkw3A1Vr3pP3hu/8oAKwrH3qFvfgVL+gX1+3V7HBzwXbWGyGwM5IeUbwAnABQpI9//OOZTQV8fexjH7MnP/nJfckXBvLUJwkWz8q4nbMI3jeZDalQndv8XWQkD0ejT1lEqXz/xS/caD/5Yz8Tsr7pN3/ZHvf4x9h0fbZPN8HnYrHn/3B9ic0+7mgRAXg/2DMPeU8+ga6zDURYfLIb4oDKMqDnkJCHlgBXigG9B13nArgc5GUa9TNF3FtSxYpQlLq3i3KAenQoFqkKs8ZD1APeToZ8SOFGYS9TNgdScWzXWPn2+AOR8fP2PFL9Ka4gz7HBEQeSDV6b2aAUAcQNvH+9FcCV0o7pKXvMebus1e1Ze33NpqyQJaZsaCt/XxYap3KBY3jgbEmvfFe896ioGXSxGrWaGxsnANbVc5vu/UUpi9dq1NIsAArASvucJPQK2bOnPrGlrRCW7t9o287Jzc+l4S4DV+xLsnPknOPdw/ZIzlplY5H1vbwGs+JAIrEiQcUQp3e+6512w7tvCAAKlZlP92/ssMV6s2+bhTE3oALg9MY3vjFkzQNYeX1497vfvQVgydY25jf0jltlQpQq4/W5z33OXvGKV4RH3va2t9l1113Xt0FVOXmaMsAWwgd+Q9IK4MxLQUUoCQYF8uM7ci6q27xKUf8XsAIJqx+8jPx8Q8pVZeltzevViVlrYztVLeLGGtSFl7WsDc3fgkSeKzXe4KOV/aQ8r6oaVQ/aDjZZqdP5PypWxk6XCM+67kldAZuEppDjguof5EDFiP2uRvsMBnYoF/bNTtvehblwS1UUCTm/yJB8lNIR9UOHz6ilL4POU95zVaVX0FKs95bCocfPMCzavk2SGvGbfZX3Y9Qeg9RHbMArZuvJQZazeK24/CGZReI6bOJSgtcy/Y55yqBXuGm1GYAU0jZAFAALFTc/ShCYrnU3qRi8SaEM2AFA/lLPu3DppZeGd2IYtbD3GvTj4NVneAgCkmT6wfp517veYe+74QPhkfd95B39R5fbM3awsdjny/JB4gWSGKsbbrghc9iRYCHpitWIehZ7LkAa7yQG7/yw/h/3uMeFOYgT47Z///5QJok8eXn5XswD1P+pT30qmD9ImvaMZzwjlPGmN70plJGXvGMeZwV7q8dIEtRk8X1l2mBJiiGgEiO5c03dxqLl0KCDihKuDZqBkGpRuu1UKVeRm/awL/GD8XkZasdtF4/PKAlPs8aHOeVF4fewTO55Ui2J1+UlNuw8ST04bjs1gSrxz8iFHNWqqCx4D1A/iFbDq14FrqQS8f2uotpEanXfSsMOETLpVJw3ygJYxZQL8nTNcjHXxU4UCaMAXCmhcYad72Gfryq9QsVzsnOoT/xL/RygxF4EbJUFu05pr8wxqqyDlHLJA2CBCsGDk5Rn8/YiSWMHVRuy/jGwLgpWLY4s2omaG7CFVEsJotJ6zbZ4wQpYcSH1Z5OoiwQmhgkvJTuyLNWgD29GO8XcDvBCsuVtsN7z4XcanoXHmvNWn+jY3qn1oB5E8jU3saMP4AWSACeAlKwUS6qUR58/5jGPsR/4gR8IAO3mm2/eUsRP/dRP2TOf+czwGePGM0jNsiTqr3zlK+25z31uaRuUAZCF/VgKwMoqtEjwIDoNficbuXv7J/1fFYuJ/WzacskoTga63kBOdl1hYbk4ixym3parjDhxO/qJdwe3hFHdQlM2q5Q8cpdm/EhSNYns1Hv3jTOcj5e4VFUV5vWTMlk3nlOLvALkw3iFjVI9KEmzvz3JVoR58OOueF7azOUd6J9VSArmDrsHqQX9OOn5FJulPKkVMQOLDNgD/9rMTBh/AUStM7/H8P0whJuMQWxmkLL2tzNPVelVHLYqbitga6a2mMkFltovpCK6xQ8j/VMcQE8aC9fUVbNTlaRXaCXkCcvlLusyBFBBopVKUEp5AKu5hYVSQ3ZJsRi/2CgfiVZMMcJZRFskNZcdKO320rhBJMWawzKvwZXu0T7xbta8C2Bh0P/ad78nEI8KWAHSPW3P7/7u7+YCHcr2gKsMYGGOgHSdNfaUpzwlNE0gis/+5E/+pN9ceSQi9frWb900tP/oRz/a91LMkkQBol772teGvAAwgBV7PRKwD37wgwMDrHgMdVmUlkdCqWSAFRfopVyT9Qmbqp+ORzgsK3vqi+8XF/ryMvdixR0T4PI3CQ0ML6/scmT0XdQe2SV51Fq1/crvY8YpiDI30Zi8bNDyB31ObvY6nPPclOWV6EWonp6jiCi2StvkVQjgAGSNSjefp0IU2BJLchn/jO/LKMhFGX/AD2vUR05QPd5e0tMu8D1t5t2I2ywAxtgBrrxakHniXRK1B/WXbf4PLK3b3T3bIrXidr9vtl7KwM5GKr489UlgknbTbwEuAFZqHD8/D7zTlDkKFVKVtVolb1XpVVaMybz62E9mJhYqS7U8ozv/Zx6K2O+L+vvFlUaI8Ycx++MWN4mLP7O0YU/auZWcMasMUYwwh7GakjbJFCR+lrayXxQBLfZ57SOHTi7brWsNe/TCTG4cQvrw5dWmdXo9e+TCdJBU8RlqQShGvDTOR53gXfMREGRPxnk5jOSKPqd4DRbF6/zDd/25/dkf/bE97DGPsp9/w6uDxApwPn1K7ezHFYD1ta99LUiS+M3766kb+D8SJVIZwCLPc57zHLv++uv7oaW8bddb3/rWftmAJfbBWJ0n4IW0C6mXT9/7vd8b2vmiF73oDE/HVBVhlXfY52WtDgywfEF4ISBmJML2ZqTtucDaqphE5BXRpeITpd4sUjo3KMmot+Xy4WW8x6K8SnTL5nfZge7BlqReKf3gBeCmESekWYAswFbdMKIsNwZNqS81jw8GLNVa2bM6IGP1j9SuPiBpWVnx915VmEdAWrXMOD/tRM2QxfbtVVtaF1n1kQ9wM6xqhfGXV2SW00mWXYfqjoMw0076pjBEHCw+JEWsytS7ldeHbrdnd51csyOTWykW9tQntxj8Fs0H0ueyA0bvJOPND32OL0p5dUhSPYz0hfr5GYWqMq+dVaVXniyyynpHdUhIkzIpucZNc6M1VRS/sagdXvIDMGn3zI40O3btfP5+Rp2S9IhiJM/xiry6iPh2MGdIkLKksOS/4IILtqgEAUok7MLyEl6DN601+6pA7LC4UDx+8TQwk2ccZfgICLowMb5VA0RntYc9lvJTvQZZN5w1Shixf+g9H7C/ft8fBZ6qf/OMpwTVMoBcCTLQGNjIi3AYFSHlv+c97wm2n0reO7HMPopnRAURt8OXgwrS23QBDH/oh34oVJlSR5X3y+cdCcCCeyIO/ogR3ezEQrg1spCkVoyNw3TgVgEicWd1Exj0xVd5RR6L0rnyW/p/GRKXeSzGEj2FOYj7USbuj/Pn3TAGXQxZz3kvO+bIxyFLrSfLM5FnPbu8JIGpZXoC0mGjrpfVKbAVRyXwz4lZ2UvxNHbDsk9z643Xtg/A7lWbvGeAziIbMg4bNn8OF0KxeOlQlnSC94s1Hm/gjWY7GPkuO1srYrchtUoNb6P2pqgg/XjLu4jfkpLKXiuezywJWdmcx9/rkpH6LmeVL2cKMaZ7sFZVehUTRVbtDxc2iBHzUp432rBjqfAz2ORN12q2Z2oyk/eK+gEN/LDWueyUebQzvn7dxxdh3hMuFhp35pSDPZaI4S0IeCpbx4CsL69usp4DrjxBqt4xvqNNvMMkrxIc9uJFeWWqwbz5lTTraGvWVttT9uk/fpd98A9Pq+Pi5yQB4pzXBV+SpiIj9xQJ1l/+5V9ukbCPCmCp7ljVSN+q1lH1/VL+oQEWRpbHO5vRr33KCrCqBeGN52MitUEM6MfppeV5uSTxoh/elksvtlRIKapFXnJJ8/og81Rw5dXeyTMAa9EE67YxaVNWr02NxLCV+jyD8ijE2OqDNxDkgNQBX1W65dVccazCQV+IlOfE2C17njyKj71794a+yfZCQJx1UpZER8K7wiEDR5W8VLJ4YLxdR1HZHpheddVVfbsr3rsi9VksXVleb9rtzY61InDFIVOFiF3RBQZVO9FXD2oZb0mQpU5Fijjs5Qspm+wOY69rvcveAzJrTdAO2ZDJKUfAoar0KutSW7amwr51Sho+VZsrND3IUzlVBYJxm2SHxeeo1aQq7B9Ip4AV48P8ZQXAjsuUipD3S2BM+5fstfSMgkdzZvB+5klOxWtVpCpEasUFg0vF1bNTQT3IWsCmSO+od8bxKsGUAOgp85miGswrh7P7c8sNu2Rm2f7iPe8PPFjso9/+7d9+xiOo33ZeOB/i0rKG4ET8oxveu4VqIauePID19re/3d73vveFR2KKh1TwwxiiNoRPC+enWIKFdyIgMEvCllpHyhwU5RkaYGEHQADJdq/V92ThwAdgpSZeWm1aWQb0Al3yLIrLZRELAKTWOUw+Lz2Q/YvAI+2XCqmKAT3Pa4Neay6HyOfdXjXGYN8nbhlTtulJNIhKkX54u5xxcjhRl4ybBbgl3RKozVPNyFA7heV9mDkvelZAWRIu1itrmj7Fbt5V2yA7qJiRWZJhqbDji0pePbJf41aH9IqUQhYr9RCg9p6lNbu309tib+UD4lbp46jDwQi8+z2F/gkMD6Lik5Qgj2ZD9pt+DxPQoz5+1C5J6qTO4jeHPvNY1T1fphmp462DsWg/oN3eXi1LalQVDGa1D+Z2bJi8vZJUkrxPrPcUbkLxvMlrNmt+ZZ/lHSdSLox4C5KyPBwVp1CSKy4VvP+AK8237K2YY1HAjEIlqPHUhX4QrQJlACK/urZhV88f63sRPvZxj7E3v+lXt0wZZzxqxVavEcCVghrngSf/cFYe3kUA1p/+6SZzfFWABWjCQB01n08xkMpTHfLMgwZg+Q6CiBEhEoG7KPp22YbgVUratPwz/obKizUKO5eyNlU5YPPIUKvSRDTaG9bsbARCM37aneZAzZTBfCrYij0GkS4M471VpdGiG5BUQptirAbSxu83tVSW9yrtGSSv1F4ycPVq8Ga7bb2EUBtyFBDAogxdPmIeltQ2MoYKpgq4UhDm1Pnl4F1rd+0zR7YGSS7zEixqX5b6M7U/Kfm4JAR36VotAF7Wi7i3Up4nj+zsqhjIeztODliBbb83qGwuYj7wdmq7yKcYoSnPiCAyK6/seGhrGeAeVopF/RiJXzt32ntQZWYRZGa116sDs+wk42fIrxA/fJdq7oBK84qZTemUT0iu6qdCPPGV6CF4x3g/Wdfaw6iX9TBIDMO8edUFuMz5pGhdAHKPtlbtktnlLTQNH/zoe2y+titczL1hPGpl1pBs9wYFWKhpP/CBD1QGWAAqpFL8RtKGJyGSNYzuAUxf9wAr5SUfNI93f9TtNAZdMpxOufkM2o7U5yTN8HQRetarGMSDInuuIgP6drdlq40lq09OBUp/JFzLGydstbmU2qygPlyc2BMM5rOSboQCNqmHb3IDKmaUdEtqZT0uSgJ+c/Pnh00Ot98qXn4Vm5OUnUOdeYyNqmXkiwH4+dPZtidxBfKeqnK45zVSFBeMz7XXXhvayIGQav90cHnDrrnsIvunw8ft2EYzeIMBrjwHUNIAncpE3wBtnl2+yvNleWOjbIF30W6wX3jnlrzyaKPspsrqzPseqQ/qrti5B5BLu2gH7ZKXXhUnIC61S90jIaZcXsoDV9RH20hqHxeVMkJR2i3bxKpjguQE6ZA3bk8Fsd42i/XMT5ltFu2LARaflanFyYMa805iJJ4iDEVyFULiONDljdkBqqgeBQDlkDFqQmb2GKlQq46/8kPwOjmxZLunNrYALBGNYuMrqRVOEbHQZBCApbFCelVVguW9BfFS1AUxT1L1dSfBGnSiB32ODVqkobxkAgXnasgf3Z6zaCI4DCSt8OzzZdxcjJ2A1omNo0lSrjz7OG9zRblnG1zF68JLNmMqiAMHDoTx49DEXqbM03PQNVf2nBwg8m6r3sj3EfOnqU3yyh0lwJLhLQfo5ZdfHqpMvVUrnuBDdszbQ3ftsJsOH7MrZuqV7K3iPsrtvyggbdl4F30vj8MsYkK9awLjAltZKqY8cFSlbVlleAoEgQSpfL0tUUo9gKyV3vFM2828WGkCHVKvqR5Jk4q8LqU2rarWpI4srijebUADgCmW8qldIgGW12yqulfvpHjUPJluyvrHqxCghRSLS5IHV7IDpY0yZvdgjnVFHSkgMGWeyaN1M8zFRGF/Lp87ZvXa1mDPnsk9Zn33bawKsOCswqSD9fZnf/ZnfR6qFBWh57OCG0vgivbkASkkW6gSH9Q2WKmLYlz5eOlkvyDSS/32h6zUNN6ea1xtSi1XxtKeLkLPSsolWw15qQG4RGKWVQ/SrJPrR4NKMStxE4ljUekQV7lsBqMywkwdi0HyydZNXqqab8+9VUUSMEgb/DM6dKg/b/OTh9L8xCYDdFkaJcBCPUjbkPLJvi7Fw/HA8saWeILfcvF5NmO9cHAMkzjohrVRK6qfTThFHSiPRKkQPTEx5Y9CjRlLfGIKBN8PD3yqHM5IsJBkeY/uInDF+AsAxOOYwhs2SFxHgMpt663MgMkyTYiBnbdXS1EHqi/+OS9BkkOI8pWp2TxzO4HJRd/gPQVFFyMwN6jKt+x9GoVqEAniHRstm55Ys/OnN88Jz+QOwEINCGt7VtxCtbEqwALsMNb0AVDlgz37fmfZRxXVlQewqA+QRUoBcWVjP8j3Qxu5D1LpKJ8BzbOYs7yQvD2PQJfqHicv1zD9yzOgl1GzJDcK+yEJXiyxQZ3YcjZb95280+qT07arfr7NTs2HJkrtGgNRH85hmL5s97PMNwcGmx1AQnG5vDox9dY7SNvlyl+2YQOy9m+0QhX7Zk8Hh82qc1QACxDP7ZG5fvjDHx42OQB+2S04BleAwgtnpgJAK+OuKhpD5gpJ47DefXl1DFK+7LQkNQb8sXaY12HjSOpg1LtFmUX2RrRF6sMq7yMgC+N3bLMwB9g1eeEZfFcyAyhSA6ZIlASIUqVYkppcMDWZyTEVmyfIQUCS6RSqBq0HAViFvIklSKn0M9gpAbBkkI/Be8zMDgAHbDJfvK+8V1XmLHWvkTp3kGgEANtmr2fHW117oNkOakGBKw+wCPb8+jf+D1us7Sl1jqoKsABUzCnjhQ1WFYDlwVIswcqTVOFZiFqR9Ltv/R278uor+kP9xS99yX72J38+/H3O82ClLpBx5NMtOA5zkleXd+nmxfXgIjaeH+dhnDoWMTcXG0ZWOBEZ0sqQvoybi/r9BiZwUuXGnNqH7czHoX/48OGgZnjEIx4RNr1hqCBS2y4X7LJoAr48Nm428DiWmc8zKoAlVYb3HixTj2SBK7wFScOqKYrUd6ljXpSPOaeNZQCyaJ+QtDjFVielzTr0yQtYyFOF+bIAAoxVVYkyXl94f+2YOE3gKOcL9ooU9X+KqrCKLRY2P8fbncCS7o3GZYsnQ3BRHNBePpPJR8oYk19ko2VjxiVB3rcxwa5sr4iT6CMSUCZ7jPcUZAwEhqu8/yn98XlYz4xVij0mYPZwq2Mn2h1b7fQCQCT8zdxk23bUG+H/JAzZkXhKgnX1Q6+yH37lq3KbdvHFF/cJO73azjOuY4QuZncPwt7xjneE8aaMInCWJcHyYMnHHSTvL/zCL4T3I0sVKOkW3pE/9Zoft+mFSVtdXbPX//Qb7K6vHfgGwCpbhNyCOTyqqILYYGSvJfdpqZu8+k20EKMIg1PWjyrfe0JF2p21UYs/SRIugUWp0+RF48n8hlX5VOnDOPPeeeedYQNUAGP1OY8KQs4RgwJq2a4NchBL/eBVD35syigCUscRzx3m/JJLLgkx10hFkjZsru63055TWTQM4nWqGliXPskmaVzeqWXqK9Q7/DzkIQ/pB7/OGktJOsqkkqnzkGf3VPS8JDt5dll33HFHePzqq6/eUownhfTSoSqBx0XcmWXHRmVan0X2Wtgt7d9o21qnuyVMjigheD8fWFmzqVZzKJs+AULeQwBkmd1T7C0dwkytbwSJFRxXOHFcNF03JG61Xjdw0WmvZV9FEsM65v9ZZhXYbhWxwaeumQCETtHmpKxDscxPTzTt/Om1Ppjy9SnYMyAcbiuvIixqlw/ATD4ZnitcDuCKdw/mdFIMsCB2ZbyqAizKEq8V/xeAA3gBuPiOBMii/te97nXhb76HsZ31u7A4b/uuvsL233HAkNQd+Nq94ftvSLByZlxeQnCPVE283J4XxR+uXsrFS+vzyYYrjzW6ajuGzS87A0m6xA4c7JA6DVvZWLJ6bdp6nZrNzswGaQ4vg25v6luqJ9mw7d2O5wESqMN0y+Sl9p6FKVQQWWSeWW3XJs0GmxKqIquM4+1uMPxlQ/eu68rLRg4YGDR59SAeTh/5yEeCW7MH1N/1Xd/VD6B6ZK1hd7a6W3iu1u+4zT783j/sN4GD91u+5Vvs+77v+87wlozbie3Xb/zGb9jP/MzPhLA8bIB5tj+Ahb/6q78ygQbK4ubOs7HDB3k+97nPhR8S43TdddfZt33btwX1Y6zCVF7yfdM3fVMoj7bxOcCTMfj7v//78LwS6ogbb7xxy1jRHur5zu/8zn6+97///f12+HmjLPIq/fmf/3nI50EpIO9Rj3pUyMI8f/WrX+1//1/+y39oFLroAAAgAElEQVQJbRMw00HOQcY48ayAFeUqJAtlqR+Aq0984hP2oQ99qD9O6j9lKJEfCcxXvvKV/nojXtvznve8AFh4p8iv8dZzHGqXXnppmFPGk+c1by/86Z8PYEXpK3/1UTtw4xe29D+05YKLgpSldeRQ+I5+4YYvBvSitc/7rGgDZd6PcTmxPdZNx05ap9k0PH0lZfMUDDzPxYL9U9xWvF9ZgE6xCSX1HfT95bkq3GPEfNw9tRwkVXkJFn9oF1Apr3eX7e/+6h/s4x87vRbyngPM+LiDABRUfewn/F9EpcQAZHzgrPqLv/iLsBcTdFkhcficHxIAxyfWtmyn4voAZgrwzLrT9wpATTlQNygWIn+rjUjc6O8Tv+UJ9qpXvsree8P7A+VDXMcw8xQ/Wzt09P5ensv+KCsaR1newH0c5atMb/8k43N9pxA/Ihw9WxQR3qaAtgVR9caa3XP0TltZWzJixmGTMVnD86tu89M7bH52M4Awi5+NW67S4xzL7SpblATUBwj1QVbjNuRRQXiKjTzpligZhrFHoj0yPEU1EasMhwVYUg/60Dif+tSn+jYQ1M+B9mM/9mN2crVht7ZPgyvUIw+bn7KPfPADWw5WNiWoHqR+zZNwUDagAuDyHd/xHfY93/M9hbZHmhs2Uh3UfAaIePnLX565fOgL4AEQxljJPlHqQUAL5d13332hjFjSQ6ECSL4eXeA+85nP2O///u/3637xi19sj3zkI89oi/qpL1BdZHkBA6Bkf0Len/3Znw2AUIm1+3u/93tntFcSny9/+cv2tre9LQAoDwZ9P/SdJFfiCgLsAYqVqFvpDW94Q///fjxe9apX9ek02Cd8Pxnvn/u5nwugQw4TgCzaD1B67s//QigTkMEFojs5aa0Dd4bvfb2iMCFG4a1f+KcwHyTa6gFq1rsrHjFATlUpNKq0YzZhD9u7q1+01KeiMNFFRPxWAAfvAZun6pVDS9alqco+WFUdDzu7vAPz6sF4fXZicWRRP/Lq4TxU3FNJr6r0fZR5vX3inslLSmNxjqLu2u2Hb+xREO6YAK0pm87lSBpFhaMso8jAfZT1xGVJAqKQOLFX3yDhfoZtL21ik/PSNsqEwgED97XGqrVbbWu12tZstKzT7tiFC5fZ5EQ9HHhZEjwfX2/Y9p2N5z0/DfVzGGQFP/ZtExVEbOeW5ZkoUFtmy5TadzZkJFnYqWBMKwbpYbzYaDc3OH4DopBgkZBG/Oqv/uoWydjLf/hVdnzHedaZnAh5xFI90WoEQOClSr/1W78V1o3WXZG9C+J6DltUk4CglEOQugBFXtLjpWx+TAEktE8AzLPD890v//Ivh3Lynqcs8iFlY6xVDvMrXioPRLA3yQLUtFnAoQgQUp8vD/AT8ySpPZLI+f7+yq/8SlBXveIVrzDCHcWJNtCP5z//+UHyASj6xV/8xSA99OAqbocHWHwHyAEsAbx9SJasfnpVImDplrvvtT9+61vsu//zS+26h11jc/XJAEom6nXbaDTsJ378x/vNVr2ba79rC5M1+9+/8au2dvJEeAbJR1YaxO7Rl4NkDdUl6dG7F+zinZt8YCTGl/dGF2ZAFe+OAk+L2qLsQq3QQCmULFl9lIS8ygUOydnRVtMunl3OVA+qnjwniNT9KiWfIkdw0ZBpQspz48yDWpS+b0fqA6y4sgcD4Kpq4D7qAZWBZDiMJifPCGyt+mTLNW4pl0LzcKPyZKwCWTDD+7R3/kKbm9gZjMKLAhnLPk32XIMyiY96/FPK867U5E8BWb5cSSzpu+abA4vxklt/kfQmpY1xHgzfl9td2zM1EW7+Wequ1HLZmOUajfcgcynvQQ5iDilJiq755n9lj33Gs/pFI00gaDMqIQ58qZjI4A9jhezIMii/5ZZb7H/9r//VL1Mqr5T2x+3jmbznyQswij3b+BxAUHRQqy1SIVKOgKMONg+IAKa8a7Gh+KAAC2DHGMbqLdoDwPGqSKlbaTOSNNQksR0bax4vLQx86Qfz/epXvzqMXSxRy5NgaUwAp4BiSfOQUt1+++1nAEmN113HTwYSWqSwALRHP/rR9sQnPjG8K7Tz+MqqPdBo2+/8wn/vLwHWkrz1kHLVa2Z/8c4/sMP77wp5/uNLr7dHX3NN3z5L6lK+Yw7KQI5fazL+PthsW7tndvH0pGH/CBu7bCl5nwUM2LsBVryDsrWqylFWFHKn6D1I8eTMe162nRfNrBSqCsuCfqe8p3l5fNxTDNv9eTlMuQ+mZ3MBVh7gCmomm7SJWn3bUGDegCKxYVOvYuA+ysmRtCj+TR18JtVizEI+LiJU3ejYYOXSq0WdBbIAWHvmL9wixfCSGk+I2rNeYPUlTVrdpuszYcORvVpKAONRjn2VsmKQJc6aKmVoTuWdJu/TUUmvstrCTbTd69l1D9k6Rz4vN34OpHmIardG8wiSoizplYAB4AMJidQx87t227NetSlZ4ICU7QiSJA55DlulWNqBqtS7j0udhWqNd1TSr1hFVTQHtO9FL3pRkCzJBg0pHAAoBgoCWF7q5AFPar309YUvfOEZ4XFiIKLD2IOsQQEWYykDbdnzaFxQJ8o+i898HZDF/rf/9t8C+PGSPt558j3+8Y/vh4TB1iRLNVoGsChHjgDsL5T9pS99aQvAeu5LXmp42104O2t7F+esuboSms8+h30sUjbeE0kuOfx/67WnAdb3vfp1IRoAElsAFknAmP+/4JU/YuddfHFQo1+5a9EuXJy3+5dXrdXYsOlarf9M/F7wt6IMCFgJ7Hhg5Z/jLJFKkH2C9SSGfebG9yNl/0CChWQOMHfdjvIg777MFC6yojbItnNhcpOSYaIWlFVnJNljpfSnSh7mnj1BBKxVnv16yZsMsPI6jJvnhE0EteJc7bSIddwDxAbOrWIQA/dxtq0IpUsaIsA1aiJUASxxC5WBrMt2X2P12lSpK3sIidFYs6XGsWDX1WhtSsIwnuf5Cdu065qZmt0Cus52yJotG+7x41sMlWVPMUgbxXclI3p+VyFArLL+TnbNLtuzy/7v/YfDITY/ORFIGjkw1rpdu2l1Mz4lnz9yfnoLyPLieQxTWQ+yK9Ehdv31L7PXvv511trYnNOnv/SH7F9ceXkfXEn9hvSDH6UYYAkgIOGQ4wVjgrQHtRQgiZQiSVIdAk0eVPDdU57ylC1SHfUF4OWlfd7wvEg96OeDugAiYhWXdCgLiMQgaxiARRv0vr7zne8MhuV5qlSpXHkGtQt9A0AC9rxnHM+XOV6UASw/NtpzMfr/7d/+7fDVxfuusu980UtsY61hl+2csx31mv3t3/5tsLWTejW+ACOt+vXXvLpf9I++7n+eEVAZMA+oRuKMBC2WWp1otsL7AIDBblHADIkrCTDG+8ElgTyiW8gDVuGZtbVQJ3sC9kJSaTGOjG3VizxgTszvtC++ABXtAykUGSn7iGw7O72mXTKzYbvq89buNaxtrT4hLR6F8KWNUm32DenV5uwMDbD8JKNWBGRth9G8aAjOJe83NpSY8LPoJZC9jwBXTBHhDejLXm5vg+Vv1THIgoD07uO320x91h6y66qkeFxxH9Bhn1g/bOvN1XBDwa6LttYM8T6HfN0mbdqmJqdsZvo06DrbUi4f1kJ94iBVLLaUDcuH3UBq4N3fmaOseHMp5eblCWSwM7P2+UPHgps7aWd98xBBagXXDd5XJM8v5KV2nrndr423vvVt9u++/wftrz/yIdv/pS+EMh7/hOvs+d9/2ggaA3LG6KlPfWpwd1bCyFpOAKIx4cbP+hd1iDzU8AbTgcnzSKW8VCav7wJYfE9Z3uMtLoO8P/IjPxKkDVJV/uZv/mYwFCflGbdn1S3qAU+gmQdEdBByON98880D2WB5sApIw+PvJ37iJ3K5r+KxoA+AgWc/+9n25Cc/ua8WpB9lXnVVABb1AGBvu+02e/Ob3xyG7sorrwpr6KKZuu1enLW/+Zu/CfOPkX2W8bdUge//f07bVcVg3QNV1KBPeMITwrwWcUyJSJM2HW52AqmmTwAtPAPzQI4PGi97K4XUqUq/IrZ6SeWqvv/DqAaz6pJt51Kna/tm6/3LE3mXu0eCZoKz23OmVW1znB8bT8a06v46bL3n2vMjBVjq3Dj1uqrjbBm4F01gVYCVVZYY5yXt8kbrReF+ipiJY74XbLEAPwSMJg1DAQDYavda1uyuB+kWIXowom+3WjZjO4IrsE+xTZNUjNv1YnDgxOFhaAPq5jIAKC6amAGdOeIA4Hn+P4gqIa//rAfsfWiziEkfvzjTPyj0GTfkq2engms5NiS6eFxwwQV9YsD4oPjVt/yuPeWFL7EjB+6yv73hHaEJvFf//TWbhx+HESAF7htu8Rz6Shhaa60qIoC+Uz08K3We9zxLVdd5gEXZXm0UUzfwHe0E4GZJnaoArGCMfYqMU33yQCT2ZmRd8P6hhlMA2ypG7iqP9xDwhNQGsEiZeYSkWbQQtBWg9R/+w38IUji990XcSVUBFuADnjkBrF0XXWzf9ax/bzvmZ4x4oIBDQF7s3ahxxLCcn3e8/jX9teTHExszPE5RSz7rWc+ya665Jqy9Kh6CvBNyEEnZVzy44h0WlQDvMu8e+0MqdxgAkv7pXUypP86jOHvjsO08sNEKNmfi5xLACu/+xM6RaKEkCeQdgrahitBhkPE6l58ZC8Ciw3snLx1rv1mE3JBSGdzH2phThXsC01HVR5my5YopImTLJamBrzPmZolBFnkBCnw+DMDK6icEh03bsIn2lLUaeC62+j9545JFBjqI+i5l3Ok3fY5v2Bxont05LkuUDHmkirI7Eov+qAK9epoGbqMCP7593JoJJH1pr2WNpZPhKw5bjEsF0v1BC0v7+294hz31P/3nkPcjb/n14LVF+q7/+J/siY95dPgbzhmkCIxVymEsVc4999wT3PmxZ2K8vXE2deRRGPg+xQCLOQO0yd7IgxhsvbBH8hLtGBRl2SBlrZesGIlFAIsyGGM8z2TPNizAksG+mNKzeJawz8LxIOv9lUpUEtY8L7SUOfVjBABhbgWwLr70Uvv+7/9+m+j1grME4AiJZR7AUll544nElP5cdtllQc0I2E0lo8VmEbUg78LjFtPsnTy4kmowBgRyHioDWdRPAtxVUQf68dV8pYYfStnvfB5UhretQ+haCyYFa71NCZbSrokLS0PklNUpUuNRS6/g2vJM8rSDEDrwW42Ty6qsv0XfjwVgjVrcmNWBs23gntWm7fKSkIegDwHDyy9vGnn7AcAU7JYDQEbpcdtTAv4Os8i2AIFGI7RTga6lXsorX9579FnApUzSlNpWedjF+QFasmfTd1INphi1s0FTBvPDHMj4O4WeIKvtAKyUeu87esxuOnbCrpydtgt27QyHlNakV68oBM7f/eEmwGKzvf3/fNT+6R8+HaqXhAl1D3XjqUaqchj/5V/+Zagf1SKJgwxQBQghlfEbkScGWHwWc0gJSPzBH/xB2GQ9aPZqySoSLMWUo82AOeYtpe9IdlCdkqoArFhFiBRLUh3e27KYhJ///OftH/7hH+zuu+/esnzU56LYgyn98oXWahN26NDBPsCCC41xFwiSGrcKwIo9UrFB+8IXvhDeQSgiUshGaSMXDGytSPKALdoLUsCVnk8BWd4WLHUP8vmkmi4L8TNI2f4ZrzJ8yOyKzUyc9i7HDmv35MUDVyHpOfsOtCCjkl5BeEvCNIBLG8mHz0FSJvb4gRs/hgfHArBGJWrM6++D0cB9DHNXWCQANHVxp8QlG3f75bEI8JLEqwyQCGjp9yAATOq+rDBBjJ9iO+KqDWCqYvOnOIKyraMuBRAu61u8sfM3Y6SwPn4+KEthPIJN1vyi/dtrruyDK6/SvPfEqt1Xmwgs7QJYHEbtpZNbvARf/0tvsN97y2/b9ddf3/fYq3IYA25EEKn+497PjwAIPE5F4UyyABbPevUYhzC2YbBFv/SlL91SnicrzSLlLFrTHBDMveYcQ2ul2GZIn3vbIVRbL3vZy3L7VzSW9C/mq5KqCkoV5tN7UYrrCkJUnpWEz6ti80BW6pwinZnrdW2uPmXrJ470AVYMJJE+QS9RFWDJMYLf9EPUHqnq5PB+dHt2sNkJdolF8T3JWwVcaX61p5ZJsgbdKz3X2KBlVHmOOSXw86WzSzY3uRl8npSifUIdjuTosY99bP8C5r2Wq9LhlLU7C2AB5gBbeXEIy8rcju/HArDG5fapAfl6MHAf9+TK04162BB0s1eQXW/bpcO7SrT6cbef8kUZIcAlG7RU3pssAEaZsh3yfSgCWpIIAsKksmUcPfdZEZgln6SHPl9ZEFtRfcRjzXOyzWFeOdRoP2UDBBf2nmc7pqfCYwrhQ7/jEDgArBdf/7K+0as3Cn/6059ueKOmsH7H7RNvFqoinxi/17/+9f2PIL/EaJr59RJYZcgDWCLhlGoMSRnzEdtGieGd8gjHoptv0dpFlelZ/1Fz0G44pZRSANbDHvYw+/Ef//FcnqZUYEN7FP6GPt57771266239sMaAbxYX0hjmWuvio3Bj8wEPI9TWTvERj47VbdH7NlpC/VJg0n+LW95SxiOMkldTDOhMfT1/tqv/VqQVqldzKsoQeRFmLrf5KnQ/fPUw4WEdyJPLRjXxzhrnxQQ0pintq0oH/sD81zlAjeKegmrs1Bfs71Ta32y8RQ2AAVR9hIlz7mHKm+UKQtgUT5qQ2hDFJpnlHWOoqyxAKxx09Cfiwbu47C/GmaCddvK8oCRUXbMJSR1FgdYWaDUYdo2imc92PL/L1M5Yockuz1JvGT/JTUkG7DUmIyR2N95Lgamvi9enSn1bazO5JBTvVm2c1lj4zm3+J71T1sAQFLvUi7GuQAsqQWZQ9neHN9o2e2N9pb4gl9472n2c8r1gIS/Y0+9ssNYbRdvVqzaAaz80i/9Ul+V9d3f/d32tKc9LYyH1KneXi8PYFFPbNOVddB7FneeSbH7Eg+W+jIowKI9ACz6lmX/lDqWjAEgV2O5f/9+e9/73hfC08i4PrbXEVDOkv4IZMlGs6gdChp81a5Fu3rnQh/Up9JRKOQPar44xUz2MQ2C/14hkIbdNwBUzIWMx6uCKzxSKQPbRvZX9ohRgCx5gI9bNRiPn+Z3z9SKXTDdq+RFqCDPAljjlF7R7jyANeyaGPfzIwdYw+pwUzr8z8XAPWUssvLI243veGnzAhfLIDm2HZPtFhtkqipr0LaO67k8AAYoQSKRIgWTVyjjI9WMHA4EqPWbvPx4w3zZYukZvpPaSZ+l9J/bM8CRg5T280MiCDBJwbu9N1+727UvHz5u+6Yn7MR6025rdraAqytmp+zP3vH7W6Q+SJFe85pN764svqoUUJB3qDIWHEoAGAyhSbF0QpI+2Ri+8Y1vNOLgsX6z1qGnK8iTpCBNk+F5mRSLvEhPvHpLDgYpfc8CHlmEpPQ9pTwB3thGC9AFJQMANctDUN6WeXZuHmT96I/+aH8JxpI5pBvX7tllF89Nb5HEpQIshTrKiiHp+4+0Kr7QeWlqir1e2XsUew9zaUoxo5DkSuBK9SDFwkOXfYQ9dph9cjtVg4Aq6BpOtDvBXm331EaQXs1MTAeAhdoP9R8J7jxUgPJq9GMswIPnLsGVRYHjvTDJT1n8YC9F8irFvDljPGkHz9AGvFKzJGYqHykWbaQdSpJsZdVHuWqXl2rzGc8hecemi3YgHcNoHztUH+Ra3/GM2pjVn5EDrJnavC1M7Clb70N9z4sRo329oGdL8rJdBu4pAyfKBsZCh3HRcxwCck2P80lNJ6lOSv0PhjwCYAp7o/6hepP0SoCJW6qkBPpO6j3+1poDQDGW/C31g6SEXjUoUCYKBqQkJJ5T0G3+Vmgl2sHB79VofLZv375gSC6JmMY9MGifXLLbVzdsst0NG6riC5IHTqCNO28LwAPpgJiq2egx0maTiaUfscQoT6oA6OEAjg9VqaahMfB8VnkEoDfddFNoH6SasjGSKtFzwglMFKmqPBCjX9QZS2/JQx/9hiujY4zIfXDiPIN5LwH0ADWWGqWMpfLEINSDGw4dUQpo7gG4SOrKVHe0CXXjr//6r/dfVx+GCKoDAjM/+rzdZ5CV+n7mqfCUJ15H1It6DkmmUlb4I0/rUdaXov0m9himftqc4ijDHLJu8ZrM4iEUyPKS4qp7nwI5j0ISllc3jO5Hmp2wD0xYJ9hb8bMw2eyzu3/hH75iv/XmzZiYPgFccGLw4IXvBbDe9KY3hXBIcUBn9hBibAqs+TIBJLzXgJg4Aay4WPl2kJ+/AUZeJcmzAl4AINqiVCTxAvgr2PrHP/7x/jMqi/7Sb8UIVQbGAEDpn9d3tJH6YzA6coA1P7HLiNQ9rqSbcBG1gAdb2wG4GrZmDVuxqUCyOW2TNnWK4Xx7AkrGY62bGQdSFS4VDnzZCmWpwnxMRcrejrEd1zoqK5e+ykWcDVYSr6yNVoAqHg+Bbp6R+lWgSZ+xgWOHxHizySpUhwCabtDUL89E8qOmEG2HJ0oln+KzrTXa9pWN1hbJ1WKnZet33BooFACT8A0hsXnSk54UhuSTn/xkADYeRGBHAwARaSf59JwIQznYkUx5LzIOV6m22HjwdMOt2od1oSzqh51dZJK4+6t9SJ0oh5uoD8DNOGl9c1hj85ElKdE8A0zol/YNT9nAZ1lBlXkfINWECqGo79SB9EttVp20ndswdYnwF+848mWVJ9DHeEvKF4MLDhm4piDf/JM/+ZPQbo2z5olnGNMYRPo1XzSns1dda2vdnn3T4qzt3b2rP2bMsZ+buJ/8TR7GQvEtvXMB7xNkrPTfezyylhgnOUVQTszez1hSlqS2Ke8v74FIZzk3WIOppMK6dDJPRTQR5KP9lE8++p8iHaf9IqmtEsi5rN/63sdcxPgfMLV3ej0z+PNddxywn/nh14Txee5znxveNcaOdxWgBODgc8AS4CcLNKleQAZg52Mf+1jIS5lIoHg/AWF8TooBEZ+xtnFY4czimW//9m8PPGRIkWgLn28HwAIs0UfagLMKY8CP2s3/s77TOPk5GjnAGgWPRtEikpqFRZmaxg241u2k9WrdIGKFA4owBIQjgIQTdnNA15QBvqaMsATjTF49OIx3oGyFZJ+U1eZUqoVx9ndcZUu1g2qwylqr0h6kZqxNSbfYQAAfSB35DnAie0MRsorQlL+RfPEjMOxtQgBXt2y0rFXbGqDw8lrH1g9viuuVqINA0LpFK1yMvlccway+CahwsHjQQF7aL4AFKPzHz3/Kpmwm8x1QvLuscijLAyLGS5cBfmP0zTxxQAO6iqIeIBmiPwJ51EvZWWCEcQFg5R2wvk15Y0QZAgXME8CCtSVJadl68c9LEkYIJIF36gUg8kN7NI5l5fr2ysYQNRqeZefvu7Ifdon5U+iteG40B+wzeYnnkbLposDhlHcxi3nKmCsPxv1YFPVPdlZS2zG3rL9ULUMquFIbGAf6KfAmqTjfM+eSeuu3Plc4pizG+7L5K/pebPk969rOesN2T61bvbZJX5GV3vrmP7BPfPxvg3QmllQBbPgMoAToQKpD4v/sV8SZ9M5E4qPiO8CUnlW9Al78Da2Cl2K99rWvDarBLPCVpyIchwSLviIFFj0NbZXNGd8BIr26UN8BupDM+TRSgAV4wMB9nImXjBTfgqvWOUrQtWJHgwcG0rs4schbvWYAXAAsVKjjTOJrog5tjMPWpwNNEoSs8iTd4jDKs/kath3b+TybJf2+6667trPaLXVh48EcitrB34xl30U7+fGeZCdXG3Z7s7NFLUjBPoCzKiojohxF5wNdxcKs7T92SyiO92C6NmfTNjsUqaGkrewFsmmTZ6dUwJIYDmIjI9u3UR+AAJo84/e88Ra4EnntKOZFZQAC5hYXrd3t2Y1Hjts1s1OBKFN0OHk8eTLOziPepXzxyRWFuRlVX5hrgKb2n9QIDb5+nmF+yiRXWW2Wyh9AJ0B5xnnQ64ULAGPHGVRFw1A2TthXHWhsxmhEWoVtVV7CVpo4snO1nfYzP/VzQUIj6VNZPXwvYAMoEsiK1dVZ5VCPPHLj+mK7Lv88XoLbJcEqAnhVvxspwNoOgtEsluWUBZGSRzYw5K2i/jppDwS7s3GDp5Q+iIm8avyslLLJw8Ygb7s4RIovw3uDDXK4pbZnHPmkhuZgQVpwNhK2VYxbfJGQhIY26uBnrvmbd6PbM/vSciMJXEnaKdXkuPrJgbXRXbEjq/efUQWXMsIpwZ1XNdgst0kR6fqCRW/BYSmDeb4X6JKnadm6lAdhWRzQQcatiPwzLk/qReZrGKl0XjsJ7XKg0bF/ddFem52c6EsyxeNWJMEFSLBXxjxy4rWi7VJZDzJOqc9w+NJO5pS6PdVGahkCsUeOHBlaas3Y8T6KoDSrDayrKiGA8vqBChCbOeZxZqJtF86sZqoCOZ+narNBiswlR0mSI9kYpYyXpDbw5KHex2ShSCWtMvMAlv/8rW996xYJEc/m2VSNQ4JVFUTltSGcl7cfvnFrVMyU0c3JM26CUapF1Ft0Yxqi+Wc8miLlahkWWMcD+23VA2KUbRX4YXxI23FjpB7ZAXFgiFAy7pcOtiySzFGPwSjKkxQQ26vUMB2jqFdlYEOndZ512PI9BxcbNIcBPyQOlrXJGTs6u1VKmiW5kvShLBjwKPpFew+t3GOrzaXc4qpSu0i6Ektp89i0xV/mKTk4jL36RlJYNdKrx0YxDnEZssHJizeoOVW4HMA1B/YoQRaH8h3rLZufnLBHL0yH8iUN5TcSqCKAJVDinWm2U2rlSXYZL95dqEqKeOmy5nKU4Coun7YwJlw0GF/fNtrPeVblQq/yRawKWehUrWvTE227aGYlRGaQPTBnEv/qtfzQQV5tB7jA0cOrx7LGS4DnOc95jj3vec8LNlZlCbUiKkfZYXkJlm+DNzxXmd8AWGa2c+L8woksm4Cy7+oo+dcAACAASURBVLNe5rJnRvl97KnI3xu2bA1bDX3fDhurov7o1kSecUslstohrzvZC2UZyss+QRKuQTaWUc5pVllILmgXwWu3OzGHSK9iXiC1w4fwkc0VYHr/oaN2bG3dVnpm8+dfYPXp6fBIFrji8yDtOhVEd5x9DJK1nYt259GbcqvhvcF2s0qSV2KsYuHQATQQ0LYsHpzUif437WVcREgrb+VxrdPYw9CPQdZ3+mwUwBiV0pdXG7azPmHXzmEjulm7QBbAD6lEmQ2ibIkA/Dy7XVIr1j0qQUmtWNNZlAJl60oSQoDOqOOyZtXNGKH+F9AahBkez8Db1ja9AC+YXrUd9c14gjiYzU3sqGzri0G6gA/llAEtD7Be8pKX9LkC4/5iuI7HHrZV8bvqAVaeZ983AJYb0aq30LKFH3+ft6lWLWeU+dvBqL0RjNsJmkmsrnrwIkQcO7OtUi2AjTaY7dgoysZRqkTalXejZFOW3VaZyqasvlF87+1OzoZ6EKNPxi0rdA/9k8chBz4qzE6na3curdsxVDFLJ625vma1iQnbecGF9qjFWdsxeaZThVijB705Vxln6urV2/bAUj5Y5VDIsl8sqidPPVilbXl5xcfFuhXQ8upF1uwo16oOeNnk8FtAyrOuq72jAFl4mRH0F8oOfuKk0DwC8UXjKnUn/aC9eWt3FHNDGYw9+5sIg5knpI2DBIfX2NPPmOtqVO3NKsd7H/J9FXtZLhFfXm1avdYKYW4AWaRhOSgBQb/zO7/T56yiTAy3MX6PgasAFt6FGLZnJQ+aKAdPUcpBJUn6BsCqsMIGuYVWKD5kRcTK5jOsgXvVeqvkx3MwgK5ewzrWMsIOFIlnq5RdltdLN84FgOXbC8AST1SeKlGcW2dTlSjvwdiDqWzsR/E9hxoBUmNmbpXtJZRIuE4sr9ltaw1rTG4ekL1e11aOHbVOq2X7Fufs4Q850+GEOaCecbiGZ40BUoWVjZN2onEkXEKyUlXP4zz14CjmQGXEe43CK/GbH9aoAkGPol76RJ2AJwAKB1GRlIrvmctB1IUCV1fMTNl8gZhP6qwyCRb9B/jTlnE7uPjQUNSL9CyVeiGeJw+u1PZRGp2XrQsxwpOviBA6Lme507Vb1hp2xdyJLd6Bo7IDBmiJooG6s0CUABa2WC9+8YvP6KqnafAeeXk2WN+QYJWslu0wcB+n0WnZy/Bg+F4GlYqrd662+VxWJYqktYiaYBzjCgBFNcitnENKHkFXzU7ZzMSm7sYD6FvuPWgHmm3rTmyVUHXaLdu9etJ2Tmwe2D5cjSQf23EQ0t4YCHH5QMrb7K2F36RBbt2AYFRX4jgax3wU7TWyqRHAGSWoEIddEXDiPQfkAfCY4yrqwlRwxZimGLlr7POM3Uc5N2ILp8wqhKF5bYjjOJJvO00rPO1EFZtZ5vCra8tBeuVT1YtK2dx40APnmqRYXIThqCLFvFQqEz4rbK5icJYHsAB1kmx9wwYrY2bwBCLI8zjTuI1Ox9n27ShbAZ7H5UE4rj6kcG5tlyqRg5UDM+Z0GlffVS6qQYCDbtDcUm9abdojF6b7aj4BrOVmyz59/6Zhu08AMWyuptutvuE7BzYbo27r9G27JMAAENqcBYSgL2n2NoKtCHtHlUR/6Meo6RN8G1L2GoFxAM4o2iIATDvyQHAMCqqoCwHtd2y0bE99wi6dqZcOuWgHUgIQj9M+NqZfSA1zk9dBvQsCVN6+DvCQ0t/SwUvMIO6vqns2KsKLZ4701YNUt3fy0sRa07N5xnYZvrPev+d7vqcQYBUFZ86iaQCMAcpIWXQR/+yN3MftQVjlZU9ZPogwOcxA2GcjjSMKuG6/22EHMa4x85xbzHmWobzsYcYRvoeDdbvpGQDGcMh41WAMsLrwL9Sn7LxdO+zYRtP+78HT9BEAK2yt9p3iL2JuWNs6KCgbdYTY4sc1d3G5gIEsqolh6heFRhWblar1se44xIskZLI7AqwCIos8AVPq90CJA5+xi1XFWRIXyk4BWbLbAVwBwlOTYjEW5ZcnMeMwDukoAOvQoUMD0y/4tktFrmDXWf2KpUlyfEgdsyr5RAxbFdjdttay6cmTfeP2YQCWjz3o284eAv8UyVMnYJv6/Oc/vxBgibcqlmD5MmMgJeqHLEb0f9YA65Mf/3s7cWjF6rVNzyUfzytebEwm4kCllOCP5B3EwN1T+///7L0JlKVXWe/9nHNqrq6e0t1JZx5IDDNJroKISORT0KvrAwSvsFBYVxYooPcymA+vEARBuGAUFFAQgcikF4Iow8cgyOe9zCTEkJCQhIQMnU7PQ8116pzzrd8+/T+9a9c77Pc976muDtlr1aqqc/a7p3cP//0M/8d/mb6YMk3EWWSRKC8eE8TgUnBLpBIwvoZstkwyxojfSZwbZerWwcOzRcTNZepay2d8zq0kJmZ5Jcpuqx9vL9k48R6z2Kmr7L/imYVBe32ARTxBbK3OOmWzXbBpwwqAhbfc2WPJ0gjs8Lhtok4jbiGHy1qy7ytmaGzokJhxVczMQb4fDPOZC2l1hOSsAjhhfNSY/qQBJKR0zGW1IQ1cqY4sb0RUSjfPLdnEMQlnbLvIlybJk5qfuSUAQhvywnPJe1jPxbaFPY1xL0q/oPJpr1SrMSAQcCsyX8BPEdssxoFnYvYiP9pBEbtZeK/mO9M9MtEkG2gkxIsdzuVRZwuclpAo0T+M2X2GcnkWco7Buq6EfeqrX/1q52Xts5ezbzLGzF3/WcAZn1EHTPBJNA2ULZUkeXlGLO++h2NsqBxxe1GG6qeOMNZhUizCdceD9bor3mzfv+GW3gvIYoRlgDGgU4oFOGUM3NP0vT7nRhFytazNgDLD4JDKz4QBUElaxkQErZPCyeuDNUXxjtmEfEK7BxLA8vsuQ3nRQCSNi1SJIpOMGTvlkQqOjWMQ5JJhW5AqAbCSVBICWDutY3vaHWdr9ZDNUw5gLbfb9qV79qRSMKgeeVsxXvSH+nzPzhCcFhmrvLyDUhkB2gCNVdo9hX3JUkGm2bEpaG9Ru7A06ZN4yjiUAHzipso6tBVvT/Eo6ZfA1Uh9yS4aLxYjVjZ0Po2Ab38msC6uOHm4ZgEFgX7KAWTJWD9vPvXzvQCxHBNigI+oH1RvGpt92C6pjfmc+pCyZ+0lzGfWJSm8ZGX1GYB1eLlpO8cO9rL5NEmAr/n2UUd+vdiZc/QNSZ66zC8Ali/FUlgcgUrCvwCkSJImEivzve99r/tMoIwyFG6HvwXcKE/x/Thv+Y6zWQCK8lWGbLcoF6CjINJ8DziKBVj+2a/6KYuzlzYI5J1UAIvOw3mRBZqkZ2XA6GQswOIgQgxf5ODLouVXxO4kF9Sii9kHbEwagJQmFGCSl0ryYy/xORNGsZv8Ov12Jxn8he3zpVd890AFWGG/fa/EpJttUekWmx0b61rwXzFPaD+LPiQfpJ/zy23HUdTxYgnumBizS7ZvccOwa//BTA8w8ugGjsE+mz0HoO9uHUoHq2Tfz5MCFV1j5K/aTCCtDWmSNwAHNno6qMPneY49KpacVuAqTb0oYEA9sV6fPuXDkekZ+z5zyBadQTSHLZ5msUmqUtFGCHTIji+kqtAFJQtgAY5DICFiX8VEjG1fXj61X7xcRc6OsOy8PZU6WFvUCQ/bXQvLNlQzO3sMjrfjYCtpzBSrsoiBPQCLS9iO0X29psrRDG/dI+297n0DrPibBMDi/6TEGRZqXwA4Osv0DO+P9ws4Jqg3zykQMiCM/LLVAkiJA4v9DpoGzjtfs8Q56UvOAHUY1H/+85935yZlghF4RrEN/XiJCDX4jnJCugjapXNWgI32UaZvB6a+ZZVV9rtKmNwlwWKgAC5pai/pXxWJOg+M+ROhDIN7FsDKW5yx3/sRwHnJSO9CzhBeZtIESKsjz6MifE5GzKI/yNsMYvt2MuUrYiifJN0Sh9gggztrPLmxchhhSK9D2x/rxaVlx649HQRq3j4+apfu2Oqy5t2oddDSV0T65Gd+sNElqVpD27eQELboXACIAByqlDSthaca/ZQdXngYal2nqYvEzJ5Gs+GPod67wqWkjS8XSyRFRbil9O6xu7pu7x47deRwzxi6CMhiTYhoVOrzvHkXCzJlJ+r3SxcCxjmco9TLWAnEZakKVY48LatwQGA9pEUQ0XjTZiSG188s2kVjDZtvd+yepZadMTpsp410qVTknKF1AYjGe5hUxFkCG6yWdVYALMrAk9BFF2kfcX8vdGacBItUhZ20JJD90GMU3UtO5vyVAizAhZBhkuRFgAdEevvttyeK/MLBVNTuyy67LEp6pfyAvCyDOuqhPVD8+xG9Vb/KkXgx7SX7Ks8wOnjexEgzLvR10aD5rCTeJjYAGYT/OAIsf4x8sJBGPugHp9bGzU2a4M5VkkiG744DgvlGGB7q9YNzkxdw9YOZBVsYWmlXhdcX9lbbtnYlEHm3XUnFFMKEcDpIVqg/JihrknRLdm554zMIQ3SpzNYiTBaSFPrvq/tYZ/KIzFIxAYh4r1memiH/Utb61lgWUR9xyO9ptmz71AbbNGJ235E7rd1p9arBaxNJFh6caUnG4L69Ugy5K+PEnI7hzqJu5hLAgr3at9ULpVpIesPvAX+8Ex+M8T/PFlEH5u3T/vfh3uqDK/IhvTq41LILxrqAam+zbfc12y4MkehW+Jw5pDiaZ599tstbZN++ZW4JP1w7bfRIr3kCz6gHlzrzDmAdbO3qfZ8WaQUABhDjeYKwZ4V803tgD2GcH0zZI1A5wAIcAFySAjYKOKBzFZFZmoqwCKuswBLSM6njZPcEACKlRe726w9jJWnoQhsqf0jl+VDUlisrQKTGKU0SKFAHOPz0pz/dC7aqCO7vec97jB+kZryHB0o63LrfRYB3LPlBwNKsPuapEvUsByMbSKyKp8y4KgyO1Ci+DUpzuWU3H51fBa78cDfitcq67Qpc+ZIUDic8sUihqjCvHyFgzYstycbLmBcxDM5rw1pwX/lt4IbOfGCcfXuoPDVTnhSrCLhSe4radyH9nGt37GGTozY1OWGdensVyMIomgM3BFnivuI3IEDvGiAkb8EsOzONVaxK0x9zJE3MGTG0852kUYApxw+XYH/HXON9cXGRY0CVjhXh3PQ9EAHUPsBDsrSpYXbK0HHweqtTF9btwolk702t6TwHAbVDUrLTx2ZstN6lOkH9B0By4M3a1rGOA0oCWFk8lTPtA44yRYm5wf46Vt+wCmzt2tUFbGecUT0lRN4ecDJ+XznAQk/KT5KrpUAFkh7AEEAsCWCFRui4svIZKpUk0OBzaPA9ul4WKuVLShQDsNQ+XiTlZBn7kcc3VpdxX+wkSAJYoR48lJ5JzeirED/+8Y+7A5ONRQv1RS96kdOPZ4UxiG3nesnHLWu2fajXnCx7gqw2x6gSFaOPjb6KaPdqj8JjICVTAozIiHn39Lzd0zkWEO5YhjCWYBYVhzyl+J2kphJ1A4cnsdDKhBahWXIyoBx5jnE4SPWq2HRVAlUOMg7gKsvMmicc7PSDMaO/9DVWKpNGT1EGXKmNPuDLardTLbeQmIyuiC2YB7IErOg3c0cgh/8VyF0XFT9eI0BG6mQBMiSAsnsqs39IJcra84ESIEshfGS3xnzQ+mHd+kbmZeqOfUb9llmGnrt2etEeNt6wEU+9DyD63nzTtg8ne/zybllHjJ8fNDutLbzj+fayM3AHXCkOblJ+Aaws9eCh1m4HysIUEpey/pCEMw+IOPFgyh+BygEWgAYJi+++qWaIywL1oQBGCLB8CgN9xyRm0RO5m+R7NfC/PA+y6owBWAAXDP2oV2pD2gPVP2BN4E6L6vrrr7eXvexlrk1ZnpNJryEJYPkAL+kZJFpXXXWV20Rg0mXD94GsANbll1/uvgvHKX86rM8cLP7DrT0rNoHNjdP6jvMYE76HEZEXVRERftJIAmo4BJJjHNbsbhvuhb3h+SQKhiQyWQ4zDh8OQhEWpqmxpCrkUELMX9btXf1Lst3iMyQNZTw5k8ZtECrHmJkuo2vGtYhERu317ZX6AVe0VYAvi7Wdg3ep0zGf/V/9dPZrCZKsscakbZ88wwFI2ptnY6XykKqRRLegiwL9lLkCB7LAF3kFSmLGXnl0yfGlWoARQAkXS+qnzUhnJV3kM/bCfud2kXaS9/6llt2/uGyPnFhNm4JEEUnWZKO+Kv6j1jRl5FE1KMjzQyY6ZrWDDlxlhWJD6k8EhTSARUi3o+3VpMW0JSQuFcDS3lF0fH4c81cOsBhEgALSF99+SPZXUnulASxfeiV6fnmDvPCFL3RAx5fM+NKrUC3pS5gAQNhxsThZeE94whPc+37BC17gfsLk30ykciPPd77zHVtcXnA2De//uw/Y+977fvfo17/+9V7Q4hg34CwVYThWahttl6Evz+Mq64NKNpVbb73VnvOc57hH/PAGJ/PklstxbxxqeOZUd4OSAS+bOAeEJDNpYyagVQRwMeewtZDtVVj2QsvsnpHuoUXCXsOXQuhzP1wOhz6bHQAgTX0S1gPAY10wRwEQchFP6ysqj6mhuk02umSmeUkSQqmTdMAyVnm2W2llrwX3VVLdoj6JVd34ZUhdH/JYFaVx8MtMiyOJhARwdbTVtsdsOC65Cvvkg6x6vWFbJ3bY1Ohmd6jHAqus9y91N+9e7wzQIxWa9lQ+k7SLOQHwEvhSPFLGnM/k2erPHdYS4AoTCakM+Z71ILU0ebZu3bpmdkKAq7sXmnbR2JBNpcR3BPzet9S2A8tta9RqjlGfdf7wU7f17GfvP3zEhlDHrhRku2EXWez24YadOrrkQk5N1bdlLsnp9n4XlioNYGEMj/1VmJJUiowv8zcMwZW3J/w4f185wAJASVIV0hIg2RI4EsCAH8onJkVahCSJclAjkjj0AA9vetOb7JprrlnhpYgtl+ysQsN634vw3e9+t11yySW9xSyA9fznPz8xWKV/2/JjMn3scx+0Rq17Q/nHD37c/vFD17i/P/uVf7bJkSmbHOnabiD1YHNIO1SyAJZUgL46VC7b3CIQj/vBNAVk2XT+4R/+wUm5qiIwPdGLg9vXkdbeFdKrsurBtL4IYPmG46FkJolRnvLEVC6wlabC4pbKT1oInsOdhu0b6hL1kkLVoD6Xt6PqZj5QdxGbE58Zm3mVJsliQ8eYFmC1faQRBbDCMeZwFQikjUWpVihvLbivwnZrTtBm5kXMpckvQ1IsABYSFVKZcsJ2aR+QCtgPf7NlqJFL3eE8jhtm9VrdZme6Lvd5dmWxe4AcbsifRqnBOmJO8FvAit+sI3/PZLwFxLSHau5zwPN3kodqGFZHoaJi+1A0H+D2roWmIVl66MSIjdU6uXMFoHV4uWO4HWydmrIzNhy/WN144LDtmpl3zQB8yTB+23DDSchIF06YzbUPOBupLAJRN+eOASzC2CWFpILCISkIe5K3qQDWgx6E8bNkIABLKjvskgS2BJxe8YpXuM+uuOIKu+GGGxzhpkg3afZLXvISZzcF1T62REq81Pe///32t3/7tyvIOWXwHQIKFvAtt9xiL33pS10RgA5Y45XSqPfDoQvZZ30Q5wOvf/78x53nhtXMJkc39sCWyPhCsBVj5E5b/vVf/9XdGGQ0rM0wyUOSA/xVr3qVfeUrX4nmF4ufKicmJ3ZXcjNWC7Y0dmZ6QBVtqTyWsjy1JJnh4AjtLvz65EEW2m8hvYICIsm7jLm6uzNs042u5xG32zRJhM95xu29iPu+306A2cGDB91hQP+RZIWu8XDtcIAcWm7Zozf05zHkqzFpRyxf1FpxX9EmebQBQvhhrFlnRSVv9JX1KhWjLkVF52Vafjkx3HbgsPNau3D8eEDwtGc0/vL8ol/MxypTyMfHfiSyTeoRwE4jiuV5tVMUEeKW4nm+50e2WWmXCoWd0droN3Zh2hiJxJXvzx8b7oHbmMuOVMaAUj/NL83Zvuld1rBhm293iWIPNet2ZJl3vGxnjDWtUVtwF848+ysfYCWpErm8okJMSkkSrwcBVvHVUinAQuIEiEFVh1QFEAOgIj3zmc90m9XVV1/tAFIawHrqU5/q8lMOP4Awd+g0Gk61IQmAgE4SUCEvCxN13otf/GL3fIwNloaPdiIhQpIkEjV9lwaw9DmTFqDV7CxYy5Yd2No8us2Gh0bcRs1mC9h6+ctf7spOkjT5wO1b3/qWe442hbdoAVnZqrGhISFkjJK8OItPjxP7RJJ9wCCCiscQJPojITWijL2zbD04YHh/bKQQmCYd1vXGkN3Wbji2dhKSiDSPI74XYzbzqJ/AtDyPTRb9SVKp/MfMomvLSL3W4/GpYkaI8oCyGB/AaJqEaBDxDJP6wHthLBgTPKS40BWVOPkghkOWvnG4V6F+89s80+7YZoz+l1vWWOxKO9JS2CaALX1FslN1xALqYm4qybQDz1z2r1DiJON08rGW2LeTHC8ErPhOEjB9Rl+kZgyN7eXUQXt4NukSUXY+Izkk/BASJiRXvkqPdmSBcuY/e7Wk4sqrfeSuQ7facmspqmmArM2NU1MvnDJyTwJYoeOQX2FSfgEszlbmz4MpfwT6BlhDNmKvveKNduMNN9lb3vIWB4qwR8LAmr/5DGD0vOc9zwErABYpD2CRN+SnkuSAzQvARAoBltykATLf+MY3VjC2imGW59IkWKgcATgsTrHPCnDxnA+wfHuxJA4sbhkLndmeGFdeOCwwefqhtnz729++QsVD/e973/tc//793//dgbKkJPWoQBoeKM961rNW2b/lT4P1mUPibb918PfIHbmqVhcFWGG9UicKcKWpE3lO/DzcriXNajVG7Q6Pkwj2ZxETJvVRRrH9AKzDrbZtbtTdQYCaSIefbvtH2mZ7lpad3UeSLVgVY89aRX3GuAlo+bd/ufwPmvtKQFNeaHgtZ4G+pL5LdYcEk2claQ5tsfoZN96FGLzPGR+xc7ZudnUl7Q/MSdE7JKlmaReSoDyj6qLtld2aVOaMKe9Rc13cVUVjEaa1Q+rGNPBFvQA82gHwARzIQL9o35QfqRJRFlCdpwXOTpNisXZ9/ijmPXuBWP2p49DcXjs416VUyUsALPZELp5QLQzXRlaALQGsJKl/SM+gutJAG+8UB50Hjdzz3srx70sBLF4APBmj1uXJEFgSwBKgoprPfe5zTgpFHgyyr7zySld7HsAKVYc8I74T36PHB1h/+Zd/6YzA2TiYuFlM7kkAyyf4RL2p+Eu+RMkHWDFM8RLl+q+EgwXJ3nXXXWeXXnqpvetd7+qpZ9iMfKP6rFA5voE/+b75zW+6IJxPfOIT7TWveU38LFiHOdks2AD8xLxjo6g69QuwwvbIwFvu7VntZdOaWVq2O+cXXRBnEuo4n5QwfL4swMK4FtuP6XYXXJ03NtQL1BsaCB8eGrWhyW6A2CxpWhXvAjAgL0gOQsYE0MN6L0JaWaYt1AXIoF4OX8KWAFhi1DyqT+AqKdhzkkdh0XYiLbl/qRsaBcJZ7HFI8qbzJWRSrYk+QxKrsE7RMlQZFkqcWdSl8VMMTAGqtfTs04WcPRXppMAelwgM4GUHJsmXpGF57wfHDyRWaeAqTYLlgyvyhPPF58SLkWJx0USVJ2JQ1H21Wpe2QfxmAlihR6B7R52mY33n97I1e7ZYaQbxD3oR5s2M1d8XAli8yBGbtBEbtxrGRsdSCLD4GIkVQAuJFRItVFaotES1kAaw9Fxog6W6xHMi8b0ibQNUMGT3wVdRgEWdiiruxztKA1i0KdaWKxx6Hxi+7W1vcyJjedBgZ/aBD3zAPZIXi1BEp4wvKk3CDwHepGotPiXWxxNJxpdFwnwU6YW4dWI4aGLL9d3y2Zik/pAXa1o5gKwJOJqXlhIPebnrU36MBIvb9t7ltmP2nqjXHLAar9ecvYiTvHl8PbST9cPvW+eWrFWv28O2n2KnbywWJDh2jMJ8sl1SHEOpTiR9kFdZVUbZiqtGO5gD2MmF3EsYFm9s1FONxwWgsuz3xDYeS7yKpIr3RigUJFb87wMrf9xot4CC7HkUoijPMB81D3ZY8nQs+95kYyYqBal1GRv2a/oPwW5e9IGy9cc+p0sE8wnwRf9F50BbfeN7eTmGakfqQnWeZ5OoOau2+eCKeZxk2+ev7dmlo3b/0bt7XePsxbmKcxdahiTGdZlU+PukbFiTAFbSuAG26rVGospRAItxwoPzwZQ/ArXd+3Z18rN1c6AOTEpJAOv1r3+9O/CRagGwsMmShIsy0gCWnpN6Mak+3eBZMAAKfvjsn//5n1ccSkUAVlbeLID12te+1vUTdSJqwtgkgAV1BMBQsbl4Pqu+sHwZ+aOSJUAmbfnUpz7V81yKbc96zIcUq9mZd6JvJIEh8V1VbWbukGKJJGPqVXzIpDIl4RKBZZpKUZu86pP9if7PA1jdMB0tB6pOH6n3yA/ZyO9c6BqwI53CUBogQTgP0v7pGbt+7wFrtNt2EfYlx3iHqg7GmzWOAi6yPaQNAqkClwrdkwckkupRTDW+45BFLRhyXTE+104vOKcD7GwApWGKCWotVWeShCssDykVgYLnWm3bOFR3wCqNHoNyFRqGueCrJmPmKG3nsC9j7C4y0NCDVfZ1oRqONYa36qDVvXn9pt28e6lVGQPev+/gIclXmtpxprlsnVbLhjpd+68swC8nEqmK87xS/dBZe2d22eIi9rxLDvRkUdMAruq1IVtozzjaBUmhoLhZbM8avIFVJOKa0meIRssSFVfRjpOljNq+ffuiAVZap5IA1ic/+cme1IpDHzUh6kKlNICl58gng/ikesVeTkxD0TyEdlBVASzf1iqUKPnfJbHX03bysLligK7kA6x3vOMdK8KKFAFYonTA0J3+sln+y7/8y6qI9SfLhExrJzcrQjgMIlUNsNhM2bBjjKSJPXiP1W3r2KhtGR2xrWPJl5ikfkvilPTdjxZbLtjsOaMNJ7kiyZidv8Wp8RSv5gAAIABJREFUg3RmkZAonY5TPXGgA7buml+0Lc1Fm2oe568S0KrKfibrXWbFtAN8SX0oVZhc/PPAlmzOJG3hJo7xcxqRKNIKxmqiUe8BUL/dsUGtARxZbPAAK6RVR5fjgBXvgMMYYMUYiNi1yPoQiC0SfxPpWOgBSv20BwAeeqL67YFolzwx66JIP8rkZT+mHcwHxoELkfaBrPLoH8Fppjs1O318xEaOAX/f2F4Eu4Ap0X1QJnMzBmD6zO7kX2rNOxXeWC1dkuzHHFT7kVphx0rK48uKHcMHgz3HjlQ338AA1h133OE8+FBhAUqQ8CDBygNYiKtRE7IAfJstnuM7QBTSLeyMEPGysaLaQx0ZhoaR+pBnY7wIpSLMKidJZSdvPuoJQZYM0VnAqPFkuO8DLNrm34KSyFazXitqSgzdAVi/+qu/akjVTrQ4vtg0PLG5qwRYsseJ2Ujp9X0zC3avF6XiwokR2z7WDZirG3Q4OmLKTqNpELiC9FBCFx9cqTyxQsMYD7DCKwpJDb+RoKAGGbaOW3e+6kwHkugCBvH2YsPtFAFbHHgY6QJKeA6pFe8+VAv6/bl7Ydn2NbvSvdAuTl5zMYbi5KVPIUUB4O3OhaYDVgBc3kWSpEwA2QdWsq/qx9OSNkHXkSW9Fdcav33vOBmsxwb9ZawBWYqMMIh5U6TMUJrFekOaFSOZuXF2yV1cZIflG9vnUbmIYzGUUMsbkrIkLSZvHjltGt0CEi88BVvWrAxgSa3+oJowbqYNDGBRPXZAAAtxNvm8VmkSLJ4DxMBbRYJs86d/+qfdJoi0BiB14YUX2kc+8hH3GTfRG2+8sectCNAQ2KBe8vM7BmBJ3Ua92GBxu0XtRmxDgBIJ8CU7LQ0xdWD35Aeapt0Yocvugv8xnOc3SQDrMY95TI9QVeX54YIUWxFJHeUnBW+WmlJA8klPepLbyNO8D+Omxo9PrqoAljxYi4RVueHgzIrgznjs6YD1Xex9NWIWwCIkxw8XWvaw8ePgCo9AMJyMo0MAAQM4AAIJCqALcJVEFcGcCm2NBsExJFuUpHiKWbMyC2xxqMvQmcPh3HPPddQZedIUDJoBn0mgJ0vKltROqc/oF+pHDNcxYIcpX6zeSc+FVAthfEzK5SfWxsuvQ3Zb2rv0nVSAoZE8Y4c0TnZlRXYJ3g92bvyumrqiSDvCvL40i+8AnXmXB4DxbfNNV5RU6365g4iJ6BvhSzXpJLfthdRwN7SpSttV6iUsEfPjQcLR/Fk3UIAlEEUzAAEAJaUsgEUe7LaQVilYs54DPDzvv/6WnbZ9p1OHsfkAhABfeONpo0BShF0SoAnJTgzAog4fZAloAYx8aRigETUev31QxLO0w9/oaAdxA5GO+fmziEYpM+wPnwEcIWz1y+HzUIXJLcy36cqfBj/eOaoAWAIFWbHiwlFGPXjDfNM6nqH5T23ssn77SRKjUP2SJMFCesXNesdwl7SRZ7ltd+kWVkthqEds7QAJqcSQpHHoJyXVKwBPHcw5MZb3O5ti7Jry6pDBvMIIsS9wGAGCOeSRUuRJeVGVIrVKG4cykiMOJcbtxkMzdtpoPju+QBkHWxoLvuZeGScNSeGkJsxSAUrNmTf2Wd+jjkXzkMSL1U+5/T4bqo5Za4p1mFY2a4r1krRmfdWgng8lVnwuPq9+279qbzkWzo3P0Y4Q+kYSMj7zI5UUrVtSLNqOLVaWWrho2Q+0/JUArEEOCre1Xbt2OZXJoy95lOMHmV44ZBtqp9iBPV33ajZ3iVQFyCQpKtM2Fj/lUIYPZtik4VTx+bSSypfkKnzez5tnk6G8qhMQGfKCKY8AFvVht8ZBp6C/Zfr/4/ZMFYCUg5MxL8Ksfnh+yW5tHtcPYtR88USyDZa8Ev3NLAlgXT/XjYe2YagbjoSElATenrB8sbQfarYdWzt2RkivSOGhIQ9XP3gv6wSJFv1G7cYa1O3fN0ov6pofa9cUM0/lOSZPUdYR7REdRJqUl8MT439AZ1oSUIihdMDGCjXg2PCwnbtlo/3owCE7JQXAUp/PBJ/GfO63CzBQRHLqPwuIY49FVdiPCjDmfUhNWCSOZ0y5VeWhXQBVvVP2UsZ21eWm1bE7FtIlWMwNzXvGNOYd+n2QylFs+OIRi1FfUo6cDGQHljY+PujzQZd48ZJAIWUhDWbtPMiJlT3z1i3AkuEkE1yb4YGF+1zgShJiz/bskNvgTzZ9sIyFs1y7i2wYkq5h6P7bv/3bTrxNirENKVLPAzUvAKufDV9G7Xm2EuH4hfZXqPDSuHV4NgRZoZE76sFbF5btksmR3uauOrElQiUlyRRSKw58EsALTzVAxZ75BWu3Wrat1raF5rIdXmraaLtlpw3XuQq7/Iq3KLtB2egIVLFmBWhUf8jaTV+SbHf6kcb445tmzM5BxaEBqFA8uyQDecbnwvGVDN1++bEXJJGDAtZk67Z545QDpUlhk8RPxTjEhhOiXVwE6UdaLMxw7unQ9y8E2KfxDnl39C+LMLfsXkC5cI2VtcMCqJImoFVICIgctktAmctDmiQyaWy42Gs98y4mp6asNTZh06jQ2902sGZYs6Ftnh+QPcaGKmssJV0vKp0U07of6UEUMbxXeUryW+85D7xpvTN3eH8IG6QqZP6lgbGyc+WB8Ny6AljadKUikOuxbhO46w/Vhm2507SlzqxN2BanEgylWOvtxdA+FqzC5HDT9/8uo69HaoWdmO8piUqVMB9alFUBuPU2nlW2RwFky6oswuC7Rdp2+5F5O+ipB/MY3Clb4Fz1cCjKc253s+1AkghE/bYgrbp+pns5Ic4hdleOD2hxwZaXusSa84uL9v2jc9ZaXra6deyMoZp1ms1e+WzGjjvr2Kas/ylTc5wDW+1hHUPomBW7UXZToq7gYJBnYJGx9POytrhcaN+gDUiuQtZzqRHlFcl+I7B17fSiXTQxvIoigb7IASFLYiQbK9SMHOxIwnQQJ9mYCVjRd4BVKFkT2Si8ZaeOrD7UY9WqipEpL0rGTWYWzKWsd1X2fYTAFIBVRsKOjSDjOVQzW+5053EWyPI9ZckHOOMCk0Z7EfZvYWnJ7j14yPbNzrtnJ0dH7KytW+3UyfFUImB5ZqqsfvdggTUkRkUSlBjMozIcZ0kALOkz+sY6o89oV8K4ir5EzAdfvqrygQ7K1gXA0ubCC5K0is0uz+WaCbeevRp0e2Ezo18yRhW48heMr+bMW0g+g7vy+p6PlEUSo31eeVV+L/VLlWUOsiyBW26IMfPNbwuHIWA2ht8oqQ8hwHro5EjU5q9wJJr/kkIgvULttH3k+K3Ur1deg1vrZqd2mq7dClEjTqn9rY7Ndmo2NDzsjK/P2TDhNlBxUOlv1qzUJgIysvuT8wl5ADcc/txwOVQZ4+8fnrbTh+pWb7dWDQt9E7eSQBeZkqRdkpipEPYMfjQetJWDhjLzGOHJq7A9lHd0cclqnY6NDzV6/eeQ0e09K5QO0irAAIDq7NHjQYD9zkrKTHulzqFM3kM4DyV9RAK23Om4wx4w7ktksiR/GhPGxVcB6nJBv1HLsgaq5IJLW7fnn3++a0eROJrMXcZUcf8AT1nRDqj7jnnYyY9HIhDfWxg7MGwn47tvqeUcPkhTS/M2ujBnQ9ZlNBKlQ5LqWxyN5OtHKq42cWYwV3g3RQh2mff9BIOP3XMBWMxZ2sklRnuCD8goS9KzvHLFgh+qZH2w5o+D9hTK7ceuLK9dZb8/YQBL0ioWN4OpqOsx9gxhZ31RZQyXSdnBin2ODY3DSxu9QvywUPz+8TcLh4VYxGAQqR1ejQAtysTL0Weel/6/igUe22fyiVBRRJA68PxNvUh5a5GXg8UdqEePFqpObvdpseBiCgsBVpKxbFI5/i2ZDQnbGX5fO9u0R04MO1CQlJhv1+05YIdmZmyntaze7LLFj46P24zVbMbqtjw0bI2hYas3GlbjZjoxbhdtnIjpTi+PJM/+mNJmB0ZHxp2dl1Sh5BVoEXhT6JpClQaZ/UMwlvJBRbAfcWAcarZsy3DDgbaYmzYH8t0LTXfwpxGESmomiRMHBMA0TbUHuELaeOH4cA9QKNDwOWPHw+bQdt92zVcB+kGW5QXI+PiHWJo3YT/vIO1ZABYp1oRB0tckiWJW+zBAR83re4AiAQOohQ4f1NH1om056RjglXcvECtA6IN35rNvo+uThJaR0CX1RcbygNEwWHZW39cKYDEu0iLF0lz4YCsEXv5Frp+5J7DFe5DE7EQAsDUHWIqVxYKmw1mbS+wA+14NiCqLGtXG1pOVT7dExLL0i41UUdOln067geD2KiNhSZ/6aZNuUVUt8ti20F8AM+CSjUGx+GQYLSlJbHmDzicPqjIelwptVEYEr35dd3DWlo+BoTQiy7Qx8G/KzP8907O2u9lyRvKh7YxstVzcvZlZu+3QUZscGbbtUxtssTFkiyNjNjw2ZkO8v0bDqRn9BFjATitM3PKXOtk8xS6MytGj1lpu2myrbY3hYduwcZPVhkccCAEsEBKG9J9O22Z3HulK1WBPH1pecqACelnWh2zG1I7h9rLVvfq15nxJlN5xGQklasLLpkZzp6FIQhm3LBWUWNe170nFmkavwNjcNr+UGGw7CWRRPu8YdZKvAqQDClkTenr6alIOtyKko7kDk5IBgCUaiBipjAJcpzmAqBpfqsX4YISeRKGAZAt7RQKqM7+YV4BjyHZDyWDYhVD9LJU9F10utoxnLKFozPjpMsU+k2Szl1QGbcBbcy0kWNTP2kS9zDvVRSr0dI/pq59H9mC+jRjfh5IxPsuzHfPL1UWJeaefopqLIn1ZE4DFoIiUTi9EarMijc3KeyKkWCGoon1SNXCbZFNj0uVtIorxJF12vwBRensmTlHjyH7eB4d+EmAW2BJxJuMRy7zdT3vyntWNs6idRBGm9rQ2tNsd++6ReWs1usAlz8A9LMd3A+eGdtOe/e6wQD2oxAbL4e3b3YyMjdkea1h7ZNRGxidsdHLStg4P27aR47d12Q9xsIUJoHXqyJCzgymS9h6Ztpnpoz31FxKy0YlJt0aY76dMTtjOqUnbOzPnij202FWVAeA4ONPWENIGeT7Sf6mNRmo19+yO8TFX7h0HDrnvKCsJLCYZTX/r6IIDN2nEnxzKe5aWbbbVsVCa5I9NGtWCJL5pKmYM7TcPQT6aLJEUANtobdvaWup5dXEYM3a+CjDcU+RERB4BcJGuFlHdFZkD5JUXIe9TQb3zykASlRaLUc+Kl0r2bsxdQHra2KEu5BnAMZH3UIdvHybeX15rut+ztnwuLzwNUZGxLqvmIOTSXQQscdYCcIpKveJ6npyLPQhJumwHBTzXMryWwJekYgJnSaDM7wVt9384syX16hd8DRRgiYhPIR2SbI/6ean+s2slxZJKSJIqgSr6KFDFppUWxT6tvwKIRWyx0sqS3p7vpaNm0qQFEK7iHeimlScpkFEzY8QP7ZJxcRn1cD9t532x+IocKP0YtfttnV9o2veWjtsgIflIIgLN6p8vxbr5wBE7tdZyB6sPrGQwXR8ZMRubsEONYRuamLTh0bHMGHvUK9sf/pYUK9ZAOKndUrP4lyvmA4cBrOrMTwEB39iaz5IuHdoUqUvif39jnF5ato0bJm2u2XSGyiQO1VDqJskYUsTRWs1J1ABceF12ebBWHrwcyoAqQKbY15MOZgErHcgAKc1/jU+aN6IMtNMMuZ1Twvy8A9B7F5bs8HLLzh0bsS2bNrp15ce59FX0kjIz77G3Yu4LvHJxQPJx993Hgwz3s77CZ9nbJKGXWpg+MJ73L2Lz1OUd86VIsmfLC66sumQIz/95RvD99k2OHcxn9n9Jb/o9lMN2IRnjfcfsU7xX7B5lOtBvH4s+H5K2ngigldZmAa9QLZkmLVM5vrrRP1P1d9YYVQ6waDyTDRT9J3/yJ3bLLbc4ks+1QLJStVXJMCuje7lM8z+TWLpi6mKTlMt3ET25/2KYmCwgyoG8rZ/kSzfk1aVNl4XnS5D6qcd/ljFggymiMtPNQqpETVhJt6pqW1I5WvhF7NT0TFGJV1L9IQdWlqQkbRz89yy3aeaRyCKldsbG6h4bsvr4pFMDIsEBGKAq4UCj7rSbO0zmHHwYWJ89ls4JlfeukPZAgEp9WlMKJ8TeIDsneeiJ1iGrXN5H6GIuMMZvfVfUCQEJnlzxqT9UTfIZoCtNshVSLQBk+EniDZItH+vGl9JhK7TURmW1csyTvADp672dhu3YMGHnb9nkpEQcCj5IpWx5Z7LPpBmzw3B/3333RdM95L13fU8bxeKuzxzn1OycCxWEpG6y0ZUwEuxa9lZ5Uryk+qXizjOCj217Vj76xfxFesO6Y79VdIMqyqeMIlQNothYS+lV2E8BT9adwP16Alp570WAy/+dJQVLCnmkC2ElAEsqQG2KbJZveMMb7LOf/azrCwSYgKx+9bJ5A+Or2vphmKX9sssRYNLNkz5KcsALKCoVkocKt2jfpoCJSKRyUr+RymV3QlkhgJABL23XhusboyOOV9DfvPHW9/Kmi42/l1ZuUttkt1W1oby8B2NDdlRh1O73++7pBbv/mPkSqowYWx//eUAAAOmhp2yy5fluCBuMhnXLZaPlkoN91YHhMevUu/YmvqoFhnfUa3yWRqgptuqiNmJ+W5nzN88uJapBeeeAC2w4wqTLmkT9/oYXo0b3AShzXNJSX/IVO8dj8oVUC7wTASuel7QudMTxQ+ioHiQx4ieTwToHli/llYqb99y0mkHT8fCtG53tI+seqTjP0i5dAPPMFZBg0U6iZFSZsI2V5yTl0g9+dCETGOSzfUvLDmSh3gNoDloS1U8/FZiZMu69996eSQbjzViG3nBl6tJelUfVwBiiqmTPLOq0U6Zdec9kAa21CBif176y32sfypOIUX5fAEsbCgvd94bxw8qoE2sFssQwywtkgsckX1wNsJKROgNIH5ng/GgT8F1DY8rnMCRgLPYaul0lsXYrUjl19WvszkKTN1+aES0baWiMfnhhsRtaobXa/iapr9TBgcEBFmuEGTNmftsGoUpkfHjPsW7p9JGbSpl4b0n9venwnM3Wu/ZXWQzu4bNIgvBuOzA3b1PLS7YJb0Az1y7GjDY6G7zJSdtTG7ajna5RiUgufUkVwAeQlmfYSx5UNZdNoVaMeXsr8/ikprKLoT2o71hj4pOSqpg1WDSOptaqXzP7Eoc6UgVJ1ckn+yP/5hneQpMk0WleSD6woi+sY9++SMAqK74daiCfWJQxP73WVQP6ZKCSmPhegKxBGdAfnV+wemvZ7Veo+opeTABnqGsxdq8iOfu6U07pSWFUJuMdOmP49Tkj+OayLbVaNtLugrGqVW/99s/nL9RF1jmSHOpGGKHvVYSQkk2tz3mX1HbmEHPRZ6Lvt49VPJ8EtGLWRBV1n6gyevZfzWazIwbgvNuNPE448Niw+F88OlrISeBqLUEWGyOqQhKuqmmR3nUr9N3sffsgcQ3RV8aljH0Qh+F+x6eymu8n6VClLSyiKtSEkrLR7tjbjA+2OISkSkzqv+YCi5/vi6gGy0x6xkSqRAFHSbeKbrwy/o3lCZMKOC8wcGy/whiEWRIkGZwzl2ZR8ywt2YaledvQabmDlzkjDyY2fMZotmNGTEJ5VRUhV0zqg/izitqJUT92XEnz/5yNk/YTm6cyw7vIZtMZu3v8ULHgS3ZIacBfakTNe+YVn8mehrGQ1x2fi68qHCNJzlETyS1cKjkOPcAQ7yVL6kZbeX9cEHmvNx88Ymd5xu2as6GpBW3VGtw/M2s/mOka5sMWjzQzxm4n7M+ZZ57pnou9fKTNe9l0VUVeKoch9nj/kst746comIxdr0n5fDvXkJWedrKPC6Rn8WbFtCGGqkGG7UWM4WPqrjoP7fNNLFgT4mGrQtpXdXv7La+2+8hdnanRLTYx0qW6l+uiX7Dcifmtw1aSHj9fFrhaS5DF5sCNnheGuk0bm29PxcEkvapuoCICJX9RKZX6p9AM8lJJe0FJAMtXE8LI3k/yb1exfDN+fT6YFhrXLVI2aLSXw6us3VnZ/kla4auki3glsuHRJ+ZJHjiTUXvZOG9JfQztr9Lsm5hDqEqs1bLNywuOdb3W6oJZxpxDl0OMd40Khn7xbr58717Xr43HPBQvnIDooL+ERx3SpyxvOb8G8Q3h+u4DSADjbL1hZ2zcYN/ac9C2N7qG4v0m8Wn55TBPmKPybNW75rN+5qzsL/2DVBcwxp95KQefJCmNLn2ax9pT+Zx96e6ZORur1+yU0REHnni/oSs685d3L6cGXY7l2fjITV0VcRmDdUAhz8JvVCbRNvbdqoJ/p7VBKl+9D1+LUqbdsc/4RL9JF9jlzqI1bcmWjrZ7Em/eH9Ks8D3G1Cn7JXkEh8+caMP2mD6EecKA8XyvWKYPJKBV233g3s6QDVuj1rXJ0Y8/IPLMyZJwxYCrtQJZtBcpljY9+uRvrmwAUv1JbB9jl8HhAIBKMm7NklYlTcA0tRBBV0k+K26ZCeyT3gEO8qSTeXX4xsNi2y0j1curp+j3SapEST6SbrSyT4uJhSbbMgGaom1Ly3/n0XnbZyt1bb50CPf7uxebdnBuwTY1F2yq1bT2clcFCzDg0OUHDquFkXE7deMG27lpo20Y7QaKnl5YtMW5OafOY86WUeuFbQ9jF0LVAIDzy6bdGIdjP9RdJ3U7f2wlk7kA6y37D9ndc93QPYqPWNX4qhzWtg7drLJ9iZhsg8jvAzFfissc4jBAFcPlxQf8/YAKyuG93jy7aI/cMmWT4+Ormh0a0CcRlMLfBVv5zq2bnSSlqCSKOjBIL8qJxVoEnPVr3tDvPOC90eeqJVoCtbqwy8QgvKTNd6Ztvn3UnanDzQk7crDbFnkZlrFFzqJqwA6MdXUiDdvLvjNRhPhrUHbOadqnsnWdiOdqBw8ezGYKjGzVegJYNNndBO++24nbWQC8LN2qfPVZkUWIzcqtc80VBsm+i3HkULlsaQBLNmRZ6s2YenwD31hVWEy56zmPpG4hwamM+Gm7gGce6KQsDgvmT2wA3ZixaS63DEeC9jH7K9emY/xM2ELhOXbvzJw15mfs1FrbBViW+lV2NrONETsyPGqd4S6gIo016vbEM3b07Fry+hfTVj+PGMWhJvC96pBq0X5xUfGMb2flAzAfsC4sNR2JJum8seMs5UXblZWfdQ4o7fdyEdbBHCKUzq6jM46w8ujCoo3WzKbay7Z1uKtaj7l8+HQKUiHiYj+71LT24sKKan07Lw6jrFA92G/BQn7qRDdKBl6BRRMSUeZ+LDhjrGUgX7Qu8vvcUQARgVZdhouWKaCs/T1JYhlzqaZ+OVv4khX2BD/upt++mfYBI26u0qhtsPlDXccpt1bHxhwIjXHUUBnYjDqy3SDiBHOIfUpApeg4rZf89M2PfuLv1WvBQDCocagMYNHAGJA1aGN33V58Y2Rt7OI96mfDVbBRqQBD1uvYF1UVwFrsECOrK4H0k8TKfFaEiiC2/SdDviSbMm1qWbYpMtz3vZyq6u+e2UW7C7HSsYT6DBXhzXNLNrPUtMb8rG1aXnSGvQAr2oskZrpjNj00ahumNtrE8FCPeZpikBQhsdgwMd5Ty7AO2IzzVKCx/WLeEwYGegKoA5DYTsN+fYyFXUSd8nwLy9UarBqwDhpg4Wnps4E779uxcfva7v02BUfWcL0HkAE2Pt2GLwHzJWOyJ0w6YHc1O/bw7Vvcu5MHIMCa8csDVhoLEcSeOdY9fPEmLOqAAmDiWTzjslIV6kD6mWcrJsDlU7rEzt0q88l2N0vFfLh1v7EyVuzH7M9zwzZzpEukW1RlKCcbf5zYpwBq/Fa4rCr7eiLKksrV58rTWXYyAq1KAVYeyBo0uBLJmViMtUnQrqQgqkUmkGJV4Q2IXUnZxG0fmxN+knha5EmYxeXVsbYtdGZtoT1j/D1am7DJejfAs58kqgdQxt5Ey/ZrvT8nKhFHXbC4uMIza8VGeCyAMxto1Yb7SK9umF7ssbf7HFRHpmfshn0HbDPhXxa7sSkBVki6DtRHbHxqynaMjTgCTMAYCbUixJiEBME2ChJQ321cB3IRKW3aexTVAm2OJX2kLH/ckySpXFREXgp1ST9EpmHbq5BgwQPms9wDdgAw8DcpnqLqBYzpPZRZDwA0wPIFW7oEuCQATCywUp0CWIB32stcLkO7kMeJFSu1ku2rC4HUaPRsBf0xiqVL0ZzS5SnJpIU87U7LFpe7UqTRoTGr1/qz85OHa4w0+2Cra+YRpprVbag1ZrMHu57qUqnGAIckgCXvdsB4TLvKzMkT9cwDxfPQAayq7DT0MtaapoHJCjBhI5LINC/+X+zEiTVazytP5I55Br0AIRZMFsCabu+3ZqcrbiYN10Ztqr5tVRMeBFgrh0TuzmlEofIMGpRK9QeHZu1I4/hG/9DJEZusdYPecmM7OD1jd8/M24XbtnTpC4ZGnMTq9PFuuBYFvQXkILGS+g3bJw5VjNl95wZ6L3u5KjwgZegey9kleyt5eGVJKVBBcnkJg/Dmraus7x1APeaIUbYcJHdI6hhbxv9orWGnTo7b0uzMqiKR6oV2abH1Ug9s7HDjcfCy/hWKq6gUEtDKj8pCEvWDe3bZnpbZme3j+0Ze27Zv3+7GL+QoS6NeCMuTAX54+Kt/vgOAVER5bUr7nvUi5xvKX1ietQMLXV7BpDTUGLHh+nGpv/4fqo26/ZQUY3sclo2B+9H2/sxuNDrDtniobc1jkRw4q3hHWUm0HEiqSPSX/Z1xy5P+lR3T9fCcJIY+B9zJ5HlY++He/R1uTtzGFDm8ioH1QdYgJVccHFIHsqGyMcnbsWw/OLAIk6EAoGXLwRaF+FanHgsqGlOOAFYeF5YPskZqY7ahvprzS9KMIlQNMW08WfOwibHph3YMbMzMHeZNUdbv2LHYPT1v9xzjpOIZp2prtB0ksdbWAAAgAElEQVS4QsJIm7gcdEbHbJc1bHxqkxGvDxAmqQ6G5sTYO2cMlXByzSHAUi7mgM+sHNtuPx/rAnCXZzTv2wuJ7yjGC1PG8aFkqExbeUas8P1wl4loFfs4QAs2Vg/bcUql80Teoj64TAuhEzMWCgQtIDw6MWG7F5p25OBB29yJ47ejHtrAIe7bcPFuccABPGclF+R7fj5VRe2bMKicqu0GATuYUPDjJyRJmxo7rN1ZtmVrWueYmtvNmdqE1a28tIu6ZtuHcl8T+/X80cXe2ZVnl6XLochGZdiOo0U/Ji+5DV1HGRQCzFfPrnfPw9oX79rdkcori4+nzDgDsn74wx8OjMVd6jQWO4cnh2RZ92tup/D1cJP0DXbL9DtWWpVUtriwOBwwdE9LqAa5KbU6zVQJlh+rrgxVQ5m+r9dn0rivRHUgLq+i0oKY/h5aaNrti8vWOab2AXif31m0uWPenQAAUUdwoN1f6x7mJNn0cAnSvMqqM0k6oPz0LQboxPQpKU8IrMjDDZT+xYyrJHQKk1K2HeL/kt1XvwHPJV3Cc5JLaD/gJ6lPAEuZDuh7OVmUBfyoK3FIIBg2c+JnTt/u7KmKqJJCCZZISLOMs0XGG3Poy65KKrJBXQRlUrHYnnW2UeP1jTZemyo7vTKfm2sfsYXOaulm+NDmxmkOyPlBo7PY332A9UAxbC/7Ak4mz8Pa53503wqDIm7W3CDzbqllB6eq58R1BfJnI2BDivHcCesvSq+Q1n4OTTZfDJbTYpTF9F2gMUZszMZxuLXH2RdsrG8zbmZ+8gHWHfu/b0i6hmvjNlwbWZU3pm0ncx5x1ygYtWyc+M0mVxaY543JkdlFu3W53QNXnU7bts4etYlOy6kFOfD0nvDCEk8OKjMMqLG5umshDlypLT4JYti+QYAsASt+A6hYi9TjM5PnjZO+B2xg7+WHkYp9lnwAUwCRDNO5eIUhZoqUl5S3X/ATW78CM8cSBYflMo4Nq7n9SCSpMR6FzEMx3zM/AWasH/bZLHAFqIoF035b2es077PsI2PHLSsfEib2wXCvrKJsygjNN9LK3do4znPI3oNkSlQOXKxDviyfzZ05DTh9oBi2lx17AXI/0sF6o3hYBbDobBJ/TdlBGMRzYk4WuKKOIoa8/dpVAaa4HfL7wvFhdyDk2VbFjAMTBo8fUmw8wqwNwwdYP9x/44omYGcwXBuzkdp4XyLxmH6thzy4OesAEPs1h0eWGqOfdrfbHds3v2T3LrV6Ru2Aq9qRQ3ZGw3ou2zrIkty2kehg0E6Q5KJqM23IaX3gIOwXVPrASvUwxn6YmKJjKJWcrxqNKQNgJeNuJE3EsSPFcmHF1OHnqVqKlVZ/GEKnaDv9/KiVuGCk2ewAnlD/hVxeGMgDrjKBS4bjSF6bAay0TeCtalVhXv1Vfn+otds5HmWlJJtZzi9AltYk+4Fv/K71LBCGnWhRz9Aq+7meykoCWrJRO9FcWokAi8Erwtq8loPNBINhmMUICGGTj5VcVSWtkqs6fEZ4VFUVtZ1Dj80vTz0YO95ZAMsvA1E1QAv7g5DuIbau9ZxP9h7yYqKt3Hpi1Bhl+gUwumdu0fZ6dAyt5aaNHj1s24bqtry02OP5SbO1E+daaNBepD0+43T4nCRMsWFn/OfTgFVVnFPYmpHypFi6KCGxInUpL1baz4hRvWov2rWSYimETgzlBu9F4IgDOFTLah0kqQp99V9enEB/LqQZsheZp+SVCp+/q6YYKdqWsvkBVgCsvDRW22AT9dVG7aKrkETG12IIYOkCwyXmwbRyBJI8D0+0RCsVYKnpaWE8TtTLxaOFyQXC59aTd0gqllte6JqY/gCsfJdtDgJUOPACVZFiPAiL1COAhbvyvYdvj3oU0fkDTZXoS3MGzQkmSYrPj4bkavjQATt1uBuCSd5OaeBKkitemO8tGPUCg0xZIIus2rBFB5AlCR40sFLTMdK+cXYxleGd8UFtylgDQLOCVYu5X6rhMmOY9sygwFtYH+uY95QVU5G5BIDCxEDt8mlGFEsRIAOo9lWFYl9nrJw61Zq2YXLKhjwvu6QxkH1d7AU3qQy1izYr/BP5Bq0qrHIeqKwYD0LyAq4AWWlJ5wDfy/hdIZN4v/2M9yD6vd7KXE9AKxdguQnRqDtVWFWSmrIvRBOPjR6OliwRKRKAfUtdd+V+En2WcWvYf3n/xLqt57VDLO5ZFA15ZfjfC2DNN2ftviN3Fnm0lxewhevyyapK1K29Ci+6rAFkvqGi8lnOa52ONdptWzp62M4a6lImkBRqJSmkCOACXqsqwJXa64dNyuqDYrspHqnamwSsFOR9UJs9Rv2MKUb+sgfVZQmJ1WTjOJ9c3sRmPQ0qZmaVKrysfqDiDmNn+hxjfMfhKxUSoW4AWMoDkGH/RDqCuo/xIL+iW7i4ijN7bKZ52Km4tk3utE3jqz2T1UbxxMU4LyT1S+1iblIW7aHtvj3WyaYqxFyDEDkhyWjYf+xl2VOzUmj8DrO+5kC/qv289fJA+T6JdJz5xpotExOyzLhEASwKRmXYr3dPmQbyTCg6Pf30051+OgRYbMBw6exZ6sZCK5uKGKwT9ys2AG5eewQgq1YR9gOw/DajPgRojdjYSaFKlBcZfRiU95yC6/rAivrq7badO9KwxuJcj9SUQ4w2JUmuBKzwYGX+PWbDcWCRN29ivs8yfE96noOTjTwkcpTdWhGbx5j2hXl8KR7OI1rb2D5ij1aEkJTbPwCjauJY2sy4Uv4guIgkteI3oIh9QX1QvbwPLmahdyCXK57hWdrmx+bjc75XQqp7eO5Aj15gfHjSTtt4dio5Z79SYPGjKVKCP5d8e6xYVSGAcL49bW1btvHaxhO+NwGw4CnEwxtp4HIHKojjdllbGjujjOx943cAwXnnnTewi0KZNXqyPJNko1WVECNvDKIBlgqqmsohq4Ei2gPNaxFy6wfN+/YeVUmrkNRhw4EqMNaLEm8vwBxEhP0mJgJBqukrmym3uX6Cx4oHqyqA5fcPu62uofy4UymutzRIcMX73rPUcmA+ZPUfabdt53DDto4OWbu17A4/kuxa2CjxEgq9sZB+yUjbD/xc5bhmgSz/ME/i0irifl9VmwFVxCsU7cLmocYqG6uYusQePggQRP1VS7HYB0IbQQVgBmDJcBdziTKgEbUxeyhJpLrEzmvWZ+2UyZ0GwEpKMWFist6HQCF5sjx3fY6svKDsgJiZziEHZpSgYRirTUaBmJj5028eaBugbyCxb0LREJtk/M6c4L2xNn2C1thyHsxnTrWKqYDs11hHxP4sEhOy6DgWBlhUMEgqBy3icAH6XgHcvmbm5m33/OKaSquSBldeT1UZu9Nvn7OqH9ZaqaAGAbDCsThutzV6wr0SBwmuAEGoqEJg1Wi17fShmp06OWb1epcFFI9QxaCjTXLM8IPGkk/SGuYSxLTwsRUJR1Nk0aepC2X07sd6EygcBLVDkTZXkRf1yqCkmFVJscQ6n8ZVxXrmh/2hX147VIii1WDP4SLH/0kJ8I1NVBEOLb8cqZiZ/7HUHf5lQBx1odTUBy5huwEyG+pbclVxVcytvDLmO9NOdUhKi7qRVYY0OOwbgAPGMcm8IK8dD37fHQFf/cqY+vQ4VY9RKYBFI7BHunB8pC/OJ78zTBxuU6F3BIjdN1LmMBoZH7d9S8t2++Hp0uMh2yoOtFhpVVplGLujskC6Vyb50ePFIcRtm/GQPQyLLHTdzatrLQGW3xZUicM2ekK8EgcFrnwVXjjuY8vLdtHUuI0NH/dgk0coBxOHBe+VhRxKJH1whUE7nEV4pzKXqqD+SJojvndp0vcyEuU30pmT0eA47Neg6BpUD2MKACnjlZkHrFQH+wTACC/qfl30ea/Mx5iUJ0VKK0PqcH6XCfIdOmiIHZ44gzPtgyvChaW1AWPy8frUCZdmIWGDNb5hjVKgT+cC3FfsLWmS8Jj3+WAec+YPSIBlQ4q2SOGIqhyf0gCLRmArkuQaXbSBodRGLrscRmwqcsfG3gUblTM2jNvpkxP27T0HilblDq3tIw3bNDzkRO0AurKGmqpcnmNFpA70S6E82IAEpChTRox8LokebtpsMCIBzOu4AomS79DcXjs4tzfvkYF873slDlqVOAhwpSDfhE5KSptaLTt3ctRGR46Da1GJsHg5nKTuDeONJYEr976W23b3QnNgUiy5/jNHklzyfRsbnz9sIBNkjQodtMcfUho26NAQPa97Re2ZuDRx4YwhDPXrpn2SXorDK6lty+2mtdota9QbK7wIixichx6L/eyxSbE1pxcO2aGF/bbc6tJ55CX2oLH6hnWlNkxqsySIunD78RV98t677rrLnRHsM6xP5t2DqfgIMH6KA6unwRwA+35Mc/yWOIBFfDPIDKfbbaeuKJoI4XHeWHkvQzqK7REL30eRabxVQ/W6PfmsU+3fd+21+eV8L0FJq06fGLOJsVEH2qSmKbrBMTbcIFH/PPrRj+4NFcbuMfEcfbdkDl9+8rxCWFzcWAFY5I3RG7NYZci6f3a3HZkvDkaLzoO8/AJb3Cqr5tsaBLgS0ElzmDitZnb21Gr7M0UZ4H1xqNE2CBzDRDgTypbkyv8eqSiXgUFIsaTSku1BEshiXnLxYT1WyXb/7W9/2370ox+5TQxnlcc85jF506aS7wdJ16AG5tEp+B1JU3vldTZGiiUwqd+xhwWexpgTKJ2+6byePVbMPul7NVbpDKFwVqHtUdF9DbUh9lnw/a1lElCi/QJR/mc6i7iQsRb54W/ORf2Wd6giE+zatcsggGWP4TzAcSH2Pa9l30+GuhhDpIK+9kymOWAS1lGWnZbALvM0zFe7btf9ndOPqckAV9+fX7alY+7kRQanKmmWDIixQ8nyBHzEKZttutm0u44e3xDC9nI4nTY+YtsnJ5xIlYHgJsbif/WrX+0muyZzXl//7M/+zGX54Ac/aH//93/v/v7iF7/YeyzP2D0EVnJLzqtX37PAEA9DEkgbWKy/+7u/awTSTko+wAo3ztg6B5Vvsr6l0k2uanDFOoAmgDmYlpBcXbhpomdvpXxi49e84j1g1O4zCovHCQCXBK4oS0SjVXoThsCKeqR2kWeX319t6nwmO5B+5gTr75Of/GRvLXL7/oVf+IXcIm+77Ta3dpFmAMxYyzxbNPGs1HFFn43JL6kxADvNy7JfQ3HaEUqxpErLY+/P68Ps0lFbWl7oSbt9qoYsgOVTLgAcfaekvDpjv1cdvHvfhhGJGxKto4uHoyVagwBakhD6B6zAlH/GiLdRwIn+53E5+mOE4xIJY20uKmg2RG8B5YbvHRo7tg/m646AqHxkJ+ivYUn7yZdmi0h+/10yV2v79u3ryaz2Ntt2zzFW5LKDjjQL26yidk2o2fgJ3d3T2rFjYswesmmDfW1310tLCU/AnaNDxveTY2MOiACq2PT8zv/6r/96oS4KTKUBrDRj9zS+lyKVC3TWFubs1mu/bW9+85vd44A+X4rml+kbM+86dKcttNKBaJG2VJE31k05pq6qwZW4zUIjdr8tSWpBfS8iXJEmhpQbvi2XAjmn9ROQBZFt0bXkl6f5l3YL8w/OPCqHfrmPvv/979tNN91kD3/4w91v0rOe9azc1/zZz3421VuOmzucePwoYbtIW0MQJknIoIzdqR+wQwq9+zhkAbP9qMvUP0mx2OgHIbXAxqnZatro0HHprLwNw5cl0C7gWgQs5L74jAzMa94n/RfgAiBOLxw2fsckpOiTtU2lbKL88gX6pZHQd5JIxbQlNo9AtEA8Ki60Kcwr3gWXOQB46EgTW/4DLR/vwAe1srniM5/DL+l/hfzKm9MAaeZjmI916gDWXLvjYqZNH9MPsqGfO9pwasP7ltp2YDk7tlL4UlDJxRjpcthwoCW5u8e8aNSEACwWN9KqHaPDttmTVon/JaksNnslXJYZnN/7vd9zH0la5T8nIJMGsMgbGruzGDhgk/heYvoXgs7RTtv2f+frPYB11VVX2aMe9ajEovzbrCMgPMbN0uzMGy7ZJyphh7WhHmdcm9fGKsEVc/HuxWYmwMdT8Kzhuu3YkExLoRiZWri0T9IrykciprAuaZKrvD7Hfu8De1+1wkHPQcDiF9mef3iK0iBLJF5W/SOghNTqa1/7mgMh/J0ljZLUi0OMfFJd+gDmJ3/yJ1cALKkhNVaKo4cqBZUnZan/ZSRhWe8gDKFTFbDi8JSji9qf1Q7GiWeSkkB1rMRLPEJ+WbGUC7HztZ98zFmAlpMYcNAdk2odnj9ggMW8hGffeG2qFNBiDKkX0N6vLW9eO/lemgl/zVI3Jjb85nukXKgSH8i2WewLIkZmXHyAFIKlmHEN8/j7I99Rn9YTY+zvj8w5/e+vORe149v33t/xAdTmRt3OGiVcStfVnATwAoABxIqkJKAFhtNBg8F6P+kx2zbbxuGGtZtNB2ToJBMPYFXEpZhFgo0MGzXJV/2F7csCWDJ2/8mtU86erMytLotjibYcvPabdtWfvsE166/+6q/s4osvThxCMSLzkpPisDnem86888TJYx7u5x2Fz1alHqwKXOUZsav9WVIr5YHz6sj8gk3j0l4fss7wsG06ZdsK0Fa1923Su1Ew69BmRepAHQSMIYe1vLz4njWEKi6P6VjAgWfS1GF+27AZAVRR3y//8i/bV77yFWdD8vjHP97OOOOM1ClGHvICkp70pCetyMemh6oEkOS3F4DFc3kcUUllVjHXZUROG/qRWKHu4aBMA0p+WwWafImk2sGBIFvPcF8MSUfD/odSS19i1Q91QxXjHJYRSrUAV5Jo+bZlaXVz+Zuob46mmRFfF2q6QUU0SGorEqrQsxO1LCYknH20RcGzURvmreVBvIuqymSOifSYPvugKqYOHygxP7SWNFdURgioYsr28/gga8XnGLnzAYAKYAXASkuoEO9z5IrFqudQQcKkUBfFnl6dm7KQkJ2yccpNHkAEUho21JjNPql+Xt5zn/tc99WHPvShHhFfmFcAC9unv/mbv3Ff//CHP7T/+I//cJP6ssc9zs7euTOVNwZjOg4aDOWRnHHAAIZiVaR33fBde8/rrnT1vvvd73Y2WEk3JzZmJo0PsKj7hhtucO2lbqRy/MaFmDAP/Ozds9f27dlvExsm7Nzzz17RfT7nh3TOBWfb5ORKY9Hv33DLiu/Iy2fbT91mD3vUxTY7O2d3fW+P3XnHnU7yRv20hXYxBkn2ZHIooGBJEasCV0iT4LXKUgcOdzp2RqOWKrXCjmp6uW2HFhZtz949K8LhbNi6zbZOdKVd0HhQX5U2VUkHDIdyqB7IMqhmY0h6psgaZdNjI8y6OQpQXXjhhc6wXf+jLnzYwx6WWp3UimXBkEAYFQB4dNP83ve+lwjaivQ7La+kWKhuytAp8D44RNN4qahXlzdAFLY4/aQkkCWSZ9nhAdolRasqqHc/bc57NgzvBMA6MLvbiMualzCCJ14gTjlZif2eeV+GmiOvDVnfMz+YYwA7P4n5nf1UsTeZH1xgQg/mfuqv8lnmF+0WiKLsvL2EPAJEvmG5fxHxbV6rbG9eWSHQcl6EO4brJkP3vAIASdhpFVUb5pWb930SbxXuqn/9139tL3vZy6JueVl13HLLLXbllV3gkqV6E8DisMfInPoBV3560cteYc/85aeuqu4LX/iCy88C8NN/+b3/bo960pPzhsB9f+dN37P3Xvk/3N8ArIc+9KFuQspDhY3FNwTVTSet7mc84xmuH0r/56v/x173x69z//7j5z6wok1Xv/sj9tl/+oL77MWveIH93C88ofc9YOqlz3ul+/9917zLga+Pf+iT9rEPfdJ+8vGX2jOf+zR7/RVvttmZOZfnda97nQOXGk8A1j/90z+tGgPG6xOf+IQDV6huqwBXWZxWfgO2djp2zuSIDQ8d57fi+6QA4kvTR21kcd5G2ss2MTJiWyfGnXrQT7IxxNu06sR7V8Bflc2hcmTugI22j4dFSarXVxXpYPXJIYu0lY0SoCURvsAd6kESUigOdC4ZSLXygJPy5QGxIm0UaHvEIx7h1s8gEps9c7UInQLSPWhY8oAVdn6SSsOLxeUySUpdpF9JIIsyBayS2OWLlH+i8oZq0FjKmjxqB6kGQ5CzFv0UdUUS2ayLKXmM4Z+5xxykrbxfVORrLc0S+BSI4jzSHuFL/UJpuy9llwMBfeEnyVtvLca9SB30x/3ctWdvB1uroqms2rBoPeKtCmOPIfl45Stf6cAKBq6vfe1rewamResgP5vuH//xH7tHkUw95CEPSZQM+RIspCvcYn72Z3/WHSiAGEljPv6Jf1phnMxBQRtJT/4vz7HzHv4Iu/OmG+1L//gR99kLXv+ndt7DH5nbdB9gvfOd73RqTSZjmlEjKoMvfelLvbp/67d+y0mPGD/6Qnt9kEWfJMl751//lZ19wZlOsoWU63VXvNkmN0w4KRYSqee96Dm99iKp4nukVe+4uutxKYDFZ3Ozc7Zhcsqe8pSn2Oc//3n7gz/4g54E63d+53d64x5KsXjHAFja/fznP7/nJVPWUNkPSZM22EitsLXaNrE6IGtoBK/5ObN3jwO63Mhk2J50i8JwvUgcvbwJ4d/UUYkAqvAEw9CX2zr2Jahl8ZxKS/JCy7K1ybLJymvjV7/6VWfUDohGPch8FciRyjCtDNT13MbzVIl5bdD3UjkCgDCwL2JKEFuH8iE1UBDmrGc5AJFYxRis034fTAmU3X333UWbtyp/GvmoPAPXUg3Wd2e8Algjvt0a62LfzL1R0qwkoHWiVIPqkkCjpFThWInfib0dKSqJZ3i/jINCqPU7xjIgV7QKSaMoN5TqCUCFQIr/tU/qt86yEyWF6ndc/OdXeBGWKRhJFhKtomrDrLryWNZ9cKVy+gVZPsACuFxyySWJNhy+DdYLXvAC+83f/M3eJg3Aeutb3+qa9OfvfJc98qIL3d+MzfN+87lOLXjp5U+2X3vpf+91H2kUoCn8PG189t9yk/3FH73Kff2Wt7zFfv7nf37FjQCg528mqE3xmKTuUFrlt9dXiz796U93wEtSJurCTusZT3+G/fLTftFuOqYKfO1buu0g+dKqV175+ys+45/Lf+GJ9j+ueE1itwB0tA8QxXj6SW78f/EXf2FPeEJXYlYGXPUrtcI27s6F40bwhIs6e2zIRTQAxHJr5DBlE+OgjGXJLrPmeCYEVvCc+Ua9McBKdWPDJG/bJI+ZNIP5mLYDYD7ykY+4NXLZZZe5H+oANF977bWuiCxPwo997GM9u62Y+rLysDYAbKwJtWWQLPVizGe+Mj9C8wXeITYyMcCKZ9PsyuATo45+pViMHfNXESDEf9aPCmy5s2hNW3JG5CcyMYfldOT2s07L0VHE8gMCtFAbjtUn3SWPuVRG/VvFGMjQPY/8FQkXEjZss2gv80xOHfwtous8iRDvXyBKl0ifuzELPAGWaK9+y/Ypy+aJC1hZU58qxrfKMvoGWDRG/Fkt6/QNtPKCSSeBKw1IPyDLB1hveMMb7KlPfWpPj63ymRQcFn/3d3/nPgqN4Tk0kLiQXvKGN9nTHvufHJ/S9267zd7xiv/mPn/pVW+3neee33uHX/5fH3VSrC07dtgr/7pbbph8wHnjDcfr+MM//EPnhRXeLH2x+PXXX28AQVKSbZnADWpCABgJSRsSNx/wSLLFZ7fdfpt9/Wtft49//sO9IKt/9vq/tG9/7Tp71nOf5tSBJIEu/v7wJz5gO6aSjZkBpYA9qQHVf40nG9qXv/xl93EZcBVDvVBvt+3soWQPQeyseI/YavEuUPH5UiiM29nE2Bi4HWLX1o/EJ2uBUy4AWhxuR+cP2sH5ve7A4BDAfgRj3aHaaulbUrmKmkDbuRFnpfnOURsZHbHN49tWsHxnPXPrrbc6eyvSs5/97J4Ecvfu3fapT33Kff5Lv/RLzslE81gcQcw53juHAn2mfQA1/g+pGTIbfuxLeRcivXrOc57jNn1+5JlYtRdYKCkAiAsExRqv03QOyixurbGNw7Zj807rR4rFvAJYsdbkfX3mmWe6OZ2nButY2+bb08ZvpKX8xomGWIEKwkyA4ywpasz7qyKP79hBeUh6907vivI2JP/2ydNtYnhjJWC2bH9iARblY/wOMGcO+eSZqjtUxflt8m0qk0BUkvRJdlB5oC2r7w8CrGB08C6cb3dsqlGzexbbdrikdyAcWhdPJLsWU2UWuFKTyoIsH2ChKrz88svdrV63N9n+YPf03ve+11WXBbBQ+f30JZc4Coov/uNHeqrAN17TPVSUfJVf+F2SetQHca961avssY997Cp3XB9g4Wl49dVXuzxJNk4CUz64kZQOtQxSLJJUnPzPe4BsFVXqeRec6zwRf+93/5vd+cMfGVIt1IckH2B95gufcgd/UvLVp7RR7sVqB3Y7gLAy4ApwdNtcdkgNVIIPGWnY1PjquQeBrMLk8D7OGRteofplfiCGB2AhtYqVSBTdXH2iWp7147Idbu2x4dqIO9zyDHPDeqUejI03h0SCg7PWMJsa3WKToxszwdY111zjpDcXXXTRKi/A97znPa45vF++D5MPzpDSkACzUuux1h/3uMdFeXAhtZId2KWXXtozAfDVo1W62msNKgSWPJhCFUnWPKA9HIypPDzDy9YZbZrVOwbr+tzRBQeOiiZJrRhX3P1Vn1SGeSzuc+0jbk6QAFFJXskAf+bnekl+CB5oHe4/eleuynB8eNJ2bjy3R+55ovpSBGDRRh9kcY5hiwX4973y0i4XvsRJUSnWwg7qZFVHh3OiEgmWXyi2WbcuJMdty5uQqF2QDiQRK8aAK5VfBmSFAAvbJoyUub3JKwiRMOAqicmdun3w49tUXfOOt9l1//YlZ2PF537yARbSrXPP7zKzp/GIhQDrp37qp1ax90o1waL5oz/6o0TpkNogEIPUBQmX3w/fU1L5MDTHE4vOShgAACAASURBVJExwI7qF3/xF90zUuV97guftaYt2kJ7xv7Xh65xRu6kLOoL/3lfLSn7q5e//OX2K7/yK1EHqT+22FvhuZflJTjV6bg558cSVBlIrZB+kciTFLaGAwlJi9Q9VasGQ/VcEgcVB1pZ6YC8TdmEi6iCqBPbPABXp95xIVX4GaoPO4LKeq1hvpQKlRwgiRuuxujTn/60MwKXui5pf8BDTs/peyRigC+SwBkqBX581mxfjfGNb3zD7rzzTgfembO+zaIIVtnUqwJZ8tryAQ/vkvqzjNjpUy6wGmpbZ3TJrHGc5oaxP23qHCfFilWvyFtRXthJKi/GHnVSnjpqpn0gl19PIAsJF6noZSDv/Cj6fRiCZ+/MLscKn5SYz+dsvcjmZudzQ5sVbUfR/EUBFuWzFrgIctlh7iMFRmoso3eFeyEv64ALnYBU0fZVkV9ruYqyTmQZlQMswux8b64cwGIgUMGcPTZsW4ZWusjKmyx2sDj8xWsV80wIsPAwAqhhi8RtVGShvg3W577wRSehoq20Ow1gyc5qbHLSqQd3/+gOW5hdzaz++re81X76kse4YL+Hmi13qIcpBmBJNcHG+aIXvci1K1S/qdwkXi/6jB2WD4wEdpBaAXaRKEmFyP8YqvuAjGev/vur7UMf7IK2PIAlSZrsxDj0AFVs7B/+8IedZKhI8iVPac9tI1BzQrgb8gtcEQIqjRQUUELoIn7jpbNz587KVIMhsOJdVu0eL2Nd+tsvlw+Aq91Zdoem4kx+5zvfcaAmLXHA835xgnjyL17uQOLY8HHqjywg8tGPftQ9C1j7tV/7tcypwaGCJI3EheScc85ZlV8gi42d+d/PDVplSfITEmGmNTYXWNU71hkHWCWTZyLFWphZclKvrMR+xrhxiOZ5IIo1XnMkTdIBaDra3t9TCabVD8hatqbVrW5T9ZVetkXWd1V56Z8f/xabLGIchum0jWfbSG18lQd4Ve0oUk4ZgEX5gCjUhawH5jdzwAdZRdow6LwPAqyMEa7C8D0pgLRsdfJe7otf/OJV6oi8Z0KABTfP+ed3baV8Q1gfkEilxyEMv5FvH+VLsASwsLO69PL/q9cUuMe2DNdt6BipKzdrJEkkgkcncSbFqAhlpMoG/5KXvKQwwKJ+2WYpHI8M3wFKaoNAm4zlaT/AVimLlDV8HyoDkPa+973PufBjJ+NL1vLeob7Pk1zVOh3baR07c1Ny0FekXncvNC0LXLEB0EY2K9QN3PSrYk72YwYO0j3eD6eUdyjHjr3yiYGd/6FYuH/vbqc6mj48a8vNlRewoeEh+7lf/Sn3KGpkX9WZRnz69a9/3eCyIr3whS/MbJ4kZQA67MBIAFax2suA14/HCMjKC5GRVKmk3fym3DQCQv9Z1qmvmltVbq3TVQWOZF9c86RY8laknz7VQ967RY3KOsxTI8eCLNXnjMZrG/KqH/j3IRfc9OJh2zt9b6/eyZGNdurUWU79WrWdXpnOlQVY1CVnCeabCEnPOuusNadvyOv3A8UOq3IJlgYOw/e9y23bU4KYVGVwwJ020iUVVcoDWWXAFWUnASykJkxmJAf0B2nVRz74Qft//+HDrjm+zdRpI0N2y/dusLf+j//HffeyN77Ztl38cPe3AJZUhKhCt400Vknp/EkHSFD//c9DgIVnne/O6kslsDv5/d///VIASxIlABa3HACXJFSScMmuS0DKN5SnzUUAlk8PgeSDQxFbuBC0ZS1MBVGWWi8pL+FukAxuGUvmooJG4ebZrs1WVqxAqQbJh+Qq5LzK20CSvveBlYgkB0kjIPujNLb/Mn3QMyENA6pEJBxKC3OLtu++g3brDV0JFwALoEXCAzKUbnAI+rYfrIPvfve7Ln8WwPLVlGm2XmqTC21xrB4+Y+xFepg2FgBAF3PsWGw83mGWnRVlAqgAexwirFGkClnJSa2G47QCSVIsH1gBErIM5tPaIZ4s1r6veg3z+/ZYefMHaefG+raexDMv/yC/552J/Zx6JMlC3e3s29aBalD97wdgUQZ7C7aM7LnMedTZ6w1ksTYEZpM4stYD0I2Zj7XZ2dkOAGJQDfaB1qnDjVKAK/TcSgNZZcEVA+UDrDe96U3OLsS5rrfatm+pG4iaJK8//g6N0g//4Ps9gOXiGV5wseHe/5n3/6197dP/Ytuwc/rgh6KC9/IcsQ0fveG4Nxhj+b+v+6698VVXuLZg5M6h4duTyCuM71H7fOADH3D2UqH6TpMjJPLU55B78p14s1AR+mBHEi4kWiojDD5dBGBRL2pG1I3vete77Jvf/KYzzvftvLImdAwNw0i7bReNj9iEB9j9Mhnf62cWnc1Wms0V+VHl3HPPPe4ARswOU3I/XoM+T89aACv1WbZ6HJgh+W3M5pGVR3EHUbM7rjZr25HW3hUG0ICsr36uS9Vw6RMfYVu2bewVmRdSSQCOB37jN36jB4xkOyLJEe3AzsuXXvXbt6LP804BVSJZlAE84C/K1R/V4Ib5qGp9KRYXL6TZgL6ywEqVMq54FbLXsK8k2XkVAVcqdz2BLDky6UBXHMP5ue67Wy+pX4ClfuCYgxQekMVl67zzzlt3kqykMV/P0i3/LKadtcXFxQ4LUF5JZcTiMROPwwsah37ss3wvrhBk9QOuWFA/+MEP7NWvfrXryp++9a121sMeaXuWlh1A8lMWwGr98Ba78oquigywgQSL52/4ypfsnX9+lfvc95LLGzcAFtI7VIlItLDNuv3GG3pM7iGgobwwyLPPdZVkByXbqlBSJEkZAAv1AOOdROWATZbY7MPyiwAs5iC2VniWAapoN22IGS+fRiFtTDe223bBhtFVrOx+fsb76HLbkEbCcZWUWCdEEEDywI0XJu2y7Mg+lxWLEVuutdzIBbDyvMTy5mn4veIO8jkXgI3bJm2+fTTRu+xLn/iae/yiR51nZz1kZ68o7LE2NXakGkIr1A7GunKwyGoHZMCQB/OuJEWS1In3kGd4XmQMfEN70WlQJz/Uj9E4Y16E5d1Gm101YURC4oIUEFDUL7Dyq2ONArKyJJ44PgC0ZMge0Vz3jteLJEsXVNngMYZ59CUxfawyT1UAizZxWcSRZL1Ksk42gLWvZT2bbNruVIQywmThM9AcImwAg0hQOhA4Gm/DMgm1GaAD1aFAFnZGP/dzP1eoOF+kz6JKM1APC80CWHtuvsn+8tVd8k0f/PjqryQyzbSGY2iNBM0Heb7XYZLxtw5Nbphsrr7Buu+hR51+u8Lv+J6DC+CFihApmN8n36tQjPCKzaj+xAIsGQUTrgjJGGME+zcpLDMcKySLjFNW2tFp29lT41bPiFggu6uJRt0eMZlMFcKmC7hiXFkrGEtjf1U0hcBK621QUuS09olgtGqAJfCzcfOUPe7Jl2YaPv9/n/qWs8kCXAGylFAfjten7Owzzl3VfJ9yQbENk/ooKZoPwtJoGXRoUQ5s+Egv8Bwj8RtVUZjkuajf4g3ypTvsrcyREMBFS69UKXZYGxbMavn75mhng525/VzngFE1YEcixk+W1ykga7adbWgfjuV6AFmi0uB9SUUFwFK8wX4cH4ruEVn5qwRY1MO7ZF9jH1iP6sKksVgv74I546swQ3XmChssEYfp0NAiGsTG7xvCQ8tQFG9xEAK0Dt51p9MfKx6f4hwlvRSxyQKoJHUAvHBIf/v66+2dr/5D91hW2JosgOWzrIfSJYFB7Jb4TiFhAEB8x6Hh1IrHiFtvnF1cJT3jOx9gveY1r1kVxFMs7jLQ5xnVjSQKwCJjbNlZpRmSo7IjL98jUfIlVAKkiscYssRTbwzACl3kn/a0pzlxdRLzfFFwhTH7WTWz0zaOZ+5vzIH/mFl0Nm+AK1TSSYcpbs6iZEByVTSA6noBVuqb7wwRpaqKOCVQN373+uvs6OwRO+uCnbb99K2ZT133v2+yQ/uO2Jbtm+zSn+3aLAK4vvq569xvAkMDopQoH8JQpGQkQu8wX8LErZx8JMU/VB4Z9wOE2OPY99yham276+CtqaSToQF+xHD0snBQ+/EdcSoo7FiQJ8VqNay2OGy2XHderaQ8+64ifVBepFis2yzPUwAWQKtIQmoJIemJSHJwUOBynYH8L3CsUDBiNj8R7aTOqgEWZTIXAeQniyTrRAAsmR2k2YYlzYdEI3eIyJhEEp2z+Q7CTgtQdV+zZacM1R3A+tFiy6B5KJI4DJ3R+HDDJhIItCSulzEqZVPX0Vbb9i+17NBy17bKBy5FABZAD2kabfC9CEOABZBCHYeNEQmABXhRoGgoHD76oQ/1wI/UVeFY+O3MGqe3v/3thickya+bOqmbdihuog/4/DIBZmofz4XSJCRceBKSJ8lWKg9gJfEP+arfJBWo2pcnucKY/YKxIducQB4ajpsoHaAH4V0mJQ4qHeocMEWM2n1gRdmDYg4vsm7IOwiARbl4Cx5udWOg5aU7b77H7rj5Hpftyc94vPsNsLru32+y6SNdKhMuQwrxASDiMkKKkV6lBZOWpNdv3/1H73bM3mFC3Uaol1h2/Lw+Awg5rAupCCk0TYrVrlltYcRs+fjcZc4xT6mjaimWys5ieS/qUQi4mqqfsuYG7+Im43xgXslEhvlBQoWmsC4i2nRzvN12eRnbLKP/vLlQ5vtBACza4dtkrXdJ1lrTOMR4Aye9y1UAi0OPw5TB1uYmEfeggJbfsN3N8p6HSCAmGzUXxkR/UzZ2NSQkFago5xKY5uGm+sz7ugzt//m/vmBFOBu/fRCGYlMFsHr9/3zrClAHaMEeiYRkJwxcDKBBEgRzuYALvFjnPeIR9vj//H/bk84/qyc98UkuV4zPj+6wf33fe2CD68V30ve+B9Sf//mfr9hYqRt7JlRvtBOpFOBINlZJk4O28kMibxgnEDCERCetv/7zks6pnjRyR5/VPY07Kw9cYcx+8eSojQ2nBzj2+4v0yvXRcyjwv2eTZcw4UPAsjeW7Wm8Sq/AdC2BxsFR9CE+39zuG/37SPbfvtrtvv88whvcTgAvmd10gwjpuu+02I0QUKZReKS97HOXwbqXGu+/InU492JujtTEbro278ENVJULHDNVHnPQTiWhhyaEvxQJYIbFqJtsL8n6xySwM5CI6K5b3rFiOAG0cG2LtsdY6nA7vnXmgYNa+psYHWP5wCGz5WhC+B2TpJ5boNWKYE7MMCmBR2ckCsooaukt1l+Xh65+jZd9N+NwqgMXCSbLBknEmKH7QBvFIsfoJuVPV4KSVg7QsiQS0SL1JAArQRtkY1yOZm20R23G1RO+szpK1Z6bdAeETcAq00I485uUiba06bxZztrwX/TA9fv154CqLmT2tH986upDqNQj4uOOOO9wmjMcgUoEsj0ERhEr6K66lQUiA+30vg7LBol1l7HDS+lObHrflZsupu5BI0e40xwIOuc985jPusEuTXlGPnEFQjYjaBILJ6fnDNlqfdKCqLDu+3w8A1VzniLWR63Ug2OyqwaifVBj8IMWaXLAaoGppyKyzWp2t+kUSyiWoMJCLmFxc0pDGZe01IT1HWrGQ02Lovlbs7vIY1FkWtisNYPn5WOusc/YzfmtfQH0lW+ZBqLIGCbBOFpCVB7B826gYUBUx3UtlWQGw2LTwjFLg2qQSQ4N4Fm7Vt1/VS0xDgFZRtWGpkSjwkIhFk0L6pBWD9My37fH5lvxnAFnnjA05KZzPRk6d24cbdupIw4Y6bUdMyE0J6aLCnYQehAW6tGZZ88KSyKsx5NSigXlxBbOY2bM6iAQrSXqF9xDSEAWIxQuNGy8G7lI9i1ZBhzZrqOfm3W47O5VB2DBW8cIG5UVI25BaECMxVnqR1Z88ygb/WYCVgkJz+Eu1GJaveSg7ItaQeKmqPhRDaR79GatPur12UOBH/VU4nH4CQae9m1iWd+IU4lm4XsCV3n2W5DYGYIX9kXRLgMutg07Hgf0qVYmDBlghyEISis1pP1Q0VexXYRki8uXzIhKqQbQlrcwVAIsFL3FpXiNCg3h5IlV9mMhOa2/zeNytvLatxfdZPEl+/Uhc+EFNeeHESI9cFN4mDNnDhOG+iFUBZdAzbBleTUrKzQuyOJJE3dzYOfzlQbgW41CkjjRwhaoRb0XFOATEYL8VMqPfOLuUqN7FmP20mtlZOcbsaW1NYs1nPqPGZRNmgyF0EgCWjZc1whjLcNnxnRxj4/fryFKfFBm3QeUdJA8WbS5j6JzUV4zLN9RPqXQYdBkRO7kM33mXZYKKZzUulOKISJX1QL2DAD9+ezgc80LilBlcDnoiGPA7b66nxSpca8mVjNnzmPoVM7IIRYNvF8SeTF1cuPit5IOtsmflWgAsH2QBZNCU4E2+3kBWmXm7ls/0AJYCQGZJr9IaxiRiwxKfFodT1YZ/2E7tXuJWvD6AFtKoNJsdMYojcfFVfBjCExpHgIsyQp4tQgRdPJFMExCOP+PMBqAbt2JqsQj4TBv4Wk6otLrSwJVPj6FnQ4N5wChjdv/Sajbrertt5440bNvEcULWIv0V0H3o5IiTGpKYuxBZEk4EKQi2Plw+wgC+gFkOyCSmYT7rN75fkX4gKVrozDpj7NgkkMFcoa1VJ1RiR9p7Kyl2S2Nnpeoj38gd8IEkWBERBsFsL4CBCgz6CYWIYU4VCVtTZjCrlmJxwHPpkJRHbcpSFSYRza41uGK+845jALQAd5E1nCb5FCUQZfpM/76RfBG7rbUCWLxXNCVSYz8Isoqvvh7AKiMSDasDpDGJFBwZAFA1n1YVcQ6LD1PyE/6h7OeQ23/SUwp/g60VCakMIIzPCRoNyWWSN2Ram+Vqzg3Sj4yucQdssYmX4Wuqapz8g5zNzb+5cZNEcoUROWDmZ37mZ3rxGKk/z+bqgobZKZOrOYpi267y9S4BV7QFniI2sosvvtjd3lgfzG/azzgnASu9CxnOkrdMApjMdA7ZkA27uHx5Sfn5zcFNjLeYtBYqZQAW7eo3FVETxtTlA6y9h3fbcnvJTttyZo/7qmobRgy+IVvl3fh2RmslxULShDQWDreyib0EYOXTkzBOlEn5AImseH3MA8IlAbbWGlyxt8ipIUYFrH0zTzLnj2VMueSXZIs9RBIh9g6EGzfeeKOTFCkmbdK7CgEWeyh7Vt5zZd477cIZA6BFwsEHTUkZSdZSZ8GGayN9XZToJ5dy9li0Hkppn5fpc5XP9IhGWTjc5GInSV4juN3zw6EkoFVV2dhk3bfUNsDWiUxill/urLSvEnBK8lYMqQBQASLJEuAq2x8Z6qLyYNPjx8VQbHVpKDDQ5n2sdUojdoxpRx64oowsaoWYOuRsgPq23mnbkd332Z13duPjEToCo3YOYzZFwBfjnLW5cCtlAyx7QLMJoVqT7RKGv1n0AGF+2h0LRnxyzSI39ZhxVZ7Q2B11H555gMci0q2q1YS+xEpx53ZMnWlTo5td0wcRPiht3JhfzJfCvFgFXgRgmkMbdWQRaQlVCGzI1pPPBKxkf0v5HL5548Z8aHbmVwT0LtCNUlnZg1i3AJEifdelKibIc57RdVrDWYPwtb3//e+3W2+9tZeNd/WUpzxllec2GbRuP/7xj9vHPvaxHvUP3wE8cBDChrWf4PM+xQ77IHFhAVmMIxfOoiBL+0C/wFo2uni1+57paZ+XmjAVPuQAFpuNbucVlu2Kkqs6aJ3FyKFflfqwX1b4qvqK6u/CiZXBg9PAQZZqsZ/2+B6EvvEmmzbcQaHHYT91xT7bD7jKM2inDVms67FtlF3XWSMNO7R3jx2+9243TzksMGpHNejbUPjlKsYcN3d5hfG97Hpi26B8SbHckHZsbpyaeOub70w7qUiYYlmxabeMwMsCwrw+AhRn2gdtuDbmPPN86U1R6VaVakI/Zudyu2l3HfyBTY1tsR0bzuh1CfV7WTuZvHHR95o7tKcM+Imth3xImdh/iwA5QBWXb10qBASTQqpxiSN/Fst7kfb2m1cEsjrbir5LAZmY9VyWl+mqq65aQeD8qEc9ynktKzYoexBRNBTHUhc4Im8QMUEJwCEiZD6DIggAUhZkKS4sz9MWwByXMNTZAllZUrbw3R1q7XaXRrxoNza2l/bQPekA1v79+zsQi4LSBxWHkMHWRiIpSpUs8RjAQ1halA2+3wXsP489lu8lSFuunV4ZbkhqwH4pHpLa7at7/MMSCRYLj0RQ4rVK/YAr7KJunuuqTtMS4OqhEyNRgbOz+gxFA3ZvY62mHbztB24dsB5+4id+wkn9ksAVG3XICUc+wBiJMorclFEfTbcPpKrSwlsfGxVSLqRXaSkLmPnPSCoxKICVNfZ53mXhs7GSudg5LpoK8t97+HZrddp2zpaLeo8Pgh9MhQNY2AuZN5IyM6cGwbyuOqkLkCXG7qxxkt2WWMzRQuBUk+cxjsS3iCou9l0Vzcd545u9FAVXqk/7GCAjTTAgrsAnP/nJhZoJzx8AiwSggbhZUQkwm3j961/vwM2zn/1se8UrXuHysa8wX1760pfatdde63gMn/70p/eAlGhuyJvkiR3TQIVXA7Qpigd2sZdffrk7SwBZzCUuoeLSyytXZgz9UnGcdABrdna2w4LoRzefN7jh9zIOZvFWpT4E0Nyz1DphakPf+0/9vW2u6ZjiOcBRAfarBgypHvxx9W1K/Js3mwKiXTZ0FsRaJG1KZRjLY8AVQBVwVcRWLanfkpLxXiaPHnQHD4lbIyLwpBAsXAySOK1YQ4CVmNuu35bY4Lib6juc3Ypvb5X3LmPE8VKVnQiAVYTxnb5WrSYcnxyzsZEuH5XUhOds/Qkbqnel0UXfZd778BnB+Zu1yf7HgSk1HFKsQV5080LocFHj0NRFmPYh8Yrl0RKIy2J5zxunfr8XuAKMAJLLgivaQVlcnPidZBwPuMILmgQISgs8HvaJdj3vec/rxYp90YtetKrbgKwrrrjCfX711Vfbwx/eDSVFQp1IZInHPvaxzoPTT5I+hWq02HFVn/w4tPwNyGLOYvSOvRhzBLuvWJAVW39WvpMOYLVarQ4Tpyq1XZFBFIOyyEs5vPq10yKIdJmQO0XanZSXQ/+yqZWebIAFuLKSYtvF1geo2rPUsn3NlmOpT/Mw1G2czcR3LRadA2NcJLxLbPvCfD64UkiT2LJiwBVlpTkXxNajfLK/OqO1aAfuucvNPW74uLWHTgGyLUmbnxxM9L2o9Eqi87y2Y7yOLZZvn5X3DN+jlssylF9Lj6Sk9hJSB6AVm6pUE3aGm7Z1ww5XtdSEvh1WuJZi2+jnC8OsANrSOJGYc3w3SCkW75v5HQI5Pse2RsAKkFeW2kEs71UHEY8ZfxGIsl6L7j9p5atMAJvvpOODKz0bC7J86dU111yTeJmjTAAWQAvgxt/s47wj3w5UXFv0mfcGGEOtSEqLhpE1lgpXpmgkgBpUhUQCIXFO4wSEylBt+fKXv+zAIiAMbjfGBmN0JGA4LmEXlpYU4US0OABDAF2SCrIswPLbxD6tOsqqUGPmInlqzWazU4TrI7bgIvlC8lJeYL+Aj5A79y3Fb9xF2puWt1+Da79cnz9LnydJydxL9GxpQhdzNjlEumUAluKJcbjHhAvpB1wBJOVRmfUuYvnH8t6nbOTqs9PWuL8ruQKkQskQOgOwUefd4Ok7ICvWviVGzZfXh9jvs1RrkpycKLuZJLuzrH7Bh4Ukq4q0aLPOc1CJWIT1emOFHVaWaijrQJanmCRVWqeyrUl6lnVcOoROgQHxQ+jQPlThUqeJQy92HqdVy0WFdbSWklEBIdZqKNUpMDyJWWXjqotWErjSgzEgC/UfYcEAHldeeWVq8z75yU+6GLAAAeygSMwReYwrdub48GTPA/Y973mP8UMqA7BQOTJPFaOW/0m0Q+HffJCFROttb3ubywMoU7g4v1OSgIUdxfsP0JS0LpLi25YBWGnvijFNi8Pb73zR87Xp6elO1VQKZRsnOy0OKoUa6KdteBsizUKqtRbJJxItU5/4npBWJdkfpZXve4OFag02OG4aiLlD3pqsNoaqqDz7l37AFa8Hm6skr0vaiApv+0jDRmq1vqSB6q/AVWdu1pbvvNUW5+ed+pRbja8W5GYYa5vIpic1Qt67L6Lmyysr7/vx+sZcbiwO3BMhbaDteVxZHBykxeUFp+pJM/jPG4ek73ESOGXjDhsd6gK26cXDtn9mt513ykN72WPVhKKoEZN/yN4t8JRHcFk6hE6BARADOxcH5rtvwM5lrIj9YFq1sSzvBZqdmTWGnb3fuqROR5Lzxje+MbO4PJD1zGc+04GK5z73ue4nLflqwne9610uwDnrFWC1d3qXtTvHhQisFX4++vcfs/e99/1uv/+3f/u3QnESATyoGEkCZ7QPCRD2Xn48WtrP58T9BHyRkDqRD0DF93gjYhdGAsywxyrxPeXxm/yAMxKASCAtfKYowPJ5FmWTRpuR8FFPGql1v3NFz6+KRVhVwf2Ww+1HahrQcj9AC3JSgNagcVYZCRZtwk7r/qVWKsDQWD5icjTR7sg3cA8PSnkRAgBCcSghPBo27G4+uM33JoXVHQ9TyF+UBrLC212Rd58HruAFO3ssOZhtkXqUV2rBzuy0Dd2/y44cOugOmcsuu8zZXSkB8GPcs5Xf98bLaxfSKyQ32F8NMokxPK8OwLcYzPPyDuL7UE3IITE5stEmRzc6byMOfC4RS80FW5hf6suMwMUDrDWsYx3nWLBhbKNtm+zaJnJY7T10v23fdJrzlCJlqQmTbKqyQqKwTkXhkTaOayHF4uBFaiVgFWvAXvTds67+//beBFrSqyz/3VV1xp476UyEDCSAgMwaWYpeBRUQ5TIqKqCCghquqBCCI2AuQgiDfxURNOsqGnEBF8UhqPB3QFAQBCOo5DZD5qnT6enMU9Vdv336OXnPPt+wv6/2V1Wn6d2r1jl9an97+vbw7Hd4Xg7cMuqGquWG+UUgWgZe+62H5z/2sY+5N7zhDVFFwg7tKgAAIABJREFU5YEsgO1zn/tcX8brXvc6983f/M255dm811xzjVe3oY245ehBt7q2nPncW6/6LfeZf/2ce8zjHu3+1zve7kGX7ApZSzYwdVgAwAZAhKRKoIk2Im2zf9NznC98JwnWn/zJn2yKj0s+2YSFUiwZ5DNHJKVTuQJSYUzaqgBLbQ/LseCurjNAzCQYWYClxluDeIl+69hpDSLkThUKBqRVMJOHbO9FL+2b9mSrRgBOEhlrg2chARLw/EFcjv2VmKpVx5G1O2LmyKY8MrbWH8tiC5ZVIEeArHxVWO3L6rFAbtfCjHP33euN/5lfD3/4w93FF1+8UQTjVZUklPGtKgWKoSkAYCCFwuOuKmFnLOmoIgAM0tHFvq/l1rxrjTm3c2K3Pwy6va5bXF5w3WW3AaYURDuWiTtvPoThe8Y6E5s8B9l4RSSrMqya0LJyA5Y4rJgvMSYNAk9lTOJSL8rpomxux34fegbyHAdkv+rAovpF3dCURyYgjvfAO6pzLsSOnfJJfRbzHOsKe6jQWcZKpQBNUDMUpac97Wn+a4DAS17yEje/MuNQZ+ellzzvcjc3O++e/uynuB/9yR/22ZDSTp28uEgqzN/FJs9Pxk9g6DnPec6GRMl6JiK9Cy/qn/zkJzfUnNdee62/qFobVnFqWTsuC7xsXeoToA1wRLJ1VgFY8oakDGgtQjuwLDAZ816r5Bl5gKXOsOkJbIldt86CQl14O9KibjNqwyIDbA551H+oqPLUYXkvrwhsWA/C8HkZs6ICU0gXHQaHlm6pMld8XsuxVMTQHlOwDWadlz8FtQVg9ksLy26159wDuktu/vC93hOGgwzqCrxzdJuvA67Y4JFgxR4i4oZa6W2NRWnHAdZvhVSxLNhlY8s7QtoYa6uk99jkQRu2OTT+RuWxsDLn5pZn/M08T/qmWHJ17UazVJLWc1CAyR4iUvcJ+PQTT47DVuYPRe8xZQgd3i+HnigXZMDO/+kTKpOmEu8Zeyz2b0wVUqgf/T7UavlDvC7HVd3+FtkM2TKZP4CnSy65ZEtVdQHWS1/6Uoe34Z3Hb/JrJSt97KOfcO9827X+qze/8yp38SUXbsmGBNdLiSf3bJJu4ZX4zGc+0+e3gIT5ITVmll1UqIa77LLLvHehLv0WLFmbMHlcZpVp67RqwioAy7bruuuu22I0b22z6tiqxcyhbQOw1JlUBvFNcWdhLxTyXM2sdd29y+vAqk4CZGDgfu7EutoiTGFcNTZONiB+cgtmk0NCk8VAjm0LYUKWVxe9nQtqEv3Ma+tEZ9Kdu+tiv4DYrLkpVHWFjmFpV/39GLZTzy2L62z55y7NubmZE94DhvHhds3tUZK9OuCKNooDK8agN4t5PRznPKLQMnslyoGaYVdrv/8ZmySFbIrNXe3IAlUAqrmlE5tsSchfpN5EpYm0sIyTKa//oUoSFeHe6fuDSQPepPJVGVzmmB8ifIwd2zAfc411WebhliKETki5ALixcQ9lJxXDi1W3v1of8GOlivGYiuOqbp/KQFYRuKLOugDrZS97mXvRi1/gAVZe+r9+9Ap37z2H3SMe/TD3umt+IaqLSHEBXB//3//q3vSGN3vbLbwCpUrkvVE3/c4yVg8BFnZicAnilcoZYb8XWLK2XqGdlRotAGZVeFUAlpW8ZQEo2y5rwB81aJGZth3AUr9SGMRjBH/bUvoA0t+we12Vh7TqnuXVLQGdI99NNH+WKBrkAaTyRdFgWdzZVPUBrLLZ6/+2XQJauK8jUVjprseTYyEqnEisAXDYXwVYjh2HkMQ19jl5JhLjce/SnJs9ftzf1gGDHNJIrhRXDfVz2aGXVy83aT5lEqA85nVbLsBod/vMXKbjMPSMfRZPzzDWXcxYNUnVwDoVWGC+IanKA1W2rUXqTUAKc7rII6+o3yHBKfZe5+65/6YPmJINljya+5G8QEOBqpdEuRzAMepYDjryxeS1/c0CVion7AcG07z/JqkhaBv18OnXW5W9ivHjHVFW1YtdzHqIyZMHssrAFWXD1H755Zf7aqqoCAlX843/x6P9GspKH/7QR9x73vVe/1We9Kqob7Ldevbz/k/3c6/8Ob/XI+0i/emf/qknRQ3VfHxngcprXvMaLymSdyog6wtf+IL3FCQJTGWBrrBtAljWuL4KwLLhfsoAVh7Ii5kLRXm2LcDatBn3aRCPETxAC8CVIsEyXlUFqHqRVp013nHnTHSiPeZE9BbeENmAOPRjKRqkQuDwsiBMqkW1EWAFeKtDiBhLx2DHI+QXi3lHqGNvmF3y3GEP6vQ8sOLDAQMYeuhDH+rF2KS6kiu1g4OQMa4KsFZ7bbewNu52j62rClHpodqz4WSy+ppFbWDViTHjY/OkpmqQnVKWSu2+1XVKjLJURi0BQK6rJrQEp4ArDhIkWBZ8MMcxSagr1UPaCBhe7i14ni/L38V6jeFLYz2iUowNoUN+pLKy+dGFq6iuQUmxeN/9sryLhkEExmVzqOnvQ5AVA67UJtlVYfOEXVceULRg7Hd+9x3uwIN2ZXbr5q/e6q668mpve/X9L3yWe94Ln1W5+7LdKnsQQ3biE8re14KlN73pTd4jGyJSzUfMMVADkk4DrLLRHeHvbYDpqgbxHMiHVgfPnaXhJJ7h/vF1xvcqSYcjz4TeOnUpGrLqt/YbVdoX5i0yamcMYGdHnSdy1o5r1WJsh1MLMPfInRPu2L2HvFoQCRUHM0zt2IWQAIl1D2r1rQpFA56bsr26ZX6/G2uvuQdOzbrp9u4Ne6uY8ZWxdmzcwbDMUGoJSKxqpK8yVRbAnA8HYZ6d0mz3vsIQPypzX+fcwnhlvMe6cU09lcJ4z01P7HDdtZ6fF6wVDgxJWvg/Y1JH4pIlqbSAUQAoRmIaEwiatUm7LQ0LYD8GxDHeZezuMfMxJo9lebeEnTHPClzxPuqqhmPqKcsDcLbqd4EsLhWomQAXMe17+ctf7lVugCtJswBZAlr6iQE59lCk9/3Vdc6Nr25p4tzcvHvN5a/1qsFv/+5vdZe/6ifKurHl+//5/I3u1668Ouq5l/zEi93lP/Xyjbyf/vSnN/oAgCLMGJdZ5iBzHRX0G9/4xk0A67SKMGqoRzNTaBDPRhwrbRlkAGlAhELo1GV7txxY4QGJvQV/y6JoGMabE0VCVt392FmF5d2xtOr4wBs2vbrsbrzxRr/Yud1zixZZXlUqhrwxw95ALM8x4yo7rJUeUqudbm9nV6nUKixXVA9WJcghxCHGnOD3UPJoy2ADt04iAtA2T9maEbBSWZQnNum8G3lM/MGYkDixtkzqD3uCJGq004Iq22cxnSPV5Jkq71XlrPaW3Inu4U2vzDLq61IUA4CkUsyyk6IcgJXU3FRYFIw5b27msbvHzOWqeQCBALoq5gWD4LiK6YcuNSH4Byzwnh772Mf6NUffygDku9/9bu8dhzoNA+ysxNwDsKDeuuTBD3Jvese6V51NgCskVzd/5VZ38aUXutde8wtu584dm/Kgnu60xvyFpY27LqpqN+6DLwMY19yKu/Zdf+A+/OcfKQRo/+91H3IfuO5Dvp63vPPXN4zkb/zCQffTP7Wu8oSr65GPfKTfb1E78xObM9R1pNNG7jEzbZvkEflfHeLSpozgGTokNQcmOg7boH5TEQdWEUVDv/VWfb7IYzCWPwwp43y3e3KDyJZs4VDwxbllB3/WAyfa7uabb/YqFjZpgBWqQQ4m8RvV8UQN+16HooHNDTu3KsboRQck88BKjuhXFbuhkGyUg0J2SHn1hiAtZk7ExB8sI7WlHt5hmZrQgiqFTonx9ASEi4IBIGdje8b0kTwhBQqSRtSESlWkWOQF8MlOSgBNgbops18uq0FJsWgrdQG0YljyUeezdgfBcVX0bgWuACkArKwku2DmDGtDcUttXjkaAcpErJln/2O5mn7yp1/mnv6sp2yonCnTgiuM2q943Svc7p273Vhr3IfVGneT0fuL6Bl+6EXPdz/wwmdnSpmth+L/88F3bgA5K/16zx//ofv6hz/SdxkaHC75sMp//OMf90bvqBeVsigh9N1pmobYnWZE8lniUkl6ygwkUwaQTiGtyhpKy4EVbli43ZIQW2d5EA7q1ZQZtQOGBJzUJigViuzYsmgrZHfFWD943LnDhw55cMXhhFoQo3aBBqQHMdxFZWNEeSmMd8vqydvQxQNEH8vC+RTVMUg297L4g2d0zo8ajixvwhBUIUkAVJVJ42yFNpYe+0YMKAsbbFWhgGgkWHxkX1dFimXJRwEbvCtLElolGHPewA5SikXbAbGsnTwyX/Iwt+k745/iIhQ1qYJMIaVKDPhnLEUhIWCv+WcvLTLYziLapBkiycRWFM4mUYcgdZqZm3GvvuLVXnL1whe90L3gRT/opVNypqjSV0uJYOkZkLSv9BY82GIcsPNCFUlCDYk6kmQB1vv+9g895xa2jTsm9rg7br3TvfjFL/bv8Hu+53scVBNSZZ8mGq3ylrZJXjZgbvtsVDqUyjbffgNI9xtCp2ho5U6uMC3qC9IL7I5IcD0NK1U1ao9tZ1Zcxhvnl93cWs+DqxP3rt+eWNhsdjC1S5USE1swth3MJ8qNoWiILTMmnwygpe4quyyUlTlIgFUWfzAWYCEp0DqW+k/qmaqgyo6PwAZl8X7rBA7GwB1pHaAq79ADQEjSUfZ+FIpK+bgkpgBWtt5BSrHYg7n4ZbG88175nvHn0tDv3C4b26LveYfH1w55gEGCPmS6hZRosrRYq12QNMtedAE2SHG4GAOynvrUp3raGKRbSHAwHifBHP+EJzxhU32WXR1297yUFzTZ5rd8UFlEouSV08YLnvtjvr2Xfcvj3RWvfcUWgIUkDYLTy7758d4m7I9/733u3/7lMz7f1Vdf7UP9YKrBemX+Pv/5zz+1Q+UcPny4N8wJXDpLG8oQ8mmxkMuME+sEkM7ixUrVJQV55v3xu/V4EkVDrAdhqjbZcsrC4NStM4sxX3ZX57a6rnXsPg+uREOBaJobM9KIfj0GwzZTJjfLut5mdcZANil1DLDz6hskwOJGjIQnKxWpYJQ/5NMCbACo+gFVYVs48ADmXFgAXP06QmT1VYbbRSGZ6CvtkI2cPIPL9qo682qQUizaJ5Z3zWNJrfiZ8l3WGYvN+9iKI+qCUmwIKvKrT4wt+zT7D/NVZy5g6i1veYsHVWFC0gOQetzjHrdF3S8W8rK+xdAP5IWTySqbtgLIdu7a4d7zwd/3wMtKsABehOkJ04+/9MXucY/5Bn9hwWaVSz/72MGDBz15albkjFMi2HO32+3J7b6JRVs2AYb9vUJwKMiqFnse6KwaQBow8LAdE9GUC1XGQwbu4u2xNAHcMti4AQBsZMNIRR6DddoDhQVkq0jFoMIQ8apISyeWFtzuE0f8YuXwAlixiPldatIq8QVj2hjLgRVTVkyepuKuDRJg0c+iME2W0kBjItZxBVNWiA/mN7aGMR55MeOrPDLGRsIiFvIm1FTUo/3Xto+DWZJ2DmQ+8tDE7b2pNEgpFn0QdQPjzFpdXlly83PDlVqFY2sdM1Dx1gk4zvxVLErOFnm5qy5JrABagHsM5lGpcUHOmttItzAeL0sxEiwZoCM9s8GYs8qWdI3vKPuscw64z93w7+4XX/0rPjsqQgDXP330E16ChUE8tmPM8+6JCXf0yLpnIf9nT2b9MhbXX3+9++xnP+v3brQNT3rSk3x4tzAB7pD8MUbUT0LK+Nd/9xfu7rvvchece7H7nqd+75bneIZnGTfqp588H4b9KRvPqt+3rPgKtRIIuy7HUdXKRy1/lbiH96123W3L8QGk15nYx1ynla7XLD4OeN5b6O0EkABkYadi3bfT1V5cUpFRu6Vh2N3ZbOgPiIK7yqYsqgbAG7QWvW7X3Xj0hBtbnHf7lhbc4vycX7QcFBdccMFGGJALL7zQc7OkltYythwMTUg4whFuMu7aoAGWpasI+7mrfaabbE97QKEP7y0rSC2HFn9PTZQJwCH6gSRYCs+Vev3QP9awyEQtsJKKzDorpAyhk9UXSbFwDqniJFF3XFg7gCxJ4W8/9mU33t0ZHeapbr2xz6EaPLZ2z4aKcE/7QJR6MK98qfZ5z4yvIhKE+5LUi4M2PYgdF5vP8mBd8843uIsueeCWYgCmvZlxNz+76Pdhebbr8q91Lg9oCtCazwqgDqha7M5uMvpXpVkXtDr9SvFMa2ZmpifDUOvWzcuX2qyJm1uKxjdVRizNQ9UA0gAL6AhCUFG3H9YuIzwA5EHIBAZwDDIVhcEpitVYpY0cqv9y931uZWnRjfV67lxC/Swt+dsJNx82bTbvW265xS9UbNXKbO2q1K+8VTiw6pTPM02HBpEkNMarq24fwuey6BpgjSY+2u6J/Z6jSuFpFIg2q26kkwAUnBlSJ6kJ2QuZQ1UDgMe2R3Esma9einPS9igL4KQIoVPWLi4nildYljfF9+Iew6v2pvu+6IuMDVSeov6iMiynGUHXsb9KkXiPgCjZZIXkzcwJ5n9Tcy5FH1RGyMr+kEdd7IPTK9nwXXgWgiswqeC9089QisSYWIm1yhG33vGlw26hO5PbhRhHhJT9LyprE5O7JDgK0qgHefmaAKklAIPqaJ16Yu20qhrBQ9OARAtSzX6SjUEYejoNi6Lh6GrXfWl+ObNbKbiuUOHyuWVmzt23suYPvgOrS27f1KQXp6Pf54BgAyMBsNikxNrez3hnPUt9bIR1w7aUtUfBjZs0+G0yVE5e/0TXQBy0nRO73e7J/d77qE4gZUAuarPUJg5SE2ap4MveW5XvdVEqAla2vKalWBz8gEukWINKEP9y/iDBIhYqadgHpZVeVbG7qjJmrD05a/AcoBpwy7qv471ape5UebPC3ojrD8qIXe0zNrxn6R/qOtFuoGHhgmQpR2y7FFNXTiwSAq0Hhl8Pu0UoN5tiePRS9b2snMxQORJbh0CLwr4WwVaMnVY/TPBQDtgE+IqRcilEDs+GRtbDkGAV0TGgHr1wap3krmpiUbLZsCh9wNqVNXf38qqbGB93Z7s1t3diPbQPYIePwBXgi1ATPIdUS0Gdq9ZflL8OB1ZM/brhklfx8GKeq5Nn0ABLRuqdiXZtUGX7CUBhfpSFKqo6NlITCmA1pa6RVCpWWjEIKRYSYNSWsW2qOrZhfuYgda50lz3IUhomyJL0qq7dVZUxUcxOQKakWk3NtyrtismbF1cQgJoV9ksOWKxZ+g3AAmtwnmVhDtsGazagcSJeLgHjZ5aOboBzJKB4egK2hpkKYxFaCU4WKzRgq5+o9sPseN26y+y0FEB64iRmml3ruel2y2GzFZuyOJ7CZ3k3oH+SSDNtHtlgyQuJdivGYGw7quQDXH1xftmtZcRz7MeTkvmFfROH3GK35+5a7bnu5JSbHuu4s5bn3fhJQkyADuBKPDOMCWNw9913e9VhEwCLQwERdypvPgF5DlDaP6i1Ja/EJjd06/nH71ZSVWWeZeWViQNs56mTjLB5N3VDCZW1Sd7AVQAiax9blqYAENI7DrwmVK954yH+saPzh9yR+fu99rDJG8ZBKTqRfu2uyt6//d5G5uDvTc25Km1qIq+csNgH2A+0bzOvuTDF8DYqcoWcP2gnYMtLt5ZOuMWVebe3fU4TzY8uMzrYs0SZSAHCznMYCGylIG+Mbv0QM4Z2WiyErL4j2Tq4uOoIwVMlPXLnZKEKUYei2LTDjRZJDxsw4CLrBsB75FPG1h3T5iI6hhiwmFVH2P4TvZY7PrnDtSYm3I6FOXfGSbGwvCRZmOqLgl4DyppUlabiwNLaojzaXCW0U8z7Kcsjg9oqB3xZmXwvmgztGSlBla1fAAUwkNrOTlQCeessZhxi8gAuOHTK7F0VC0/G0rGBoGPaEObBMYQ50RSIy2qTVIV3Hr/JH5QkpCBIsoYBslBl1yHvrDPePAOwZd2gkZBTC3OauXGqmecolBv9Zo/QWQW+wC5LZK0xY6kLnCRcesY6xgzCaSNsazTAsg/aAyGMYaZI56k3uphBHkYeG45H7reW50Rtqhp6p8wYnMknlVeRh5OkK5podoykVutXdUZg5SzWdagUHr5jorLnJG1l8fnYdr2eOzo+7Zanpl0bY/X5Gbejt+a7Aajils1ilISVZ9mctBk1CbAAJmyCMTHltiy8VstLFEUPIhvHYWwCKQGW1oPoFJoCVeF4iotM3nip9gLeL/ZIvBfmWFPeohysWcCaA365t+BBBqSl8IdJ/RETCLqfcaB8gF8TksG8drEnAezo921Hv+zDSSkNU13YzzjGPiuthJVaaW3KyaIMgMfWNQr5WFPsz+wR8ogPTV1Eg1P1jJJUG3wigZCcZqhvUPtsLYBlX47EdAq+qu8k1eLwp2On0sTImpzcdAEzCrYroBn2OxZoPWbXZCF3FpsfE4dPFTEy70PGtBLPoj4r033nLUjF/gu/x2MSKVxVO37GUIDlaNe5+Z17nSN48cqSO7A458Zcz/eZ8UY9ZxeeDOBtW5oEWBy+bIBVJD+0XdJDr/bMkXwOcgPsF2DZ8DR5dApN90d8Z6k5omSHlUXmm7JPAMTjS/c5t7xuWwAT/Ipbcr1e1+G9hvQGkAXwIC7e7vYBL+nguVNNiiVQe3zhPnd4bj0axdcCyJKzQ3hhAyToEpnKHCHl3O2nLM4g9mgAD30E0Gsft9oX5rr2qapgy176BLaoj7qFT8I+sP605vrpX98AK6yczmjDlbExebTxItmS2/WpArq42XLgM1FIch2n/7xEbqZWfSg7rWNr+XZZ2C1dNDWeC1AAF4wpE6auez0us7RLpJwxeu/wfX91YcVBy7AJdLdaXnJVxUuSCc/G4g26ez13T6/t3J59vthd87NuX3fF/87cQqKA9ErtZRy4+WSpaNXHJmyweOcS35ctwpDfCGA1KvNf0tBYoBi6UXtJ48qKB+7D6pPUhE3wNyFRYY0oLl5qb0XmDofHQvfEhu0Rru3Y/mQZCQOwMOBFotWUgb/m8zBssaibNU7frKrwVAZZmr/MrSxiUanNmId5ecr2oFH9XtEJaJ+lFWIvYV9nrwwlTpwDuqhyzsaeXdYW1NrrSsPDfr64Nu8lxSloOZIDrPAlWgIxK64T6OInk4sB1Ea93QBYSBaoMVB0dfFQhSzxZfQOSIEunBp3+wMvQy1GxowJU9c4mecBIIw7fYD5vErKAlc8X2Y/FtZhpVZ4CM5MTrvxnbtde2nRnbE05yZPsllwu6GN9gYTqgTDshXwOnU8RoXIKXOl1kbA3BfYHpR4OvZdioi2yNYm3JiGbduQ1TduwKjwUtsMMecUeLiKtDh2/AWwlrpz7vjCEW/zs6O9NxNckRcp1om1e92+zrl+/bMumrA/U/sx9GdMU6tfi8ZHqkLX6rlbjhzcpCrkuVHhyaryjovyxhKLWkqP1NELUvWlTjnWKStLo6J1l2Xqoos354Kc0GLaYO222J9lZgJNyLyngDjhVlZXfPxJeSRmXXiK6mocYIWVi9dClv9l4j4GVICL34d1Qy4aRCQAut3m5bPeh1LR+X71nDu02nV3Lm+WAtly4M2CQ0rqNnmaiGU6VvKQ1TYroqUflvqhqM95ZKJVuK54l7Tdx+fq9ty93Zbr7tztxsc6bnp+xu0/aX/BXIHbCqmdvalkqQRtm5sMeI3HIm2hD7RDbPrUb0XS/D+PrTlmExhEnjyAxZwOAaJYlUfR4FYSc3h2UiSp4DjUWL+866YIR+U0EwsOYcKfaO3YkGKxhlKz2WsMxYvVpCoy630pIDQH3d0nthLJeglee3+KV51ZBmSZALmmE+sMkBxLLHqqgixpG1gLgKw8qRR7rWxWmfdZmgvWq0BrrHRL5KaWTd56JeJ00XFjruVartOa8BchpM4AsLx5OHCAFU5W62oZSrjyAAEqt1Gy6+KAAuzQrrIUkpcqqGlZjEPF4YNPateO6Y0Nn8lTZHiLjVRWqBnbTgAARuUkhTBoElxJ9AswAWAeXu262YkpN7lzpxtbXHBnrix4+gX6xthCEmptxKSWK3OkEN9KHelcGaAGjIaJfmkxs+hHSQ1Y1B8LsASqROxXh/izbA009X3oTWj7Iv6+qnVzAQTYc6g1aeiuWHVZAAs+ocXenEPCtbdztpdsQSGAnQhx8TrtscalWKjsWG/aJ6qOY9388uIEYAG0wpRCjZPVNnFgeSmh69RtftRzsdIrW9iogaw8zquoATiZSSSk/Kxy2RfgUnxHK4RhPwZsWS/zmDbleSXqWQGvpdUF11ttubHuZGaxQwdYWa2SdEudtOI7m5/bJIteUi6x4MYMYMo8CnVRhaJC6kMWF+JRgYWyGIcYv5+xe5c3ptczRbdeJE1IwMqMzcVLwrjk2SvB0j6z2vUkn2GK4bri/dBWsZ4fW11zh13HTe7Z53ory2730rzbf5I/jEXBpm49BKmzTGpl2yXdfsqA1/IcpB4rtbI2hqMoZS2a72w+zEepircTqAr7xXwRMaulIBGor7ruKQNppS5R7EVcaFJL8PIAltSBPddzU+1dG6FaAFfYYglgcOA2KcUSESjSwZiLZNVxzsvPGYCKst1puUMzd2yALKQGhK1BdZM6KcpA0xIy2l1VejVKIItxYh4C/DutMS/F6ReM6lJMP2Mu+1nvXlQ3Ie1JFY4tlaswWSJ+znMGC517tD+MBMASAi2KmSfVouyO6CiLPkvqFQKuKsCn6mINDdyrPs+BzQfOKqWiGIewvD/kjL2uc5Kcjb5V0cUvdXsOaVkWUzzqOg4nNjXsTuwBdffymrt1cd3QPEwAuIfsGM/tutRoYmKfW+u6o62OW5teF79PLc65A67rQSB1hqSh5ImVWtlGAOYwkkwR8Jr3rMDOcvdlvg7SLqXq3CrKb6lWZAMpj8ZRsxGr0m82Qt4L7z1MWXQamuNFoJj5yBxCCkb5dW0ey94H+0B4WVrtLbkT3cOZBrfH1u6j4uRDAAAgAElEQVR2AK9BSbE48GTvVeWd9JtXqkLK8eFR5ubduEsPrNROxcnc2z7b4WzQZBKfYZktZ14bhiXJAtwDrracBZ3zcm0HY8fRXvY5h+p6uFMfgI01JY9EyophjFdbBbD0f/ZN2ZVbJ76wbzojhg6wrIFzP4MpqZfIDcOXIjsueTGmAl1Ctv0ctGzgAhFWtYQR/O3La1tISp960XluYXHRTU9NudmFBXfXzJxDghSbAFkY0IfJ8pJYPfgdS6uOT1aCSPQh09lcV+Ln4h37zdEAq3an4zoLc+6s7vKGOpBDDFsra5fHTYDn69yapdNnQWWp9GLHi0VlvRYlweCwUUD02LKGmU8bAz+tKpM1I1X1MNuXom6pCbPAVGigLrunMmJXJNRIsQSwmjB0Z44xR0NgKICF0XtoDyQplgy+eZ42NmWLxfuBCJTx6sfus857VkBonmVPYL6m2sPD9gAeVnpL3omg6cQeQurn/BDI0mU7tXQ1awzEch9+l0plKxLSVOYdrFnmrC6PsWdCmTbCMiZkkXYPBWBpg7Lul1WRZczEl4SrDHRZ78Wqk5PJLRAQ06YwD21U8FZt+AAMgQrKttxZY+22+84LznFHFpfdGVMT7j/uPeoOzS96wISBeUwMw6J2MhYAEz8Rx8bc6p797p6VbDoJpGl8wkTbLXUEqsAjruM6eAaeBFZ7V5fczs66PhC1DuA6BEFyRy6b5Fn94RnC5JDOO++8aDfesCx5C2pTB1AzNhwyVWPI1Zkf/TxjbZCsmj1UAeaRXPZT9zCfZT6J48a2Q1Qg/I21JpJX5muRPZ+CPrNfMR+acpNn0w+BC8ztx7uHcr3mkGKhqgEMoKZhL8FztgkqCcaNOQ/Igny0zAYy9RwQy7vKpX7x+qWsizFlLOEaazIxB5mrdaVXtm0CWTKUr3qOVe2nDYRtn00Vt9HaY9VVFYZ9okzWF+uYVCbQYQxjpPnss+KkFOASAftAABaNpFPeWyzgtBB7bT8ShiqTg/os4Artu2TTJW+psrK52QIm6m5obPK8FHtzlfcSPxFv+gOx13O3LXVde3zMXXbOme4rx2fdpXt3uc/cc58HW0pl/Fll/eF76rv90CH31fkl58bG3a4zznSt1v0BqTG4f+iOzWCOZ2Qf5Sk3es4dXeu62c6E6+zc5QkTMWC3wIq+Y8DO5hAehP2MKWVJzFzX/opFw+YH2GXTknpT81RSORb/KEl/Qo4qxiLPPkBjfqoBLN4Za0q2fnZuSQVn95sqAEsbZ6y3X8x6U54sgMV3SFSwB8qyN5KES/ZCAo2pCVdtP5AyM89SeWvGjpHswFib8qDW76zBmMOwrK7l3qLnQMLGq2mApbA4SK9SACKxoQ8KZEmCGo5pKimW9vAsk5Wy91j0vTWFySPZ5n3oU1YX7RPFg/Lyfy4jjQEsGZoJVNlGipVVUbTLOtD09wJdlrOLOi0wzJKikJ8DlgVSV1xdBNDYLCX2VyyqxbEJ98B9e9yNR0+4h+3fswVg0W4A0EVTY5XUhnaMvb3V7II7fuSw63W7bmJ6h9uxd53001JGCFTJq9ODM0LbdJ1bmJh27ckpt7q85KaXF92Zra5XBZIAVExsea+pbkmJdMPo571LPVjn9sN8oG1s6GLk1waIqtASx/KOyNfEgRvb/yLyvJiLwqkGsHRByVK7MB68SxviS+A5b7zFLM681F7Rj0onr548gFU0D5AkAMAmWjvXmadPuvwz/6vYZsbONfKJo2rQBu/aO3B+yUqKh1tH4k15SAuxdxtvTXiD7aqcR1XGUFQ7qdXNsukaFMiSBNX2PZUUizIViQPwKFOaKuOclTc0hbH8j6HNVUxdWQBrA2jde++91aIQ59RY5CrpD/2TVPejAqqKBo5NSqRl2ojpn+yjBKY4vAFZdQEWiwEpiTVwD9sl42rqoV5JKG49etxduH9vJsBSGdhHPWhqvDDkjvJil4WdFbQO/O43nNUVN3P4Xv8743HpGfvcWRNjG6F5tJEBqo6v9dzC2IRbm5j00q720oLbubbi9rbhDFmvBXDCZA6dGRTDEeCS4iZn1YNIyLJ043nvn3cC4Mhi7Rapo1Xj6EDjkB6kyiQLVGmO5oV/KDrYm/CMi9mcmsqTB1Z4R+FtM8sg3rZLRtYC/szfJmyQaHOK9yBTA9R4KaQ6We9oWAbvtEXUDWoX+yL7hoyORZlTdT0ivRprjfftCRczp/PC4sQ8W5ZnkCBLEtSwTamkWNZkJdZuqmx8+N6qIBWih7/b8ydWglV0vvQlwRLgYEO3cYNoKAeAbFTYoKoccjEDNKg8bFZyY7cLmk1a4TMUIqdqmzjI5WFX9qzsyaT+QGLC8587dMTdu7BU+DhAK48LC1XeibVuZrBmCl1emHftuRn3gInOhgSKvwOqZrrOzXXGPajqjI27tcV5N7m85KkWpk4a0TNGGAmzKYZeF6mBlQZBrMBV1YOKLcjiC118KZv28wlVT5rfWSqpsvda5fssUCX7wX7C1NSRnFRp9zDysmZD1V+eTUWZxENcWLxf1j3zJAxKm6KPKSWJ4u1qUlUIfQJSsibAZtl4yh4LECXpsTiPvGrmJO2ISH7Lyhvk97qoNWXLp72KOTAISRaktzgFhCkVh5i8wRk3pJexxKFl79TyP5ZdxPOAl+yv8uqqBLCslKooPlAVuvqyQRiF7wE3TNY8d1E23jpqrSz7q7L+Krq4ABZ13zy7kOvlV1Ze0fcynN/heh5ULCwvuyMra+5Er+VB1RgG30tLbgJpVW9tw8BeGx3qT+t9p7qaAlYqH+N2NhYb16qonywS2ikpIYdGliSNsVfbbXmSYnHoppYYWFZ4bSxyAeaCk6K+UxFgIWGxILmO6F/vmAOb+aGDHCDUBFVDSoAlyTdj0BQ5qBjeAXF1bVDr7k/ix2J9hDZM9J0zSDHqZOoh9XDdOlM916T0yrZxUJIs8YaF45PSjk0mH1UISGPel+yxUqogVa+37y5TEWpyor4JQYQOUqnTUiHLmIEZRh4WLS847CdjVKTmy0W3rZZ3/65CQyCAhcSQcdctSCq+MPBynXHa0Wm7cyc6m2y4kHR9aWHZnVjtuu7SoptcWXLTq8ubvBY1PvSJtoWqGMaJvtYBo7H9ELkoGy+3krIkL07aWmYPUXQAxoRLKmuLvh8EqLJtORUBlu1TP+BK0oDtBrBoN/sU7UbC3pSNIOMMYEAdOegk1S0XjTzpMSBDa5PLkWyCU5gi1OlvP8SideoTyKK/zIEyaW2dOngmj7ZhV/tMbxvYb7IEpHlE2HXqsOYkKculLZ4kOwtgFYGqYdtS4U23ZFgD+P9yYEU23XZeJRam3WV05pFvSCDHZkdUXccbxErHZJAsotSs5ug2LS8a8tjbNEAIpnWAlmypYrqFtAoD9nMmOhs2W94TcHXNHV3punvnF9zk8qIHVbuMXRVSH8aDySQpXwis6M+g+KIkvYohFxUrO5tPjA0Vqs48KZXE/ln8SzHjP2hQ9bUCsPoFV4MEWKwfUQ/EzJmYPNpfmpQyDVNVKHssSwtjx0VhaJgHfBgP1rsM4lNIgGPeg/LUCYtTpfysvOzR8tRuAmQhwRJ3WFh/yqDcMv2IvTzHjlsTUiydBxsAqwhU6RCV/U9sw+vmg2BTwGl+refWXM/xt1RpR7vlJlott6PTcoAx/3sG8WZRffJUsmpDFq4Ne1OlvZQnDg2VCTAJwZZVv6LKAtxIzx7Wx9hhX7Xc7bl5eK2CBGcWwEo/9TUhcY6urLn7lpZdZ3HBg6qdrrdhrC6QDahSe7LUp9w6ykgcq4xRWd5YXb1VCVoKhqLyxZtUZBCtTSzWe2uYoOpUBlgKO1MUo7NsLtnvB6UiZH+l7bHzJ7YP8nRtyuid8QFkUf6oqAplK8e6VRQIeY9qPBg/2sseNSigxSUtb7+OfZ918skzmmdTgiwcAwBXeLPahNXvrvb+pKGMrGF6zAU6dpxsubFmJWVlcy57LQ4SLMWHs5NMoKppA3WA0ywAYA0QsA6sbELqBAACCMBVTh4EUWOtljtzbP27omQlXqrn2Fo2cSZlUZ8+ZWULFFm1YSqqAUvJbyVCeXEZy9RbZRNCoOrI8qrrLS243StLbkdvPXwNSepgQJXCkcjGwZZN/2nLoAMdA0TR05OKFol1WqgyZqgHFcE9byx1aynyBBsVUHWqA6yUYYwGBbCK6CXK1m/Z96xb5m9T3FWjoCqUwbvGkfWoaBLh+JBHdlp8V9fzsGzcQ6DOJSwFsWiVepW3CZCF9Or42qENgAVFw3R795aoA3Xam/VMFcP0KnXqcp5COiY1MD9bBw8e7Ik0UROzSVAFQJpdW5dIWaAjKRLgZrq9LlFKpNHbMs6ALtqx0HWeloDfEZD5WHiutQHybJt2dbZKueQZyUAyZjbEC7ei1DdROiLuLX6XWFycTVUXLqAWdSKgqrOy5KZWl720SnxV1MEmxKbAT+rOk2KyQYlMdhj2DeJLKfIclGo3ViWoiSNblhgVsLy3bGifPO8/Nv9UhupVNpMw76lmg8UcZW2msjvSvAE465Bqwsid99IEca1ID+kHAKuJfYm2D1NVqFA6rCdR68SE0wk9D5sEWinC4vSzznm2CZCFFGupN+ulVVOtnY3yh9GHprixWBsImfqlgxDhK21t3XDDDV5kVIeQMfZlA6SOra6DKkmoADP7Ou1oaVFsXXXzAbBQRQKqaKPaO3OSldxPzpZzu9ttr1rc12m5XeObw8TI3kFG8HUCFKv9vGw+j370o7d0SfxbAGMOaXkMffnLX/ag65JLLtnyzLqEENVf19tVefB0ElDxs20khwrhAFihT7rphbZVlCGj0bpEq7ahX/3qV92//uu/+j9deumlvu+W5T3v+zLGX6sStOqC2LmSFw7pK1/5ykZbVZY2MNqE5IPxExBP7f0X2/6yfBZg/ed//qd3DrBkjm95y1v8vHr1q1/tbe1GPXHZkUNFirYKYGGrIYLIpgCWYpuiiu73omIDejPvGRPm4q233ppiWLaUMUxVoQAebWCdAa6qGHTL81DOOYxVSrvRfoM6p3xhFmRxhgxardtvX6xheiqVHm3SOdKvFIvzWRjAA6wmwBUghRh2962uh00hIZU6c6ztsqRB/Q56k89LjYm0y9qCwZi+s4Pqct2ei8RCPbBrpztn57T//1//9V+7j370o46DixcIaPiWb/kW98Qnf5ebOhkiZvKkHZj6cN111zk+pL/927/d0jVJsazE6oorrvB1PO5xj3P/99Vv9lK5mVWkc103hx3bSQA11V1zn/2Hj7pP/+M/uDG31a6NybURR+kk19cznvEM933f930b7bD2ev0eAhRKP37t137Nff7zn9/U11e96lXuu7/7uwu/f/KTn7wROzFrHtdVCdqGYDcR2i1ovB/zmMe4t771rT474ybuNz0/qqDK9k8Ai7Em/ciP/Ih70Yte5H//yEc+4gBYpKc85SkeZI16AmAxLyWZr9teze1BAizaCqCXBK7q+pK0VGS+ugAJbODhSzDopqRYw1QVCuDR1zLy2Lw5IWkf48dYipoI6XzVd2HrGAXplW2PVaNW1XzUXU8pn4u1t61aZxUnqayyBaT9ubZ8Yl1FyKJIlQAgBCeW+k+gal+EvVSqNvRTDjrlVbfs1tyyW3FLXreMwd6Em3YTbqfr9loevGDPhfeiJHLQF9h0Rqvrrv31q9xnP/vZzObsP/ts94LX/LI77+Kt0qZ/eP+fur9/33v9c7/+wb/a8vzZO6bc487av4nF/drX/pK76b+/4L7hG77BXXnN29xtJ2a93dqOdtuHq2kvL7nx1WXn1tbchz70If+JTS972cscHwXQTU2zIECJdOQnf/InvZQESdYLX/hCL0mx3wO6SIBWvldg3ywek7oqwayNKAyNYgHt7/zO73j1qSR8qUAVY4CUDGCTFx4k9h0W5SsCWIB2+kqywCtFvU2VISP3FCpCDlhxuXFoNy3B0phUBVkiwWUeykMuSzIh6R4gq6k0CqrCKvaVeeMgW1PACOBK3tBVDeKlEZDGoalxr1quNB/0bzuCLIEhy8RedQzC/FVpfsLnZa7D3+88flM5D1Zsg5FUAawAHyQkVQ+YaJcaoceW32Q+gNQ6oFr0kenzEkBr0u3yYKuMwfV1r3udBwkCDd/xHd/hfwdw/d7v/Z47ePCge+CDLnFvePOb3c6dm9UuH3jvde79f/InvhkfuP5vNprT6bRdu91xe6an/OfQ7PxGFO9X/8zL3X/+x394gPXud797g/sm9JDhVoYkjQXljfBOBqVEUvFXf/VXLpRWUTm3Xg7hqqEnYt/Zj/7oj3p16LOf/WwPsMKU973cdjn04DCxNnEiDq2jErT1h8GdFaro537u59x/mPH2AbmXl/0m3M9N19YtiRISMiRlTaUigEWdzA3mzHOe85ymmpC0XKlAUnkRej6bVstLMQcFsHT4Sd2VNUBWBShQXyZpYWx43zfffHNjnnPDVhWK5T0V277MJOQpLWeX2P0wdVDnlItlO4Osprix7rrrLr82COuWRy6e9Q7k5MR3q90Vd9uRL/cPsABWdy53NyQ52wVYLbn5DVBVdcKOuQk35fa48fZ6SIYwWbUKhyOgx7oGs1G/4AUvcHDTvOQlL3EvfvGLNx3Kf/AHf+D4kD75yU964JBH4sphzuZ6+eWXu8997nPuUY96lLvqqqv8BNGti40ACY84WChXXjSSvAD6+EhaJcbyqnHtqo4l+Z/2tKf5x5BI8QlT1vdaXIwL4IpNnTanUAna+gFqMkSX8TTfAwQBy4997GM3VGh1+p73DIBTYzFsgJWyX4Mqq4izrGobFJR8kACLNsp2UM4j/E1G2dr4QxVgTN+Y01xOUkj48upDJca4scdVlfjE9KEoD4AIKRr7QV1VYd4Byh5aJeZhU0Gd+x0j+7wFWaMmZSvrpzisWA82aHPZc0Xfq8yqVBD2fD06f8gtLa7UB1ioAm9eWtt2wIqBXXDH3bJb6Ocd+Gcn3U63o73HBze26ad+6qc2VDvWZkUu+izQ66+/3r3+9a/3j/3jP/6j34yUBHb4/7//+79vKpvNigXxsY99zN14443+Ngqo+ou/+Av3wQ9+0D3sYQ9zv/zLv+zVGkhfRP4pCQvPim/HFowNFBKs7/3e7/V2NqEaEPsoPjr0MTjn/0g2QlDE3/me77j9Y3eWZXiv+p/3vOf5vIzbs571rC3vJfxevCVkZNzYzNlMsZuAiwfgwyJ5xCMekSv5QfWG+uuJT3yiV78BaPg/P1HJnXfeeRscX9TzT//0T17qSN5v+qZvch/4wAfcH/3RH/nyZYMVM6HoJ5JNucszNlnSKauaQ0VapCIkL/1BKsn7pjycBIqS2gG1xSMf+UgPFKX2DFWBlM87tW3lef6Wp8Lk73ICYDyVwnFXOYj7w3bbOugPtouxiXnBHE7hfMH8El+a1D1NGbmH/ZM0joNPAF8SlLrGyXJaaZp9HUkSALCpUD1Fc4F3hgF0Hk1D7DzKygfI5V3IIF7ksFnvY5SlV3kgq8kYif2Me9azTXBjSU1YFbRZ4/bbjn7J7XRnVAdY2BwBrGTsTRDgswkmXExHlXpca5eHOnDeHY1+fm5u3l115dXu6c96ivv27/7WLc91WuNuT/vAhmuqlTwAWvIOBW42T3rSk3x5v/qrv+pVc5JSWYD16U9/etMNkAOKcjnslQBSF154oQdcX//1X+8lKhy08sCzrO88oyjhUhHyN0lkOESvueaaLf2UFOmd73yn+/M//3NvA0Xi4MMGiYRdF99lce0wDq997Wszx/3KK6/0hzX1ZnlN2u8BA7jpSion1SAL7Rd/8Re32LwBTBivEHAITPz0T/+0B4Ey5KaBf//3f+9BG4lxBgjb8SY/5QE8qgCsP/7jP/agLExZbbQAS2MdPvdnf/Znjk/eeNPvrATAk2egvqc/ABrKCgFWlvG7bV+WhC3LCYC6wnH/3d/93U1hTmRInzVWtJG6YjwZuU2SLF1G9KIPMnKJkU2PbqmDDHAsw1nAAu8ohQoa8HHbbbc1pvZnCCVJYk6leA9V3x/rij2wKTBc5nm4HaRXdkzpD2cJ8207gSwBIs5PpFgyFak6X5SfswQ1IYmLdkwIQL1rnllaXXT3nTjkplu7qwEsbKzuXFnzXoHbRRUYDvK8O+ZtrWKSwNXNX1l3a778VT+RCbKItUTMJZJVD+YdjKpbh03onWUPF5Uht/NXvvKV7qabbnIXX3yx+67v+i4/oZBCIAUDfNkDHylW0WRTbC7K/tmf/VlvU4QX4tVXX71lExfA4pCjHh26bJ4CZG9729s88GJjA1CxuUnyRZ+tChAJF/kl5QjfB96T2JIB2PLShz/8YS9l4sClbEAQ7QMgkP7u7/5uww7uXe961yYpkMZe/UGN+9CHPtR7fQKwkHyw0aDKVbnYINE32sx7Dse7aE4BhAATPE/7JDUDcDGGtI+2UK7+llee5gQgifyUhSSOcQD48CFlGaVTF5JCDmre0dOf/nRvY/epT33KgzX+PgiApXGnDQ9+8IM3tZs5TB+yvgMQx9iCcftkbvSrBtPGKc65YQAs0b/UiXeaN4ck4WtausQecNZZZ3lqiEGrCjkYuXiSUtBeFK1v0WtQp/ZVUbTE8OfFnEeDyqNg1NsJZMXwIFYZPwWXjo1PKOZ26rh39k7XWZn0QpfSYM88YKVWEIGeN97x/FXbLfVcz51w90Q1OwRXeigPZO1o7/XstQJH8n4rqkwHZCgFsQAL1R+3P1A6gOF973ufBy7vec97/E8WNB89Q1kAFxtNPmxDlkhbgAOggUQqpCUQwOIQB1BlqfwATRZ8qV4LvGg3ibyACv3OAcahK6kbdQCwKE/qxgsuuGDDhZ3N67d+67f8/wFFSJloWwikAF5S+0ldy02N/t5www2+fp5FNarQRGwsbJh/+Zd/6ceSchlfKzmx4x2jIlQ7QnUf/QYkCTTwOx+SgFKoQlR9UsNZFRzPWeAlug+9CzlfaM5Zj7s8FWETEizGknG3fdMY8R19tFJHfQfoypPM2Xkucth+Dd0lPZLBNMCE+ZPStqdsQ0pNnEp9ik/XFCeW7ZPU202xyBeNH/sD9RcFhC4b/yrfi6ZFVDexobiq1DGIvNsNZMVG8ogdOy4eSK1jKaykHuz21tydR29xO1vrzAylAEtSKzJfPNnx5KDbNcWqB/PAVRHIkhQrTzWSNWZ5YAwD9/e+d52mAXUhk4eF+tu//dvuS1/6ksMjEQDCjVA3dB2cj3/84/0zeSnPHVft1vNhyB8BrDxPv6I5UcbrVaYipG3/9V//5V7zmtd4WyHUGwrZw7jw/cc//vFMniZJFMmPxIuDhY9UokhPrr322i22OhykL3/5y73KMYv/KQQqZWtCIKVMqmnLqfMMz2dJQFWuygRs0i8LsHi3g5JgZalWi9ZOlXWlvqZgqA8lVkiFWRv9SsbK5ov9nsNOFAFVnivLi+SyySDQqh+wi9E5kpyQ7qSsjSm+V0DoQVIRaF0JaA065mGKcRPIUuzEFKrpFO3KK8OGu0GzE6PaKysrxtDdeg8urMy5e0/c6Xa3DxQDLOgW7lpe57NCWnXp5Ni2sbPKBRfuiOe4Kkpl4KoIZJ3ROX/DxiTGNscehBz+HG5IqzBWR3pCQprEROcW+0M/9EP+bz/2Yz/m1TwsXp5BIiWJDBIopDihd2NZeBh7gP3Gb/yGBzAi2sP249u+7dt83Xmefv0ArDwvQgAkti6o6Ug/+IM/6F760pf6tqH6ZNNCsoeqlBSqj8hzyy23eC9NEhIxVKCMF+AJlWjWe5Jh8WWXXZZZLn981RWvdJ//zy+4Rzz6Ye511/yC50rb1zk3dxgEXgRsyjYaa8tXZuQelpUHsKzdlFSS4k9iHmVJqii7CQnWoABWUVzIsnfA9wBt1oGAgbXHink+RR5ux0jMYmkBYuukXNSOTZGO2nYAVJEkYVifuh9l/eX9YXDPxYpxHKSqkrqreh6W9WeQ3+uCsR1AFu8V1R5t7ZcbSzEPs/gVw/G39ld4Dx6dP+z2d87z2TIlWIAqDNlhKD8w3nbnjW9fqZUGA9P2RXeicG7GgisVEqoLGdRXX3FltPEz6jKpcCRF4ab6N3/zN/5Dev/73+9/QgwIKCC94Q1v2KA2kFchgAtpi3iwAFQAEDYVFnmZPj1LQmCJ9r7xG7/R1w1Y4cMmSR36mTew0ExgRyWW9ixm+iyAxTggpqV/UFmQ+AmIAjzqNhrSGdBOhajRDUZtRwImMFYkEQHQYuT43Oc+19crI25ibq30Fhw/X3/lG93/fP7GDYCFehg1cV6S2o7vkRzJDisvf5kRed5zGLBjSyX1opWYZdkHWmPwQQIsJJEAeRIbInMptQQLcMSFpZ8D3VI0ALy50Q7SlV2M2yntrzR3sBvh8lTXYH/FEcXCuXZGRIis+YkkiQMLqdmgk7i5FBB60PULaIkWp8jzcNBtK6tPavI6IYjKyk79veXGqspjZdsilWNM2JwQYB2ZP+Qv21y6NwEsjNcBVgAsjNgvmOhse6mVBm3RzbglN1f4PqsCLLwKAVlKeBP+wqt/uRBgMUllUwV4wsaKQ44DWFxV/A0aAJIA1v/8z/9s0Dpw4KMm5FCSpEoqL1R8HFxMEHmEUE7ZxlJ0uLE5fOd3fqdvj3iywoGU/RI/AXp4FCquoM1bBrB++Id/2KtfkKjQNzYkhW2hbiRY1j7MAhEkVABMkmgp6Lfabo238/pLnXAo/cM//2935St/wZd11Vt+1X3dozbTHvzalVdvAlg4OaAmzkv0hzqtUX8R0KoCsMgLqMoabwuwsiRbgwZYSPCwfWOe4pFKYoMCSDOH86SKdVSEKQAWUh6p4gdN0cDYsIapvwkpU78Aa7YFvHJuVy+fnNmuh2GrChUQugmAvNZb8V3Fq7wolXkepgYcqcoDZIijyZsAACAASURBVIl0ObTPTVVHqnJkPxUjfSqq84477vBfn3/++YVNswDr7hO3+hA5O9v73WRrx/0AC5XgwcVVXxDACoB1KqW5CPUg/Y0FWSG44lkA1p9e937vBWaN3AWqEDuyuDn8Ofg58P7t3/7NPfzhD99kuAu4KgJYeKNJfaV3JICF6uU3f/M3vZE7Lx7JFYsaJF5k/1B2gEm6gXoSkCPJmJ0jLDwMkOGM4nDDs+0JT3iCBxVFsRUlwfr+7/9+79Um4MjhT+BhwCQJgIWakANHcf+QjCG9I6FOhcYhZFPPkszk9ZdF2Rtbdf/wiY84QBQJFSCqQJtCgIV6OCbxzuWtp/xZ3n4xAAvQBjBXxAAf4/KJT/TjLTqIUQFYzD8kgxDiAsBDFSEb+M///M97styq6sO8cWcOMlf4aE5UCQBMucOmaGhKPej3qwEQjobvZpiqQtqCLRh7V2qQMNM97FZ7K/5gLbpoaTyainkYswfVzWODRKcev7ptynqONY6qkHXP+hUwrFpHHYB1Yu6YW1padO3W2P0SLNjYb1teVwleOtXxQZlPtbTkZt2im43qVhnIygJXFMzi+thHP7HBqYRqTICK7wFYAB7ADwc5dAhf/OIXPYDg4FEqA1hWUhMCLKkI9XfqFLlokSogFmBZMKDAsvJyElkpdAd438EhQn9///d/f4OZvkiC9cxnPtMTjQKeWBhIkhgrqfgAdj/+4z++EYyaPsITprHLYzyvArA40A7N3u4+8++fjgZYv/6W12/QdMRMMJF8WjqGkDMtBmBJ7Yi3Hc/LWyvPBmtYEiwkqoAdxPeoufP4w2x8x5CLLZyf8p7lsGTjtzaHulDoXbDhyn1eP/mbwJfU3FJV6jm5XosDK7THinnX/eSRejDLE1IGx/0YHjPXcW8fNEcVqkLW+DC8CgHy2GOlZnnnPc91j7ql3vyG9CL23YcUD4olOUhbsdi2Sk2uYOp1yW5j66ubjz0WgQLrnX2xjsF7LMCyRu4zC8cdn44b90C7deNd9/RQCwKqHjq1/Q3Z815IrAehns8DWXngyj+32nb33Tq7ceC/4hWv8KoQktjT2cwVXFPG1wAESWnImwWwmMhiTBfAUjgbyiQ2HtIcbv9vfOMb/YTiQACgKDHh8hZtHYBlxxogCUAiSYWp7y1xKhIVSRGkenn+85/vs0JVQB916xCHlwCWVIQ27h/PCUBlEbuy0DAwV7tEC5DVX8+dtGPS3XLk//OSzJc8dx30lkmw3vzWN3mKjqrJSqAASaKtoJwygGX7FfY7D2Ah6cL7kSTJVtMqQpwKeP/MD+ZwjJ0VlwSksPbgt16uzH8S88h+7PizJgTqmEcc6HzIDwCT7aIAigVlPMv6ERGvABYSH1E09ANsYucJEj8dZHnP8H3dg3hYAEv8VNiVNqH6LBtfsbynCAgd1gXAAmihHuLCXSWNuuchc19ByJl3ox4kut9g0LEAi3csmgbUg6gJ/d/aZ7vW3958Z+9Us7fKmtQEcZ5x1SLIhyArC1ytrqy6hflFt7iw5DfvvZ2zPWM5/DLf/u3f7iAGBeQIQUv/jxpNNijQMoj/KQtg6daFLRGiWYAGkhw2Jw4hPhyc//3f/+2Z3HWIUpaI/qi/iNG4X4BlAcHb3/52L3WSZCsM/SMDTzx6WARIpkgYsaPqtOSoLGSpQ1FPyqPQvmNxJJWp2qw3XlZ/8Tw5vnzYHV+4b709z7vczc3Ou+9/4bPc8164OYSPVRG+/a1vL7W9yNto8xjbywBW0fd5AAvVodSpkvY1DbBkE6ibbgzA4hnApm6grJ+f+Zmf8epDjOOZXzGqPrF4W9W4YoJKxQyoZn0BUiTV0lolD4eKYgEqJBN5Abh1gU3MoatbcdGliHK2I8Cy+9IwCEipP3VAaPtOAVmLvVl/wNZJo+h5KN409m6BYoUBGiT9RZXx7Mfg3bK5l9lgaT77faS35m6674v3A6zP3H53D36rr4U06+5za27dGDE2CWRddMmFGwbtPnL9wpIHVisrq26sNeHGW1NusjPlpqd2uE984hOeBJMUqq3YEPGiQVXCxMTmCOBgk5Vg4U2ISJ1FJxUclAm/9Eu/5KUCOmj4LgtgUS6HCuq6ooXQL8Cyh7eVqNBuWMKJj0gKYytikPjUpz7Vf2cN6JngAEekVfL8ywJQPIdNGnZNoRSI76wazUqIslROHKAsDhYJ6Z1vu9arfC/7lse7K177ik3vSADrUY/+evf2t/2v0umE9IgwQGGYF0mV+LtlrS8DWHnjTUOyJFVqoMCoKC2aAFi8c8Y3y2A9BmAhZQSUs1ZkR4iUF+P4GPoT9ZW+MYdivOQs8BJzuoAWczH8XWzddW27yiaMgoyXqe+2K8Ci/6huGFskWYNONiA0F8/UEsme626ET6vbN+acCKMB+sPwPKRe0UxwftjYnjZI9DBBFmON1FDRVOx41zV4FziLjUcoT0vqvv3Yl93y6rKnaiglGq07OUbxuRiqhqx2A7KmpiY3gapOa8yDqvHWpNsxtdNPQmtMp4OEg5PDjINBoWOwveGA5P/veMc7NkmvqN8CLAtI+F0SCLyxJNmx0rBQgqX+wLxeJBLvF2BRTxbbNnYWSNTkPXf99X/tzjlnM1+UtbFCbYq0wy7kPPoA9c1SNVguLAtCQv6psL+8v5XWojs0c/vGFICGQYbuV7zuFe6yb15X9wK6AF+kmAMfaQeekAAs2iGQZT0LQzJTqwIM+ySG85jxDolNJd0S6z0hl0hXXXXVBoM8kkTaK3qDvPEXt5fY1Tm0kFr+4R/+4QbZbTg+MQBLakXq5xLBIVw2P7PWbRWAFT7PhomDBX1i3dAWxiyM6yl1ogAYB7VVgUvKJceWmH1RapgstnjFEbXl1AUH2DgCbspAXEyb6+SRqnBYsQqRwBDGp4mA0HXGI++ZYXkeyjFFpNNZEtthgyzA1Wz3iFvpLXmanNBUo67Bu0hLOdMxWSlL1g7r8NxdXguC49PXFMAiVA5qQl5KTAolVVmgyqr/bJkckIQCER9RWB8Lm8NWB5z9Pgtg0RaMXZGMXX/99T67nr355pu9JAyy0jyApZhceQzUZQdYGcihPZZnidspBxT9R6IltSUG8IyNiFStCjBPQlW1bgEQgbosJvawvxw2d5242cHEa9N73v1e9+E/Xw9dc/Gl63HNiE359Gc/xf89BmDRDuqj3wJl/NTcyArxw/eWO4t6UKdyGEnVGTPeCuJsQ+YA0jU2gBnKZPPk3fzzP/+zVz+jquVvAJwnP/nJvt3h+7GqSFQuSEmJ28g7BUwiSasDsLDBQg1oDWjL5mdqgEV5Us0LaPJ/2UTxt6wDR8b3PM8Bpf/zOx9rPxgCI/ICrji08qQq1FkXUIVjRJw1wlANMyE15jOIkD1Z/Ww6IHTKsRVtDRcH5gpzQY5TqeaE2stFCXARQ2lhQdagwSpn+bG1e/yZTuy/fZ1ztkgOBZaqGLxL8lXFC1Gxf2WHBeD7mgJYTB6M3ZfdXC6jez+gKmsxcQj+y7/8izdA54DlwOHGz6GVtSi4MX/mM5/ZkCZg0MsEwRZDBw4SK8AUwAqQBb0BgA3i0osuumiLypF2sZGwYPJis6Fm49DlQEZiEiYOOBJgJYx9Z/NyqEpCx4H9Az/wA+4Zz3iGJ05F7YN6FBXnr/zKr3hpBwdOWdll36t+8UHZsc5rr+0vga7HJjtetJuVkFh9+EMf8cAKkIU91lnnHHDvedd73cMe/IjM8QrLUcxBxodxVuxF5gPSolB1yPPkQW3I/OEZ8jB3LEmpHW/eHY4C9NkGjeaZUHJGucS2BFx967d+q5c+Kog1z6O2lbcrgIy5ig0g31nvUd4rQEvtA1gp2DZjHM6nonmGCpc5zRwO52DZ/GwCYFGmGMABRxxo/QQN1gEJUEP1wF4jSa2M8DmgkCjlHZgxtmexh/ooACzayuUPNe4gww9pjCRF4//9vNvYMU+VLyu4NGCrX6BlDdnZf2Lnm55jXpeRWqcaA5WDvdt897j/bx7hswzeY0LfUA5E06z3KmSlYr2XHVZ0sOfUAzIK5R13d280A0P148dmvE3V2BjkqlvVf3mSqn76Ehqdc5MDMVt7D5B0io1HJHv9hg7J6q9u6jok7C2eA8Te3ENX+H7GL9WzqAqOLN7jZhaPVioSUsG6hqyVKmowcxkZpwxuxUBNU9jEkeBIldvvpq7u0RbmB7fmFKkfFaHqlzE0/y8j663SZg4krReeE9gqGst+7K2y2jYqAIv3zv40LCmWAkIPGhhUmS95eb3n80nOQ/L0E/NQKkER29ZZ18MKEn1s7W6HhgqpER6cYbIG72hWrCNVmFcs7ux9SOVjE/l9rFLX3TB0/5qTYGkzO7J0l5tfnHMnjs96T7FWt+3G3IQ7+8C5bvfO3d6mqglQZV+WFjQvBgmU9STkO8jSUvGMaBMp8iSMmUgcCnJ7p90KZqpnRerIIYnhI8R+3ISsTVVMPYPK4+ks9uxytxw5uGHcHlt3WXic2HKGma8MYA2qbSIxRFJbZ2PPamcKgKWLSWqAVWdcU6oHqX9UABZtGaYUi/rZf1kLo7xXFc0Z2T8i2RLQQqIVK4HSeRejEiybuwJZ7PmcAanWc1G9q70lrxosYtKH8w2gVcbwLg4tzn8czKokcefJWWokARaTgtuiPHQYFB3ceZ0lPwMiQ3OeEZhSGBfx4vDdzNIx7wHY7nXceHvcTU+vG7MxoEXotspgx+Slr0S1t1IrxOWpo84rFlfVBSTGYW5KfGxizC0Pkd4Z7Wdh7dmz2z34wQ8pNK6PGaMm87AZ4FZtjdtj6ysLjxNbzjDzjQrAkl1JSl6k1ABr0PYldl6kBlejBrCYh0jwCQY9jMT+y2VQES8GAQqa6GdVigfyyzyBtRcLyMraLpBFeU14aZbVn/U9bUFVSOKctxyRNr/sr5iPWaYbRXUrnNadx2/y9rxDB1gSjQOC2MD4GcMvo+eQ8PDhcKdzbKp8p41aYIm/MVjSUwM4ZMgHwGlaWhW+FG4cgEEL5mgzXj0x/a8zwfAkrHJIWD0/bZJaSHxBYRsYW8CV3Nq5ITOR2axSqDnr9LnoGcCjN7A99iW3urZcufjY8DiVCx7gA6MCsFibWsupup8CYInihDY1QUwZ29dUB5/q0145LECT1W+kWMP0atS7TqkKjn2/qfNlUTyEgc/FbcW6S6WWt/2wQaJHBWTJ4J1zF/sqCTZsu+vYX+l5xbI9On/IEfR5oABLUiheaBmYEkklQET2H5KgoDpjIaLvtJNDQWOZLAycDO/Eni73ZwVVBuCEUpnUEz0sj3aF9TIuSKxi+Hr6aR/2JIxRGdhh3DjwNJ4szDJVJe2XlxzjK6mcbjJN963OuLABtCec47ZRNREGIYt3pWo5w84/KgCriXYwh7E5LJvvRe/AAqxhqo+aAFisU5xORiUxB/gMs01NBoQexjiHFA8iCtUFP+S2St1GC7KaJueNaTtnLfiB9ZRl8F7X/srWjUf67PJxrxVpFGAJREk6lbdJsNClgspSRdF4efCALsWsDAplQViPHAAM9SI14eWyYBUGAymVdM0xLyNlHk30UCypWzFjk8V7k7INsjMoAjuyhRGDdRlHDu/lyJEjfsxJHGpIhZQkJaRvqQ+JfsfGhwqZv6uycTv1ZnGu9NueYTzP+mnC8aFqX3gXVbyWYspn7fcrEZFqnfr6tV+MaXNWntTG7dTBnjlqAIt2DVuKRRtQFfLeR3HPqjuHss6fQc1ngSxpMoZ9DnDmogYEKyDFslqkfuyv9G7Yd+Dl4uKeDGB5eoOTKj4BqqzJoIVtAVXZpGEi4E7OT9ljISHxHVlZZ2YXISDfC0hpUiExGrQKUH0KbxD6e5a3R9NSHsYMdJ23cdiFwEQT/0/e+wF8cYDJi5BDMoxcruCgw2T6zWq/j/u1c8rHHayT9nXO9dHSt3sCYDU972LGqIl2pABYtB3V+jABFnVbgtEU9kGjCrBGQYplWd6bvvTGrI2UeSwhpjjdyrQTKepnTGXPxDk+bJAlg/fQkJ29EA1YLJ1D1tj0DbBiVX0crhZQcWOqkkCaHODqNBOBxlvLfiYJBz3AisMdlZReZmjjVKXuFHmligRkFQErfdfUjYKJzXvQ4spyR5b3AxM/RpSL1APOIsaf94E7a566lcOzHxdo4kgu9xa8G+50a3eKV+PnydzqMa8nr5oAVgCsUyE1AWyqjovmZWqgdyoBrKwxtUAri+G96D2MKsCizXD7DYvdXWOmgNBVbFarzvth5FdIKM5M9kARlnIBLrtQ99teaUcop2nVJHXgvLTQPeH2dM7achmWKpB82AoLmwh42b9V7bc3XeouxkuwYlR9lnxQAVSzDMhiGkvnUTvRWQU0ZjIggREtgLg6mBQCVgwSYCKUosTUmTKPGJkthUEMP0kTUh4bI4k+cujQLkmxLEFcjFst487mx4dNnfHmhl/keSk1bZXboEAVi2Stty6lxA2X+E5VE2V1e8SMXAf4OtBt3MEqZcKzsrNdHj6hSpnDyjsKAMtLE6en+7KVyho/+sYloF+nkVGQYFWZHwJeRf3m5s7aZx2PWuK9sW8Nu23bieU95h1Km2A1GFYIIPusftdLUVtoA2cGe3AT553qtuSjefu17IZpE9xYpH4M3FW331PzjNybVPWVTQJeLJIRjNCQooCyAWuotdiA2RAssAJ0AaZ4YZLSlNXR9PdZNl6xkqnUXkpsUoyPlaDpFqFxlOF/zE2NPHfccccGhQSSK+wVyoC0xqTM1icLVIXvK5YaAVAGOIO5n98tOMuKO1hlXsS2oUqZw8o7CgCLTR6QlZKigfGkbylCwWw3gKW5VETtwL7Aek4tNUwxj9lPkGJBPNq0VKWovduV5T2vT1x0Gc/Qrja0z5LjWApVdFZbbGidfjQbRe/OhtAhX5ZJh4QF/FRIHM430vnnn19rKrOPMc6HZu/wtr1bbLBkAGZL71fVF9NSABXqQFClNlrEtJJ+CBAgZeGABFDxneL/xNTRZB47aahH7eWmWGSTxibHpM+LbVanzZIIhCSgKiuUasXcJACJAF9uP5QL4sdoPiaJG6TIC4to6ACislQkPVruLToI51AnAtZssqSgeXEHy+rW9z5KumvHZh/pfKMAsMRPl9oWJI8dnLVZ5ZZ+GmANfgqzt/COMEYeZhJBM3u4vKSH2Z66dYtypygckPVwB1xxNqUIv5MHsgD5tIuzj7FNDegWejNeRUgab0263e0DW5piaRs40/oFWDK1ueXoQU/9swVgIcHiViPPPu/K3m7uMOElog7kwyDLzopNV/G/QNyjCqx4Y9bzjv/bGwDggkHPIw4tk+pUWVBlwCoEWDFeHcwHNjnZwQEYEZ2jro1N4gYpktDZxVBUrpVEcUtZ6S27ld6CA1wVBfHWDcbzn01P1DZuz1uosWMxavlGAWA14UHIOBf1LUZiq3e1XQFW0YHFJVW8daM2J12756b2jLuz9zxgaOFz7JggqdccHdWIFIV75km+vxjHJcqx5wggN4amp+4cknZD3JUpjd9DKdae9oENMxG1N5RiSaJbFk4nDzQyTxZX59ftr1w7nRdhnQEGdCC14sXzAYzQQF4wm4NinXGoy7tkVCRWIVjR/7OY0ulTnhFhrPqwaHwBeIC4PImVfdZOaBmzo0Kb7R11Y258k22RNmBAIAcSYy+qh6rv28doKiAcRfJ0ons4qlikUV3CdfcWo/JbzirPt7Q072aXjnuJmey7ogpyzk239yQztI+ts8l8owCwmmpDUblVyCS3K8AqmjcpSFiTz8uxNdebXHWusy59ftCZD3d33nFXKQdf8nYEBVqWdyRAVaSfTbctpnzOBvpQVQIn4QDPSrXYhMpWpiz0JRYExvSbPFWlWJyhnHVSGcbWQz6dragHZxePOwBdMpqGKg2xRuwc4rw0GidPN4VcYeBRBaLSGTVgRX8lDuR3wEPe5CgKA2KlOpZ1PmY8kQxJzFqW3+a1IlkAxvHu/Z50GG+jhhMfCBsK+QGJeFbUdSCIIRw9srau/06ddHPJinfHLQegJilYWd0Edy6Kd1X2/Ch9r+CkAOhhJREeVnGAiG1rGXCLtT86DbBiR7xGvnbPufFV1xtfdUiubDp79wPd8uxa8rBhNVrpVVnYm1YB5nXqSf2MPOr7AYacX2i0OENinLXq9MFqgWJMVqrUQSBomYyUSbHAIOCTqnEItZcury25O4591YMrzomBAywABfGAkF4p5IqAFZOBFyibnVEFVpbpnBddRm0gr7UsdSC3IZ6n75TLAkYKViYqzaKAyJt0RUaF1ttCz0+t7nVHDx/39laKVVUH0dv2yO6rSGI30z3sCdpSJkupAMgT90teHRZshSrHul6MKfuTsqymvPeqtLHJNpQBLBueK6/NtA/yS1IKaXOVsWky79AlWB5UrTk3ttlW0vZ599R+t7O1b+jehGqTWN5TOyM1+Z7zDNur1mkv6E3ZZ9lzqooKv6wvaCqw8SUBergkh0m2WPbvUA/FmkfJO//YiaOuu9bdsNEdKMACYACuJLWiMwppw0bG71IFMpkHGXS57CXp+9CYPdbjAklckbF7WH9eUGbd+GPHpswtNjQu7/WcWzzccyeOzvgmITnsF1xRTko7rNh35et1bYeKcKq90x3Yf44H9rEifnkiymj+VAmPo/FrEtzEviMuU9wW+wlnk1VXVcmYgpazN9nLjQ2VcyoBrBRhhGLfsc/X6jnX6d4Pqvh/SRrrTLgL9j7YU22MSiLcGPN1O7C8cwmnrXn2v3XG1JqjNGGfZWmDYs/WmH7Mdu/zmgrOA0mX7HPWFgshB/tHLNmotDNZwHtgAAtbK8CVPOYUvkbqQYAVm1kWG3jMAA4ijwUr1JcHgrLaggRHCzOmraHXShV1oMq3uu08YjekNMfXDnkRqhdpzk+6O26704NBDNn51FULhv1MaYcVM4Y2zxk7zna7xvdXtkNQGRIxnwrs7aMEsFjzpNB1nLXGJsccttx3ZWG3UvRNRMpsmBxS3GRJpxLAYr/l4K3qubnaXXErbiFq+fU8qOo51+puUf9FFeCcu+iMr3N333lP5XbGll8133Zheee8kGF+E3ZT1j7LUidVHc+8/AItZdqh2PqkjSjy/pZZDHsM/bP8WGXtzKObGAjAwvURgEXDGTAaL44WpCPcphhQJkSsSC52YFPlCz0Fq+qJJcGJlaAoADTttzrw2P5U8c5AUjPfO+52tc9wN990i+ciAwxxsKQCV7RbNmtFti9N2WGxUS/Mrdv7nU7rIzAKEiwBLLupyclFtpiiMGENyruZ9vMMIChLIpmKW8uGFoldu9thftUNrl3FGSXFOGCHtTrfGym+LrG8j7KqsK5he9V3ZrkWUxvCDyOGIUIgMIr2ozztjdVk2bM6HL9GARYTkMNarOySwvB3QBXSEaQ6dKJqGJ2qE6Gf/LoNiLCzKrhS3VXVhCBqLZTY9lsRa1V+ESRyBw8e9HZKl156qQdZKVOMHZZEuSnrxZbjwI7zkorKU7ZvWGUNE2BJQqUYoWxSIaAqGhdFi9BlTdEmBLaYu+wzVSU0YZ0iDuTvsUbxw3qfVerdLgBr1OywNMajrCrUpWBQF4Iw3m5KQ/gmjd+z1gtnIOucvYO9CVyCc5dNtk1SJ+apMxsBWKA/Xi6bHqJ/9NX8jYObl6FAzbE6ziobR+q8Fqn2GxyTw4AbexMeU/TbqjCrGgmSn9BEkIkC6r7u674u9VBuhKgpuvllGd3325AH7H2Q6y6v85OdTvePwCABFutIAd7l0MGeYF3A674bgDsfeQABsvg/e1C/5IU2MsNpgOU8kW8snUrd92mfmxybcufuWmd1H6UkVSFtKiLvHHSb5ZQkZ6lB1k/drBfWHikV0FKfON+qmOXU7btMmTgTAVmKS8geJm0SZVttiGzJaZ89Z5ICLInKqITK5eKPyI1KObghbUOSM6pG7HlIta7UKnzJeEb24zKbN2msOLVqIE0OOsCVUDjvRrGZ6k7SvOcQr0uvnpUnpI3ot3426PP3XprksO23LaP2fNMAi/IFqtgc2ROYY/yUIXmeDVadsRKIk1SMeS0uvTrl8cxpgLV55AYNsKgdPqzbb7tj5NT7YnmvepmtOxeznpMk2P4cZntoI20R7ZKAiCTMdS88gwivo/GVFItzVKZLkGuzl9EO9hXyhKYJ7HfkJ4mcNRnAwgAUlRYbJ4WrAQwsjeLQTuWRlnKCFgEW2R+lJD/jBcj7IkU/rPF7HYNA2oLUimc1+YXaU7QvLANwzUQs4l46unZXISt7lXZhwzHhpv18PJ02j0BqgKWA72xEsqNiM+IDqMraXFMCLNs72oJ4n4uH+HvYi8roT8I5chpgDR9gnbvnQjd/fCm5p2mK/WDQAaF1aeEnH6nW5ZgxSjamrEHOEq1Bxlt22FUZ8SlLNpiiM2oivI7mBDbj2ivAAcQmZP+yDAhF2IG9h/b2DbBkZyXDMFAfDVF4G0sUCsgaVSN2O1hVDMSrLtKy0DlVyrOi0zourSxKJFdMdiYD0jXC4mTpnau0qyivxrbIPiCVHVa71XEXnfFQN3NiNpqaIVU/t0M5/RqCs9FZTz9tfJJSxdBhNAWw7PhrY2aj1ybJnI9tH4cE6bSKcH1Um3JEyVsze6fPdJPdXd5RatSSAkIz91OopMNLguIAS0LFOStP/JTxa5seV9lMio6pbn26pDHeqcPraC+jrVzIFSKOPYoPdotVUl8Ay9pZicVcN0WkWTRSEitsrkbZiF2DZqVBVQ3Eqww8QIYxqnqbtnUwGQCvtLmu+pINgVsAmwR6ZgGuJgGWjIaLAj+nssNiY943edZI3nyrzJem8tYFN7xDSYd0sZKUqmpb67ahaj3Kr40esCUVYpFtntzFTwOs+0d80ABrVO2wNCLiSus3ILRAlCgCBCIsoKqrYqu7Xpp4ThRNVcqmQTvF4QAADXRJREFU3zovMTNhTBgnUt2z1NqFSv1HedSDtPuWW27xZ6tsr0TXUqXdlSVY1s6KihRtm0apo9z4ABHErWOD2g5SqyZ1vHBwLPbmNmLYxTCKF71EDjfEljHBmvPKkZ6Z72XEx7u96667/COIRJtKSDKtnQAcU6u9FbfmVtxab9mt8a+30nf1UDMszi/5g/R02joCVcGNVIqsZ9Z9rBSoaOyrtiHVewzttQBZoQqRPFwStX+dShKsfmxBBw2weOejaoel+VgnIHSeuk+Aqp8LeKp1MmrliO6ItVjXw9Besugf56jsQ+WMx98lgEAYILvxqrRF0QBL9j2yrZKoncYCrFAJ0nnRL3BoC2GO2ksK28OLAvTws640KK+PgIeZ7n3+ax/80a3rkhmnqgy7ob0V417nRiOjdgAV7eBGoARnWdMAi0NrpbvsDp24ve/QOBB/igTUvoPp8Z3u3N0XVR7jUZ+rKdsXC24AGFofgBBdqlK0JbYNKerKK8OqEGXTwt+8iL/V2njsVAJYZWGEisZ7GAALO6zFmXXv9FFMZQGhpU6XfSJza7uq+4Y5/qHdqDWTKTq77RrXmuZSVeQEw/vBo5ByERqxBwKkq6RSgMVmSgX8VLIG0RgrK5YeBzWf7WJrRX+Egvk9dLGsMpBZefG4meke8aFaCKJsk1h2Y28pob0V76ROsnZXWarAQQAsqV2+cvi/6nRh45nx1qTb3T7gXceJN8VHCWqG1lpnC0N4XxWeYg+XgRu5XXMopAZWGsqyNgx6yEX5IPZ4LjCnogSrH4C10FsPo9XrcbVZlw6v9VYzLzqp3h/q/l2d/Zvs4JiTMXZ0qdpQVg4aG8X+Y3+W/RRzSV60p5q6r2xMUn+f5ZhjtU/W9MQ6umgNW8/iGOEEdli8SwRICCOqxCek75kAS26IFGoBAChOXgAALgUlZgMGMDDBqorQUr+AKuXZUDJ19bh59SnAJMBqsrVjSzbGSfZTZW1OYW+lOriF896YcHjAhOpbPAp5x1IblrWtzveilCDqOIExx1qTbsyNuxW37Ba6J6KL3NU+04NXJVSxjHu3teoesO/i5Ean0Q3bJhnzwI3le0nFZZM3JKMGsNROSzCqv7FuUqhFR2F69AOwstrfNH0DcQkv2v/QTVQNAsG0B6BlbelCm8BQQJCaE4+2EBScdmhPFZiqa584CvNk1NqQF7vUCko4y/m/zljZVNVZu8wbQBaCJNTqVePybgCsPFDFZKGhfDiclU+eQnQYI/azzz5726gEmTSyY2JBiF4i1WQigDKBJbOCSqoOTYgiugLypgwXoFhLlJsHoPAq5GbYJMCi76gJQ9K4Kps0qsF9nXMzX5m4SOpK+VLNg1Evh9u2bKn8bavV2mAvZp1zwWpaQjCqAIvxsAbuUh2yHjk4++X1GfbcSA2w6E/TqsMH7nuwW1lczbSp5Jyyl0X2GP0/NKoO85aBs7x3JQkJ3yN8CNXL2yEg9LDnYdX6i/YLC7JSehmiJgS08b4BWVXUhK0vfvGLPTYLm8RfIZd6NltQHBsLhxYTiWdEHEqFdG67JBtIsq4dU1ZfkaDMdo+4rutu2FsVjQlSP92Ks/KlbCfvEOkUiXoRd2YlAayqSL3qu2ei0qYQBMVu0tPtPRtOA7ZuFhb9a4LMtWofRz2/wqVww1NYiEEBK42NnDXCYM+jMHbsg7JPZO9jrwiN45tSnTbZ/7o2oGVtmuke7tumsnC/nD7T7Rk/c8ueUdausu+LwFnZs3KgsWYzlMcFknMy5flS1pavhe/LLmS6vDMWCC9i1IBl44ZggnB/2P8hTKriANa64YYbeqpAhlzifeHv3HCRXMlLkL+xqcjWajvZW8kIH3FuXvTrssHO+x6vN0JIZNlb5T3DZGExhiAj9GgEhPUzUSyZKO+2CIGzIQBOmg5jxOFO30Oj1ePdQ1EehPs753mHgTAhYUA6ST9Op+IR4B0wr1gPgwZWalndmHiDerfsbyQBLFuvpPuM33YCWqkJZjUm2GZVUfFXfYeoCS/c95BCkuKqZTaVX5qHYbOqN9W/YZVbBrBoF2cXQCvV2Mu7HiETuAfTGouRisaidfvtt/dQ82VRKUilJE4o8rARs+nwsd5nwxrw2HqtkXgTUdCPrd3tkKpk2VvltVE3HasmtK6nqeIuMTHoM2Wjyi2izRB9QxkQix33InBJHeEtA/WqNVbPep4xDp0GlC9VkN9++zfqz7PmkZBycZIt5TDavJ0BlsbL0lcUSaSHMb5ZdTYFsGR32mQ/UROuLq2HXhv1hJaAdVbE+TfqfRi19jGm8v7Laxt7iuzzuGinYLdHyIQGCLBFoO9Y7JPrRShjaEWkp2BuuwAr7HO2kzF7Xb6MQUwuAIFY7629VarwPDLSoy8xdlUK+szGABhrKuURjsZs0nvbZ7tOa51kzqZYu7am+rRdypVzB+sZ6WmKDahu308FgKW+C7TKTrUfqXPd8Yx5rimAVcWGMqadWXnwJtw7ccCDllFP4lFrguV91PveVPti9gvyMOYSJKRg2GdN33bbbV7jQpzeWNLRLQDLuvFrEiuUCuAK9VKseKypQa5SbpOeglXakZcXdRYbM5sxba0TTzCvbN7lPffc41F3yHdV9MwgyEZFGBdKE8uCPQOsAFhZqV8C1xTvc9TL0HrgZsclCXB/GmDlv7UiFWHWUzJDYHNP7TyTam41BbBoX6wNZd2+EP4K0tGiUFt1y27iOV0ks1TMTdR3qpcZA7A468RpSf5+GfY1pkiw7rzzTi/5v/jii6Oc+jYBrNCYnU0CkTd6T4yStxN5KIMiT8HUMYtSTmLrDl4nnmBRW6QaBMDx7opUg7YccWGB1Jt0XkB6JzZ6W3/RJp1He3HauL18VkpCKpVFzGZVXmp/OUahDUU9qAqwVJb2nlRq/v5GefPTTQKsWBvKfvoD6Whrdd3ubTskOYuN4lzYDuNn2xizX2i80cJxiWQtphh7yiB8Djjpggsu8Nq8srQBsEJjdhYhBdIh9I2nPQXzhxLjzuXeQq5kJe9JqRQABykmgK3HqgarUmgMgqqBtspLMmTIzvNGwqgd4/aspNh4p43bs2eb1KeWTLcq2W3ZZlLn+5gNs065qZ6pC7CoX956ooIZFZVhkwCraU9Cv29M7HFn7TzfO+Nsl6SQS6n5FrdL/1O1M2a/sACLemX0noI2A4CFRyECC0BWWfIAKzRm57DCNgOXRIW+iZV+lFXY9PdNegrmtV2M7fs652R6tmU9J2TdBA+XVQ3W8QZUDKY6z1Z5v7rlhxM/zxspj5qBOgELqLu2g/FrlTFKkTcLXFFuE1xIVdsbs2FWLTNl/n4AFu1QeCsZOw9THatxaRJgzXePO4K1N51QE87OzG0iwm66zn7K1xo8Td3Qzyg6L/ApM2uQpF4G7ilpMxAGYIvF2XXRRReVmku1Dh482JP0RJwe/LRhb/obksE9bekNmvAULOqJpFiKNxjmJagE5Jg27qF4oFLfbK1qsI6hugB3056E4iwJY0hB0jp7Mn6jHUeIRRnDMHFgIA0b1Thlg1sBW2vKA1c2aOow2xezYQ6zff0CLLVdtm+otepyfmXxNbF3ZJHBFgE5bviSmqce26apGtTes3c/0E24aS/53y7pNHVD/28qZr+Q2Y31INTY90vPBK5AisUaRoJVRjrqebDIzELFVokPmwo2V3Rmu6RR8BTE/qDjOo4QLjaJeuDA9Pluz459/ivGvAkbAnkBUkdV1aDaPChPQupjroWTHjAK7YVN8IuF46rvAVccMnUPru0yx6u2Mw9cUU6TUowq7YzZMKuUlzpvKoBFu3S54neAQREIUvw6fgKs+Kk9Wn3UxcwGpOa7kLncjgn7u/KzZvQhD+2hzLCeKmOadzmqUkZMXoK5E290u1EgnKZuiHm7+Xli9ou8i7tMUoqCQse07vbbb3f33nuvF0Jh7F6k3Wt94hOf8DxYLHgWMQ+hGtyONAwMTip6g5iBDvMADI6vHXLT7d1uqrXLwewO+Sg/D+w6z+2e3OcBLC84Nshz1XZA60/ZsV6DeeUPIugzdculNrSnAGAxnkpIBolZGCZJYraLV1HV91k3fxG4Og2w4kc1JcBSrUiQUDEAbpBi82EPZi4LWK2sLrlet7WRxzKFx7d+a07Kp24SFykbUkbcQZKUCWjpJ+2lHRaUhTUMgqqBOifHphycWLRlO0muT1M39DN7nRf8xETpYN2GWixpuJjfMWXktZT5duutt/q1ihQrLyqKv+x86lOf8hIs1EHY3ACutAD7G4rBPB0GeWwKuMT2Bh4n7BB2tPf6nxNjE+7cPRe5sfa4l9T0y8pe1A6xsDOBsgI5x/aBfAJqMdxZVcoN88ogMSQcZew8ECAQdGs8UzXoN9rJSU9vcdq4/f6RLQNX5MyLItDPu6zzbMyNtE65qZ5pAmDRNi5dbnzNA5yJsSm3vLrour01t7Ay55ZWF13Hjbnd7QOpurGpnBg2bB4Q0OKngJh+V6w3wBeSL4Gvle6SO7qyWfqcshOwuY+31znwUBOyr6YwXk7ZxrKypMJSdJTUJiJl9W/n72PtRsmXxeQu6RZjX9dJggsRAIszB9LRIjOc/x8TdHgFoOWA0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png;base64,iVBORw0KGgoAAAANSUhEUgAAAlgAAAQOCAYAAAAHYUYMAAAgAElEQVR4XuzdCbRs21XX//NEARWQRlRQQZFWEYchSKO0KijdQAUMIAoKBHtIIoodAZVOgtJIF6X10SOSRJAMhglgBgYSwIYgSOzpbVAC2N//+JZ8jvPtt6tO1b3n5v/grhrjjDpVe+215prtb8619qqHXvziF9+5Wq/FgcWBxYHFgcWBxYHFgcWBW+PAQwtg3RovV0eLA4sDiwOLA4sDiwOLAwcOPHTnzp1VwVrKsDiwOLA4sDiwOLA4sDhwixxYAOsWmbm6WhxYHFgcWBxYHFgcWBxYFaylA4sDiwOLA4sDiwOLA4sD94EDq4J1H5i6ulwcWBxYHFgcWBxYHHiwObAA1oMt/zX7xYHFgcWBxYHFgcWB+8CBBbDuA1NXl4sDiwOLA4sDiwOLAw82BxbAerDlv2a/OLA4sDiwOLA4sDhwHziwANZ9YOrqcnFgcWBxYHFgcWBx4MHmwAJYD7b81+wXBxYHFgcWBxYHFgfuAwcWwLoPTF1dLg4sDiwOLA4sDiwOPNgcWADrwZb/mv3iwOLA4sDiwOLA4sB94MACWPeBqavLxYHFgcWBxYHFgcWBB5sDC2A92PJfs18cWBxYHFgcWBxYHLgPHFgA6z4wdXW5OLA4sDiwOLA4sDjwYHNgAawHW/5r9osDiwOLA4sDiwOLA/eBAwtg3Qemri4XBxYHFgcWBxYHFgcebA4sgPVgy3/NfnFgcWBxYHFgcWBx4D5wYAGs+8DUe+nycz7nc07e/iEf8iH30v26d3FgceAWOfDMZz7z6gd/8AeP9viu7/quV6/5mq95iyP+7OrqB37gB66e9axnHZ3Ua7zGa1y927u928+uSa/ZPDAcWADrMSbqF77whVdf8iVfcvXc5z53l7IXvOAFjzGKFzn3kwPpQ683fdM3vZ/DrL7vkgPf+73fe5VNPv3pT7/68R//8Uf18tmf/dlLdid4G8/S8UDWns9L7+Phei0O/EzkwAFgPfGJTzwo+U2v933f97160pOedFOzR1z/6I/+6KuyvFOv13/917966lOfetX7ev1fDsTrnPf2tQDWg6Mh2U320+sZz3jGqoQ8hkVf5Xmv+rwA1nlCC2i9+7u/+6NA6gJY5/FvtXpscuC6gpWCf/Inf/JJMFSpO0d/yevt3/7tdzO7+ghQfdInfdIKHDsMPeawHzSAFR8e1GXRpzzlKddZfYlNoHu9HpscKEEtUd2+FsA6X157if4CWOfzb7V87HHgUUuEZRGtix97BYje7u3e7qyZVPItSBx7raz8OBsXwLo6gP0qOA8aqEwrssFs0etukpuzjHQ1uhUOLIB172xcAOveebh6eGxx4FEA61hgR3YbDj/qoz7qrFmcWh5cAeM0CxfAujoAjIDGgwiwvviLv/hQUZ6vvlvL6Ge5npd6owWw7p3lC2DdOw9XD48tDjwKYHEUOfK9PUCv+IqvePWc5zznxlm05NjyYNWutXnxRnY9qsGDDrDm/B9EgLVXSb4kublc49Yd98KBBbDuhXv/994FsO6dh6uHxxYHjgKsqlQ22G5J7tpNj85a3mlJcW+ZcK2trwrWMQ4E7Od+owcNYB0L1ucmN48tF/NgULMA1r3LeQGse+fh6uGxxYGjAKugdmyDelWpgNOpF1D1Pu/zPrubPxfAWgBrjwNVOwP285H3Bw1gnVpav2QP5GPL1fzspmYBrHuX7wJY987D1cNjiwMnAdYpR98yYRn13ssG3Spd7bXae7rmUoBVVeN7vud7HnGoX310EN1tHuTnXBbLo/XfOHc7Ro43ul/ykpccWIXem841OneJ0Dk8+m9pt76PyeaU+jX3+ptHdtRXfV7SX/KvDwcwnkNT43b+196RHncDsG5rLqf4hfe1efzjH38r+6OOPa6OjnOSm7txMVPvz5GXMbZ2mX6/wRu8wa3wYo6RDtDxdPIm+9njwf30IecArKmT/MCltjXn1ZjZGjs717dcqh9bn/gKr/AKJ/V9y+dz9ekcgDX75ufWvsRLJbrav7Q4cBJgHXMaEXdqmdAG3UBYBnG3ACvn0QF+VTUyco41R1sgVuUI/PQY+97TjbVrs/DeIYDNoyMA+rvpmIqWrD74gz/4LKBxjO4cIQARYIne6N4DLzcBrGQTAN574rP+6vemZVxKhl60dV/OetLbd83/FNCMpujuvXadYt0rHUiGzlFLHxwe2LWqnaeeXN0aA5kdA/fpzN3M5VxdieanPe1pjzo77jb2SKEhXm83uZvvqeRm8uTYWWraAK7JLHA7bSQdSkbHgld0xufkNmXdgZG+aw57OnguXelMPNjTjcbMB90EtG7Dh5zjjE8BrHh46gicS3xLMqLf/V/f/F78SjeTHXvd8y032dxMfvd0Az9qV0XVGPE6n7R3puI5PukUwLoNXThHjqvN4sBtcuAkwGqgY8c2nKpA5TBygBnfMcdzUwWr+wq8nH6OJODmtdfvsYNQT4GngnXLmO/3fu93ABUctkAxmX1O9WD79NcWiG6vHwtkpwCWIBw9WyA06T1nr9wcZ4+WuR+q68l0L6jNQzH3+JTzTZ6BtuThiThZfXTH870K1vYk52NVy9uay7HKbboSaExXjgH2e13CK8hkO4GTeUzDpXKd1Z/63KM3gFXgn3Y1x9naHLDcocAqvHugcp7f1fW9JGJr33Pc6IqmgET3VzGZYH+2PfVk5W36kJuc7jE/lz6kl1U4n/CEJxxku5ccxev0/FSleJsA7Nn39C83gZpps3N+fHP+tGRWorTnE7XNvrML1aru29OrU/ZxDGA1frogiQYyt/2f4+9ukuO6vjhwmxy4EWCdcsB751jN5cGc490ArL1lkj3wlNPavo6dreWpxr1qSNlRIGtm29tziNx36uDALSjaCz57dOwdWXEMYHHY2wNa9x7rz8HGj2NOeyvbY5WhGTD3QBjnKogf41HXc8K132tzU9XulOLf1lwa45SuBCwe97jHHQLmHnA5VV27yXDpHN5Mvt8EfC7hjbbpTGApXZpVvy3Y8Xkr52P6tX1I4Vhl75hvoeNbwLEHfI8lavfDh5zi8TE/p8K0PSx3y6P63gO0xtyCoVMJ6haonAIee9VEKwWB2nkkzzGfmLyqgAaEpg/dk++pOe4BLBXzhx9++FF+bM8+7jXBuclG1/XFgUs4cCPAOmZUDbJ3ujSjsoxxNwBr74DSvcC1B7BOnXi91/6YA2x+ewZ/rEq2R/Ox7HqvKrgFHMfARkEtZ7NdqjsGCo45nL3s9Rg43YK3rZPcXj/l5OjDbQKs25wL49nTlXSwwOgBj72Afy9ZdDKvSuDXEo5VGKLxkkN693Qp/SmQllgkzz07n8A//coe5tEtp5ZEtw/I7OnEHl3pdxXKvWrOMV+yt2R6v3zIMed66snPY0nOHkDY83N7fZ+ysT29OeaLLgU1e+3tI9tWmi+R1zF/2/fHkpY9kHpTUnlJcFxtFwfulQM3AqwGOLZnYi8bCTzkuGU+twWw9hzKsSB47KdV9to3v2N7Ws7ZdKnisf0drVOP1O8F5nMB1qmgdi4/9rL7U/TuyXDSu+XTTcu/8Wpv/8zdVLBuey6nANYW2MyK3E0ViHMMNb5UBaC/x0DzqaCzN84xvm516RRQ3uvjVDJzjk4co+tYEnPORnLz3wNYt+FDLgVYp+x1r+q8V83eS8jOecho0nqscnTsd2iPyfZY+z3eXiKvUwDrVDKx96T7vSQ559jparM4cC4HzgJYe47AAFP5ZRTT2O4GYNX3LC8fc7jnAopTQfOSUnv97LXf48+pfrdLLXvO725+PPZcflxK70373Y5ltU9+8pN392vVX4Buu4H6bgDWbc/llK4cC1LH5nOuEdYOINgGk2PLhJf8EsKp5ebtgyGeSts+3bYXyE4tl+/pxBYUXKrjlwbs++FDLgVYp4L9OfM59nNjNz1Zu+cL9kDQMcB0SdIZT/boOWd+k5/Hqmmnfv/23CT4EltcbRcHbosDZwGsU8uEE/xUmckhzJPe7xZg3TTBU/tkLqlgHQNvxzKqPeC0V+G76Ymyubl7b9P43YCNcwHWpfTuyXDy4dRxHrXb7s04Jtu7mfNtz+UUwLpJpjfp7Knr8bDjPLYbd08tE5770znH+HruMuOxIH/q/r3Ad26V9lhwvzRg3ySPu/EhlwKsUyD0mF+dS2KX7DubtJ1rF5eCmmPJ1N6G9kvldTdg6ZjvuQmA3qQb6/riwG1w4CyA1UDnZNJ+GmdujLwfAOumpwIvAVinNiWfa/DnAptLBHY3YONcOvbaBR48LbSlc+/pvgmwbvpR7/qrYtV+n/6Obbq/rTnfy1xOAax72cB+SvYC/bFqx7EDf88FfHfD10nvqUrT3ryaz/aw2NqdC7COBcdLA/ZNPD92dMLdyPluaduzxZn0neuDtnM9975z2+n/kvaX8uSSvtFzTDfPPcrkEp+82i4OXMqBswHWTZm0x/C3ZejbBFjOUyrgt7SxlzWdco7nApBLnMneRsvuvxsnfU5QO5WZnTO/Y/JoyanNxee+OkyyfRpeN51tpN2pR8cvBQL3ay7Reg4vz+XVTe3Y1rGgcCxLP/ency7l6znBujY3nUG17acl47ksfCldlwbsPb7fqw85Jsu7pW1Pz2byctP1Y/QcW/rb+o9LQc0l7S/lySV93wSwTlUOb7LHdX1x4LY4cDbA2ttMjAiP5m6XB7t+rwCrPr/xG7/x+rDReeDlpUHw0vbnGPyx+f1MA1j3Su/eU2anlHSvWnNbAfde5/LSBliB0x6JP3aoZ9eOHcR6zmPpl/L1XIB1r8swl9J1acA2j9v0IQtgPfFRB4ke2296qbzO8bdb/l+6j++2AufqZ3HgHA6cDbDq7FQm3fWqSnN58F4A1vbkXgeXziB0KWC6tP05Br8A1v9Ts2MHAB5TxO0entsKuD+TAJZ9OIGsDtQ89tqetK7dOYffXsrXny0A6374kAWwFsA6J7CuNosDceAigHXTXptLHtU99ZTd3pNheyXfSwHTpe3PAVi3uVF2quTdBMVz5ne/6J20Bxpaxj0GCrTdAqFL53w/53IOL2/DhbQPKLs69aTUqeSmazftN7mUr9t5HTsQ9LFcwbpfPuSlAbDWHqz/x+WbjnxZe7BuwwutPu4XBy4CWBFx7Kdzju0HuXSJcG8p8tgj6ZcGwUvbnwOw4sneJuRzKgunhHo3QfHc+e3J8F7orb9jAKH9RYGt9GD72jrPu5nzbc8Fjefy8l4NM/r9JuWpvk4lNzed+3M3fJ20HNt/ee5TjMfmdSld5y453U8fcpsA61iCMM+g+v/jKcLbOLomPp0rLzw9199OGeyB/3P3Jt6r7a77Fwdu4sDFAOtYNnvsiaZLAdaeMz9m8JcGwUvbn2vwe07w1E9CbIUSj3K280yiS4NPfZ47v7t12uhuo3CgySb3xr0pyJ9zXtXdzPm25/LSBFhA07lA5djThDfp2t3wdero3fxs1FbHk9P2x8IvpevcgH0/fchtAqxj85lL57d5DtbeKsC5Pu5uQNC58rqbvk/dc+7TtTcFx3V9ceBeOfAogMWgj5X/jz01d+ypjUsB1p7TfawDrGNzvGnphvAKPq/3eq93ODHf69LgcwnAOibDS+jt9/g83BDAOufgyy043zrCu5nzbc/lpQmwOvok+m9aHkTTsaNSun7Jb2Tq75Ilvr2xT50htwVoH/qhH/qoeV4q73MD9v30IZcCrFOn3Z8LBPeqtKfOINsDxJec5P5YqmDdVI0652fH7jVIrvsXB+6WA48CWILgKYe9fST/VHA9dgr8sXvO/fmIu9l/c26F524yqr1M8JzN1gWNgtf298ouDT6XAKza7lUib6pCdV/0BggnKMDXU8HEvfHJa7tn727mfNtzeWkBLEHwpj0m07CP8ac2p/q5W75uQVI/1O0Hvbt2DqiuXTLfO2z2UrrOBVj304dcCrBOVVP2qq971cy9JOKUrd7rbxE+lgBW/D4GJveA5L1sdbjbILruWxw4xoFHAKy5d+GS39C69DR0xOwZzrGKxNbx5Jxbpto+vn6MlmP9nqJ972ynY0Fl+7t0zfHYDzObfzQVfHKW258sOVatOLacdGx+x+S4d6zCTT+Uit7A97GnOU8dGzCXO/Yy6nMD6HZJ9TbnkmyOLYldAoZucjnke9Py3uzn2PK8NseC7rGnfy89K2gvcN+URDhw1A9kz/kc0/FjldRjy2Xbed8vH3JKplvdzU+kR8dsak/HLgFNl4CgU/3u+bhTVaNLfOIxeZ3zO4f4F8+P6dhWr7OlvR8Jv8kW1/XFgfvFgWuA5aDQnJNXhlCA3p68vXUOx4L+qYy7MTKIHG/GNF/H9jR1CnhtA1a9WlYr6MxX1z/rsz7r0C46ez918vsxEHRqU/Exg9/jYXPc/iZf9HiEHI/nHFS1ZrXA9WOA6dQRGltApC8nbkeLl4NAA3zk7nDGngrco7cyPXnW100OtH6P0bRX8q998+4Yg2iJz1tHeltzaR6nfvrn3P1Sxwx2TxdvqvzV1ymdmGNt+wKK93TpbrL95Ls9pb1+sgmgu7GiN/tPdtn41oecms9e0lOfAbK9hyWmzePFbfuQmxwwgEW3O7S35Cn+79nsBJenDt+d4wZw83dkuac30+fW717yps9Th0fv9X2q/Tax2rNH4yavhx9++FE6YRUAv4y35y+2IDrAuadnN8ltXV8cuJ8cOACsm07h3nMQjGGvonNTpr2dUI75qU996iOqIqf64IBPHW7JaTXWdErHmDmd+k38qI+9c7mm43r605/+iOraPCk9Z5xD2J5s3f2Xjp2jyVkfO4gSTacqJTmywNME11s+zQNet9fSBXMBHGvTHAs0L3nJSw6AMhrrJ+d97OdyoiFdOEbLTfffy1y2AeyYrlxSddoGyAL/OTqozSmAdKwfAekUH7eA2n66c5xNcky/k+kecGMfbWrf6/dSHT9XLltgdls+5BzeZNNPe9rTHpEwTjCd/fspKpX35BQ43W7+PyUDZ83Fk/5PF1W/k0f6IiGp3z07uxufcY7MxIlzdXYrr/zI277t2z5iL+o8y6z+8ycdvNv8ezX/Eu9zZHSObq82iwO3yYFH7cE6t/OcbIqeAR87gfrcvo61kwkLto1T0N7LhmW2tcmZ3S+aLplTPIr2CRaOzeGSfu9X2y2/ObA9nt9EQ3Pux4vTEWCruR8DVtv+ur9N2IGzXjnW6NhWO8/VnXuZy01zfZCvb+VUlbE9eY8F+0sujwUfsqUhXU6PL/2poa2e5fP4YTZyG/0+FvV5q2eSt3P9wWNxToumn/0cuGuA9bOfNWuGiwOLA4sDiwOLA4sDiwN3x4EFsO6Ob+uuxYHFgcWBxYHFgcWBxYGjHFgAaynH4sDiwOLA4sDiwOLA4sAtc2ABrFtm6OpucWBxYHFgcWBxYHFgcWABrKUDiwOLA4sDiwOLA4sDiwO3zIEFsG6Zoau7xYHFgcWBxYHFgcWBxYEFsJYOLA4sDiwOLA4sDiwOLA7cMgcWwLplhq7uFgcWBxYHFgcWBxYHFgcWwFo6sDiwOLA4sDiwOLA4sDhwyxxYAOuWGbq6WxxYHFgcWBxYHFgcWBxYAGvpwOLA4sDiwOLA4sDiwOLALXNgAaxbZujqbnFgcWBxYHFgcWBxYHFgAaylA4sDiwOLA4sDiwOLA4sDt8yBBbBumaGru8WBxYHFgcWBxYHFgcWBBbCWDiwOLA4sDiwOLA4sDiwO3DIHFsC6ZYau7hYHFgcWBxYHFgcWBxYHFsBaOrA4sDiwOLA4sDiwOLA4cMscWADrlhm6ulscWBxYHFgcWBxYHFgcWABr6cDiwOLA4sDiwOLA4sDiwC1zYAGsW2bo6m5xYHFgcWBxYHFgcWBxYAGspQOLA4sDiwOLA4sDiwOLA7fMgQWwbpmhq7vFgcWBxYHFgcWBxYHFgQWwlg4sDiwOLA4sDiwOLA4sDtwyBxbAumWGru4WBxYHFgcWBxYHFgcWBxbAWjqwOLA4sDiwOLA4sDiwOHDLHFgA65YZurpbHFgcWBxYHFgcWBxYHFgAa+nA4sDiwOLA4sDiwOLA4sAtc2ABrFtm6OpucWBxYHFgcWBxYHFgcWABrKUDiwOLA4sDiwOLA4sDiwO3zIEFsG6Zoau7xYHFgcWBxYHFgcWBxYEFsJYOLA4sDiwOLA4sDiwOLA7cMgcWwLplhq7uFgcWBxYHFgcWBxYHFgcWwFo6sDiwOLA4sDiwOLA4sDhwyxxYAOuWGbq6WxxYHFgcWBxYHFgcWBxYAGvpwOLA4sDiwOLA4sDiwOLALXNgAaxbZujqbnFgcWBxYHFgcWBxYHHgoWc/+9l3XvZlX/bq5/28n3f1Cq/wCle/4Bf8gqv/83/+z9V//+///ep//I//cfU//+f/PPz9r//1vw7fP/TQQ1c//+f//EP7Pr/cy73c9ec7d+5c/dyf+3MPf/3f9Z/zc37OVf3X7vu+7/sO/dRH9/feX23769Vnr75z3Xd9/t//+39f/dRP/dThLxobr1fj1f/LvMzLHMZrPr/oF/2iq1d91Vc9tJl9GW+qADrQYPzm0Dj/8T/+x8OYXa//V37lVz6M9ZM/+ZNX/+E//Ier//bf/ts1/d0bneZkrtHYn1f341Xf6yOe9dd30f7yL//yhzF7ob1raMTrZNN9ja1d9BvX9/iPzh/90R89yLm20dR88aPxmyvZ1ab51K5+ut7/9d1f1/vT96Tzv/yX/3L14z/+4wd6ovOX/bJfdpBPbX/iJ37iwEtzQct//s//+fA9HfzFv/gXH3gRr17ykpdcj4mP8Si6etVHbV/xFV/xMF587B3fpq5Nnei+5vLDP/zDB5nHm1/4C3/htT3UNlupTbbS58bor8/R9mM/9mMHOrovfpF771NH+797GqP2eIivXac/eI/X9UUGZEJ/eyeLaWvdm3z/03/6T4e54WvfR390JKN4G7/qnzzZtzFcjxf9n43EM36C7Xd/L3TXj7mQAXmbL3mSS3SSKX2mW3hGZ/HFdTpRO3ya/fu/MYy3paO+4g9+1Wfz4HPwZvrLaQNkUT9b+2TXtYnfbH/6PXTN92hs3Nqnc8ktXYomPp09/9f/+l+vx522wk/VPjvXX3yqL3Ixv/qmN92L3r7LTmsnLkQXH0jevacvtev++sv2o59tiCFz/mQ/fSs75tvRaqzZlk2zQzpJHuLb9P/bmDTpmXbGvqdfoWfT/zbXeJosskHyjofJafrpSQc9pt/e6c38nq2zty2dU3/if7z+5b/8lx/8VPQUy17lVV7lMNXkkj3jY+9814yd9TNtkjzoRz67PvEnX8F++KPkLwbEm8bpJa7PODLj4KRj8oXstvLcfu86+yQvMum9PzzY8zVdK/byk83j4Pe/6Iu+6I6O+qK/jKwGGUzKAGxRTAFrOm8AhlPStr5r3/sP/uAPXjvIPnNUBE4xTFgf2+tNMGGgbYKyBpjBq7lkzNHKqQMXUzDb/2ef/R+tBaTG7QWMRhuAFUiZwszRTgfQ+FslBFQFHsBGYKKgxqv/+qXAjNQ48VpA50S1neCO0+3+ZB3w6QXYNV9GU9tAEAdYfxwkB0H+gqAxOR7GEejoT7tf8kt+yVV/8SF5Akzdx6HH3xwSmTf2K73SKx1423fpKR2hk9OxT6DSPDJ0zp3c3T/1IJqjtTHiU/TFK/yP1zNQZWABesGh9tEmCNI/QbzP+Ig/jLtrgJNAADDhzfw8wf28PoN5/0d7NMXn9DkaJwiJN/GudvE8WtnOBNPkW9uup5+Bj/jzQz/0Qwe+xI8ZrKdTJJOpmwLoDDSCnuBYv1uQCTRN0EkvyUfgbl542zh0WjACfLqPY51JUIFhBht9kVHX4tukm93HS3/pExubvqax4lt+i//bCxAz0PN38T6ZziQl+fAZc65T7/GvueU7ekUD3Zx6GE2BaPbLfzV/tkj/Grt+6rO++Pf6kOTggRjDjwmuW5AxQfkET3w0fapdY0/7dE0Qxl9+cfpqbbaxZfo118xr8rTvxEIgQWBXIMjnkgk9mrTh7QRPk1b9Tvud/nc7Ln8x4yq/l198tVd7tYNfzT+wFz6wJBetyU4hZgIatrPlK0Cdj8CXfCdZRnP20F9jzHG24LS+gZj5P97yteaevUsgtjF9+tV5f/9HX3/00HyjUUze8j/eaZ8tdv8BYFEMmciv/JW/8mBAgooMXsCN0Dpr0BhsEoKpdilNSp7hYkoEyDIKXoQxDYfCTsVCo36MIQPieAVWQUHVR1bVewY/KziYO9/3/i87BGhSlsaMTzm0FPDf//t/fx3oOeyJuiewM7foMweK0LvqULzoPg6PI2PoDGryMdkI8vjC4Qty3S9biPbGTE4qPNNIatv4AHfXAhKCDaOhhAJdY0UHRZT5Ni7dav4Zt4wmR8tQZ2CX4QYM4nfBXAAAZGov4HOWxu6evvulv/SXHv6ifwLgyZfpmDjoaE++BTCVPnMDBLsv3Spbi1/N7Ud+5EcODoP+zUofB1E7gAN4q50/4HWCv+iXuMQvtiRgxQv8BkBlzwB1fPOKlsaJr/Udb6PFfNnyTKq6NxpV95p7NNW/uW2DT/ewfzYvqZjzY99bHSJXoIXvmX4BXWxPIO5zPJBEZFeCyfQvE+zOiqfgBuz1uT7iFz9Yf/FM0spRN8d0EPgB2iWZdB3oToe82PrkD/80+ZE80wM25H0GVPdNucyg1/V4mv4GtqNDIFJpSKeBrvQkvwg4boMZ+87G2RW7m5VA9ifgT7AzfSlayVtf2tQnG5pVd/M1l3gy/ZTxJ1/P4f+Wn+iigxMETn8WPQHx5DWTytkfnzjj4EwAzHmCnAkopk8z/wkyzU8MSUb+AtG1PYCEhx66+oEf+IFDEi5OiFvGBoSmP2FHeD1lx49s5TCTCrgBzfzEMYAFyCmoRGs0W3XaguM9gKVNfKifXtlRMRUmqt98yEwE6yvfCVSj9aGHH374DkSo4UQAACAASURBVNDA4dVxA8TEBBaRnAsn1WA5Fs5YhQHCi/GylxyvZUVOPQJbMgQgBKupYIQ1FQgKpzzdJ6jUTmWicXJmnD+GxQBVBoGLUU8HNgELQQREZMDxSBWo7//dv/t3V1Ww9GVeAoWMIJ7KKjl7PK2t+QhC0TpBad9z0tFrScoylQy4aww6RZWlRhcA11ySV7Lr/kBjjpPhzsxVdiHTiOZ4Ssnqs8/JWZUEqMO/+u3+XoJ/gUZmo1oCHMgU8Lrr0VoJu2sqRvEoHWXAdJZTqS29y+n296t/9a++XgIFQqe+de+kJ5pyMt///d9/XZVq/OYzl8HiWeV2NBd8ZGScLTAl4CRDgS3ZAmFkqOIWPy0//Ypf8SuugYJ+Gqf7m2v8SB9zlH0HeNK1+pFF9l33qtSkL9FURmvpG5gQOOhnPIhPEoJ4C3jP4DcDJ74Cr8lUtYjs6Tx7t12BrIAcQZI/UqaPB9ml4BHP+25WzgQL/IuGfBU5WaYQPCRCZBBtyTn961o8bC5dZ0sSvuSgYtE46AZEZzVTEjgrIAAHX9jYfCVfKHtW6U3+bBAAlAQLbMkqnpF9YxeQek+W6Zkl+vjRfaqcgk+Akiz7rjk3f2PEUzwybwF2Lr/EN3NJbubIH7HnbVD3OZr5/OaTDiePvqeveIoP6cQWdEwdoxuzzQRRfA79Nq/mqd0ESGKUJfV4HX/7A7QaM5qBe7LhO8ViczD2jM3a8CFTV2aco1d4X5+/7tf9ugPt8TJdio/RFo3Rm75MIMRfTflM/e77LSChS2hxL3phkRnvAaXJ1zkXOsv2mlu6mQ+bScLse9qR/9O913zN1zzof21LGONBcwJgZwGET0xes4+D7X3t137tnYyfQnRjTC1Ylr1ELGcVwTIEzjMnbX8QgFAfgqFsIkLrM0Oznqniozxq4lOBOA2MnMCHMMoCYkJjbvcpWaJ87dd+7QPD7MPZZneUeDoySjmdOWMlbAAj5bPk0pytJ0PxnAR+RReDYYCcIadb3zJIQC0B5rAAnbnEiB9dq12GYGlRgKpv1a1pdAAglL5XNbFPqLk3v+YZT+fasz1gja/NNBpOAJ+7lvwy5l5lCm/0Rm906DOjLlvOSQIs8SSg07XmFJ3pVXu5+gxUALGAC51jsK/1Wq91CBQTvNEtusYoBdz6SM6NEXBKlvhZPxkhIzPONqNngM1DsKcj9H5WdNhcNtqca5NMf82v+TWHsSzN9X00FcTjZct08QmoEORUfix3Git66mubHZKdKh3dqr1Aak6SKs5SUDIv88QTAVjQmQnPTEwkBelmbRs7+lUJoyPZCEjsNb2Jb+lh96ZbE9AAA4Jo19jJrKRO/Z376dhKOipgpAcTXKUTyUMlM9qiEz/N2RzQoiJEj4DhGZC2iaGEio21JSO6JKDmbj62eqiU2MMVX4EufrXP8a+2qi7AK3CVDJp/f5KCxq8POgHoAK3mxz4BrAkaps+nF13fBul4KZBPn0rfAAG+boKtWc2agHomptpLUIGpLYDiV6cdTB1jB3MJuj7TVyA8nWl+xUv7R5MPWUliVdPxjY2wrb4HVie9M55OOzW3AIY9Wc3PnleJeONaNpxgmNzqc5v085e1by7oQXtjiwuuKfLU10zMJrDyf/y0dcT9ErY5XzKlt2gWU2v7uq/7ugfe8zUSUHKcIF+CDavwd4dxvu7rvu5Qwcp5T4NpYpx3itsAAk3MzWgwI2bKXCNAf5YmZKO1CehkgLXpegzoPeWyqZaTn+BqIs0pxL632T36JzBwT2NVVZhlv62hY9wpB8YxzWwGT2z6bA4cVd/pV/aLF4y46xSra+ZMQWTAU0Hs/YmOlIpsujejQEt91NYyLQSeAij9ol/lkcPjrNHJWAShxsgZ2LcnAFDe6E7ZOWhApP7Tn5lhFQQ54Rxzyt2+rGSZM6/SifeAqQcOJAaWGdOB6JKZkjPnO3Ur8Mp5MXJ8njrGEAXuuU8AUJpVqSo/9h81r7kRH5DHZ+BhjovXgklztSEdXbOCBTTllOmSINvY7EzgJ1OVaXpjz8EEWXSFzumL3upT4jGTJPRPm8JDeifYmdcMVgKV+6dtdx9QVdCR6LhfEtH8LSFPXvc/Hs1sW4Di28jVvFTiu1e/c2+TZXa00x1goM9sm+4IxPUzaZnBJjsz/+kL6S19mnqkkgVgTX7KwBsDKImusn22Qq96F6gBNt9FL8A4l16TDT1SKZ964H78ATin7u0BdHOonSTf3PFLn6oyZIdv6PA9WvgkuqGfbfvpG2bcIMcpg61cpt+bIIBfSKdUoLPPCcTrd4LI+mqOqir8+9QbBRGgLnq2RQs6ZF5sfm4XsL2FTUc7QJLfKbnb8rt58PvsZlvV9nnaPxmzvVnU2dJOR7oHwKd7fP/0Q/wEfuz5e8v+9CPaYKOpC/jMlvCWLzwAz2c961l3umBpQUfdlOEoZU5ljykxlDOL2AJjTOxlqQK6NqkQYQDLMlIT6GVzZoFEYDK5aZQUeAqj72R70bGXNRQU7LtpTjKB5iZw7Dl2mdOWBsGe4Ci2ql3jzf1a6JvCJJzpICnUBDkze2PMeKOKQJH7DLxSdm1kIxw4JdQnY6EkjF+gElhlRvZ71E5Q6R1Qq/9Ajyxf9rENsPEhucevXt0TeAikJJv08l//6399uDZpm8sWnHzBHg0zUKRTteFI6WgASwXOPKezoWe+m3IHmKfMah+9VdOiJZ7b76RaOZ09XRW0OLY+zz06+EMXkq1lbnK0MZ1TAdZlxXhkb1DtAq/R0BwEcM5BkOl9PvgwM7nodN92XjODZufacKqcnOs+z8DGLoFA8wXMVH7oFf9lHgJQ+gpw4OPUzWn/5FKf+OU7++UEt7n8i5eW2QG4OT9jz8BrvhIjIGwCAnxWRaGL049sAUTX6NbU5QlSAFWJX0DevNkLMMOv11a1U2UQSJsJJHrwasp1ghrzJTM+CeigSypRM3BOwAq8aA8sbwEWeTQOkMvGp8/fxgT+e/psdoKn5uxefnTGLP+jY+oNv1JiEMACnmYwt/fS/eILfRYHyQ3AnpU89G4BRp8lyR4m4ldtM7Aqhc/phaRWgkf3es8eVJtnVSu6xK6pK3R7AhXL8nsAy3xtvp97WgFBc5/jTDufY7L57T0TWE8dmnGJPsE8D33Zl33ZnRgo6NjQjvGcb4EIcU3WnhcBWwDfAhzZZY6+cWYWXZCw7JRCtawhYAM+fZ6OWP++650SU47p0KBfG79rX7m+zwXCV3/1V38EoucEGMg0qhkAomOi78YpYNlz03wEXxmc/R3mPLOT/pclTIdgKZKyxW/lVRk8ZUafzeYTeKbgZSTARn0YP8VUtu29fgRsc4hmShNP+j6Z2n9R+3iJvvpprL5r/nPJZQaJrnmysGDg4Yl40Lw4YrzhFOvfpmH/N+/G6+8f/+N/fNC1gFpAquUyFYL6TT59H6BLt5PN1rlyFltgPEHM1I/m0l68xky3A4qN5cgDzoQDYJjN39NfJSDR0fLOLMELavG5edd+yq+xAN14FS3dU9+BTdVUDqB+LHMKipyh+dW/pSJypRvNO743Fj1TTaS/ArUqbP1b2pCwsTcVVUES4OdYk88ErjPwzGAWXf/oH/2jq3/1r/7VQTS/5bf8lkNFNFpa2o2nnLwHH2ZCgw46yufxO9vAxDGjW3CiF4In0PCFX/iFV9/6rd96oOm93/u9DwmRPZUTHHoQR8AFYDh/ABNdWwDFTgQJoICPBDxtWeh7qwp0ZAIrVdtoZTO2J6g2A5SNOQMhPTeXGbhmoAIi6I8+8FbSOGPM9CV9vx1jqyfN0zaSxomv09fTyznGBHgTIE+dmH5g2wfZi1VTtyaISxf4ub4XU7J1T/SyeYlz/tIckpGHNsQCqwXioPEmwJ8gceoJ4GJPZj4tvWzs9EAfjZ9N5U/s29o+yVof3T8fKqFTQPKkTYLYu/g5k+QJduhbchU/bBdo3vl6eiDR3Vumj/fxt3l5cCN++H7afryRlCu0kB2+5DsPAKsLVaBqGAM8kTSVjGFbN26CdVD7JjBBTW0KXpxA/ZaFt+/lDd7gDa43QMY8DqkJ/dN/+k+vS9SAGCFPBZ4BjyL5jnFGEyblADiPuRSWQFSxmn+OIxAiG54GT6CyMZmrINyc/+2//bePOOMpAXgay56slJEQZ/bFKDkp8+IAJ+CwHg0MASEzWHHWZEgJoycAIHB1HQieGT1HAmDFXxuwu+dQ/vzpJ2HsF2CI3dP1+B/YUZUMlEcjBwM8A3dKzfZxRUP31C4+2DNCJ5pTvOg+2VD9J8P2EDDg6FEREvRrHx2AZ7JP75/znOc84oysKReG0/vbvM3bHPTYJnLOU9ABONtPVnt7UXKWlou6J/rtgeyebIS9cAzRP/dSpasBsL6rr+7ryd/4gw/xBJjWDmihGzmjgxP46WRBpWo6zgnI2fOsDKRPM4NGJ6e0F5yAEsCu+Qr4aJuAIXosITdesnV2mv5nYPjDf/gPH5KoXp/1WZ91aGvPFh2PF2Txnd/5nQc9m8F6+ht+ILt5i7d4i8MltrYHwDhi1/ocHwN+n/3Zn33d9Zu+6Zteved7vuf1mWT2chSI2PYMNEDTFrwYZy9Ln74SXXyL4JWeNR8Avf8tVU3/0f2eFMU7SZD9tcmn7wQdfmTLWzQAT9PXAvjTh/XdrBbSIeCN3zeu6woAgjfd1S7b0qY+on8mBDPoH4s706fxF/QDz/ssMVYJmol07cQF+oX38ciWDOdnGdP2D8nvtpIo7pkjf+lzY8zKobEn6PRdNp1vnVttxCvxafpy567Vf3RF6wSU/JI4OPWz+ZT4dk0irZBCdlOm+b4wx6/6Vb/qgEfmOLCLZL7+bA1BNz2M/vqfYIvfm4Uc8WP6nfwpMAjIHQ4aDfTIdjMcmyNNHMJtAMyqsyaV4AXYBuMYJiADWNoH1ebcJjcN12bmf/kv/+X1cgSD0m5Objo/hsohM86UuX5zzMDf7Aud7k/4ZcieHhAwjQtU1KcN1gyEcDxBFH1zU+pcAuqaMacDNqfo0i/nhX+19+ioQFrf5lf7vrecAERtAV1zLVhwYI2dvDgF1QoKT+7zcVfZBCAFDEQfQDWVFUACLvQNZAuyyW06lnkoaUaq2qpaUtvoSs4CTPxNxyzVdF2ApcvRVn8Oos2YX/jCF1795b/8l6d6Hf3/L/2lv3QwZo8v13+vmeXFT/oeDQX9qrQqmNH5ohe96Or5z3/+9Rlxf+Nv/I3DXAp2yS9+MNr6j7/pad/VLv7gBcBKDwRnTr92QFb/pwMe/HDvrKLS/e6J5vqZWdpchpNocH5kKNhO0FG/Eh2BdS9RUo3omvPHujcdqGI3ZWycKld/6k/9qYMsSqwCWMk6H+XpRjQGqJPJF3zBFxwqjze9qjr9yT/5Jx9x1h2b4XeAU7bV9+lZQenrvu7rrp7+9KdfD/MbfsNvuPqQD/mQQ38d5pis/+7f/buHRC19+e2//bdfvfM7v/P1E378K981QUlyUckwwAz2AAfA4zPA6XNyMSeJjL159Z/frxIY3+g8vUyXPDgyfRhQM/0vfeAjJn18ufnNxGYCN3OhpxN46r/3qZv1tQVdrpPVls76kMTy3+6ZAAydgu7U6RkXgTr2Q05T/7aAk35nB47XSV96pddigDPHAAcxpvHFA8CGH0KvuZC778km/qZnlg7tq+p7PkelqHvSkewOcI3OqX/TdwHgeOaexvNQVX2qmM9xmlt9p3thDDo8QRa5m/OM6wAU/nffjN+NpeqJJ3yTCmH0V0zAZz7roec973l3fu2v/bUHoiqfzyUFN1NS2UKTzHk1qQgGsmShlE/1QzkzJxMRGWnMwPDGLfC0lFHwaJzASoYM7QsWWyWcxuh/QRsIsdHaMpyMm+EI/gWc6MuBz/K0AMdRK3/ONgDCXGOWVVCqqcATwLlOmaYxM3ZOCq2CpbL5VA7OFt0qBYy2/nOGlMgY0yFb0mNsysB4zIH1WaUomZF1srVUZa4THJmzMmuft87TclK6KbtOdwRnQS0a7AGIrmiIftW/3gOAwJWxm1NBWiWnCuonfMIn3BRnD9f/zt/5OwdnEcCyvMcQle0br7EbJ5pV2swrvn3FV3zF4egHr0/8xE+8rqo1B+d+TbBcpgZ8Kblz4ByAYGF8gUHG2f3JB8ACsDm66fRnNQVoJX/BimOUbEx9nEs7HPHUtfrY6qLljsZWgdRPNGSrHrBQdWjsv/W3/tbVs571rMPw7/qu73r1h/7QH3oEYJjZr1Pnv+iLvugsgPU7f+fvvOqPvUxnC1DwkTPha27Rm/z/+B//4we/Fs0f+qEfegDgbChwGMD2aqwA1pRFOhFvOHJJWP3ZgrClT3/0f6vgAJW9f5N2QVSb7s3OJTTpS/MTpLJTyXd6n6wE+wlGAIKpt/i5BdtAAn+rn3lv/U3wT9/Nec5pq7PmhpdTljM5n75v2hP6XMf/CSamDUlmJijvXnyatrOlpT7JCdiaNpcO2B/XPMmg/vkQYG3rM9A/fbG4pi39ZnuqrrMKBnwUzy0lpp98Pd/kGJEZ2yXJ9KrxJgivj+YBJNZX1+sfvgCwyKjrZLTFD3RNjCS7uSo05Y43EhMYCcCbAOtQLHjhC194J7CkCsCAOTjGLNBSCqe+NngTcqAXZCmYQ4oZofJy76/xGq9xMMSuh2SdmN1m9MYsowsB29sVA2YlhpHtMWxmPF2v/7mXSak5g7RPx6PJc20Wsyw31tdk4DZgd90+GwFIwKcIW0HLZppPY2c0s5yuPadQfx4m4BimQ0JTit/3yYPxTmNV7q0doDsdhXtVnGo3g9N0BgzKYaDRWPuUvnZ0Ajgku1l5mU6OUdlUm+zsH3NaOENgrDl9T9E1n/Spa/EqnUpufWdMAd2yWHLoacVP/uRPvlaplvfe+I3f+HqPn8Qh3rS0k5zSUUcj4JX1/+Zvaav+7UOonX1nX/zFX3w4wNTroz/6ow8PggAVyuMqT41taZ4DFwTYXH01P8sH01mQMScNCM82aJlJwLYaxqnTvQmOpyyjTbmcD4knjseInuTsM2dW0uXA0nwARx9tEoho7pqnnfr8xCc+8Xp58GlPe9rhvDM+CMDFtxx8cqiCVdXI6x3f8R0f9bBM117/9V//AIjY9gSJ0w9NXtVGQtO40VCltEw7+bCz2gSwPuVTPuW6q3d5l3c5ALp0tznHA35aVbz+2XK+jH7vBZRps+THJ/TZJntyUjEGAFXvHbXDTyW7/B4blNh4SMp+sgk4BD++YHtt+ne0CoIYNH2iuETWQMQEp7NKImhv/Wv3swW8mfrc2MZC1wRU5rEFuQLzjAv6QsP0z/z4lCPaALT8ar7HOYYSPL6tMSWm856ZRE1dBXCbP/2KTwootqY0Tv01Trpnq036J+7Y7sH2gfDGqP/alpyKj4oRfJjijCqpmC55tirR52isP8vU9puSfXrifv2S6QR0ZIbnfBsfhT/i3dQ/S6ATHxzm8qIXvehOQrLUhPkxMMdnI/N0KozaptPusScESqZQlLH7q1pN4mPKPBdLZi9Dql97RPpfNoQpaJoGMBWcsfVuWa97CbPvo6F5zHV3SFsFiOOYa7me8GAkAv3M2GI2o6ldPCbgPkdL7aO5tr0ac2Z+M5vQDv+tt3PSghCnzlHYj2NM85clOOIAgADI6ld1KvoykhlUmpuSrb03gDbjJoPuM18l7VnZkJ0ChMZ2RpaT45tzNNl8zXAEL2dFRZcqXA4+0FJARUNJhYAbX6Kp5bpP//RPvw5wb//2b3/1QR/0Qdf7v2YFSkWqKkggq4Sg/rvHUzUFzJa9qxK1Z+s93uM9DuPUPufSeyDAzxS1/+r93u/9DoDQ0jb9qH1ALDv7zb/5Nx/0pL6/+7u/+6BjVWuaUzKqv+aSo/ne7/3ew3zaBpCc2/cTIJHRknl9dE9PbGYPLX/2aox/9s/+2aFK17Jc83Mq9wx46UfzCTwEVBu7ebesVoVcJbpgbNn327/92w/7LntF9+u8zutc/cbf+BsPn1VILEkkZ5VjyZogGh0Om/1zf+7PHe6Ph2TZHPXH/rvHqect29kU370t/84qNh0T9FpOlLDV3s+MUJzoTE5s35Oxjd21f/Ev/sVB/l1vT1e6mz7FuyqaXi1HBhAFEPtwVGvTpewg/VZpYlPT7whaHn7hUwSImaxIhuJ7/ffKjlRLuv6bftNvuj6fz+br5JsNxBtPBNevZfgScn5NgBIL+G/zljD0eQL5PfByzayf3hc3dVJ7vOD39DkTRn4NuJxxC6CYAVhfKjsz+WdTfJrxZgJknC0QRr/+p+5NOSk41I9zIO2dnkk1PRaXJuAE2ABi8cUvE+B/80kHkqvzHuEF9OdTsncgq+uqO2SUbxbHa5e/MA+8qi3QF7/yr9sYK+n0oFZ0ZwMqp7YzzH7Ic8Zb8pgymPGNfaiWNc4E8nwa/sAl9Pmgd9/1Xd91R9VF1jCftopJ29OoCWYaN8IEHhvNKIVBbS5r8jOIAC8xc1ZmMBezKLJ2aD6WCW3Hr91E5xQdqKCIKZ1SazwoeG4zmqnwSqScA9ATnVsjmv1QYvPMieIFhz7vnwoiWFgayNjtVZFd1G/yjH94NI2TE2zZyfLPdHiNYQ8OEIr3jWffh/+tl1vr9j0wWF+WdPpu7uuKL4ImAGCpuDnKErrW/1v+y7a6B+84UUvS5EPOE4S/+MUvfkQF6/Ve7/WuBOx4mA6o+NRvDi0A8vDDD1/7+SpQL3jBC66e+cxnTt9/+L/lnic84QmHoJGTqGry8R//8dftqur+jt/xO67Phksm8arl88///M+/btc9PYnWMqXXR33URx1AxV/7a3/tEMCPveLjh3/4hx8AlESiti2N/vN//s8Pt73TO73T1Vu/9VtffcZnfMZ1lqm/6Pnzf/7PH5a8BOrs49u+7dsO+4ea1/aVn/ijf/SPHjbwx7941mbvnPX2lZNuk/qsQHBqHJjgzy56T6d7QKF9Tr2qQsXrdKI/zrhrbFWg/7RP+7Trs9a63vgBQ3uP6FDzTe/arN7TgF5zb1Zt2lM3dSKgVDU08PFX/spfedR9jRN4jn//5J/8k+vr7/Ve73XYE9r48T19iL/ZlgpCc2FbW15KlvkWtsoPxDfByL1d68VHaJNNZavJMoClr/jaPQB2wNIDAwAOu0327Hj6ZfRM+2/O0za1mUFsXp+6wD/N9wnmZsyojUrF9I+zPZAzgZ+2xkA7Xtsqgq9AGt/PP21lhi9ktx0bDejrM/1UoHD2HRBkGc9qhfaA4HYbAb5acTAWOwoPBKZVPNmU9qpmE3TWJru1fNcY9ccW2TCfwsdbbVLBr50nFZsv3BG4ChjOmAKsAkZ4CfCSFTptd9Iv2bhvvqN3xsc5zrWNVcHSkVJgqNEEbe4qmKjoTAMknByAJaH6US2ggPVnXwwHOZE2ZgA6FBBKJPQJPhjHHGNmC5zFFuAkLOdUTWUDHLvPRj57U1QZZjakf/zofWuY0xApA+E052mIPk/HyKm7t/G3GZhqDh43v2mYKmf41TWVJwDTj2LPTIcBymzmXFJKVSuATNaVXJWIVex6V1Wqv/73g7azksVRMbQMLH20LGQZRMZDBuSS0dq3NPnU/TaAKldbHsTvKi/tgfJ6wzd8w6uP/MiPPOh9Aebf/Jt/cwAIlrrjT6CsfT9eVWC+4zu+Y+s3rz8XzKP5T/yJP3G0jQtVswJCBa3P/dzPvW4fiAtQzVcBvznWb7Z36pVut9eHTkVPAOt7vud7DrdVqeo1ly5nfy1bBQTthasS9eVf/uVHh0w/oznZpTOBVkAsUNkybNUze9GqZFU59OSnRIJDlAVvA2zLa5Yd2uhe1VIWCujPDFQQ34LSwGB8jy/xSJWiz5Z/n/rUpx6qel7NLxCfrrTMbC6Br/Zd1U/69amf+qnX9wBmAcMJlvcYWduWP9kkHzLtHL1sgV+cVSD+U8KqysCOZh9AVkmbLRzZ7OMe97hHPKVV//bv5ifzrdHFtwqivVtOmhuko7O2AH/83u5lnYmrec25b3389M1zbnhrnn22ejD5TrfmWPyfZTB8tVLgc/faLoBGoHgrm/qftPsf0ELH3lzj2YwptU2etvlEwzzkGO8nvWxrVv7EYMBsW/yIX8nbqfPFe2AuGmqv+CIRji6/5zf1Ec/Nk631/UzegZ9ol8RbfuxeP9vXPAAkvMEnsuRH5mexU8KQnU+QC4RNGXc/fqN7xv++e+i7v/u771BeTMtJ1VDZLYfs/Bh7shgoxtjk5Tyhsm7o00QYc33XPocrOFsTl6FQRD+gSAFkaxRwyyQOVb9QpWxK+zbgzVLi1shSEBvzOFmKhzYGB4AI+owhRQMUtw6sttA2WmUjE2TUd7QAVrMt5wCwTJAxN/oBy9PpAVjmFD2WHOzfmcreWJxG/9fG+rgMsO/rp/sKoBlgVRXLxmTmDLUCUjqQwUy5mz8HbaOktXvG3HiNPbMimZGEAHhDW/qUjtprNwFzAXBucv9tv+23HZbs4lFjtNwWTd1foMlhfNd3fddVoGm+ejqsikVt55JPbf7YH/tjh6rEn/2zf/YoIHGhgNqen4Dd3PzckQzzqbecyyd90icd9PUf/sN/eKiuvP/7v/9hOTA5VV3a0vgxH/Mxh31A9Omv/tW/+ojKV7JpObDlwr//9//+oerkFU1t0FatbpnTE03R8MEf/MFXgdP4+Xmf93lXb/Zmb3bVfqJ4/ff+3t+7rjLVX0AlHah69jf/5t+8HiPAkt7LVmeg4wsmeE+nPu7jPu5wf7QHsOZj4VsbEdjqI0BkKbXv4020eoCAbkpMkntHO7R/zuvt3u7tDkvAAcXP+ZzPuf4+cGXfVvyYS9AByQDxN37jN1599Vd/9Ul9CGAF/Ojr9Gfmwr44+exQ5u/dz92k/wJQ7QAO/c6E1tJkfWQ/zQdP4l/3+0mi7E0VXRuJlzH4fnaocs5/f30sMAAAIABJREFUStBssZhAWqziT7fAagY4fNkDW/M+vn/6zzkmUCu2WGKXYPDz/NUeWAUGyEhiO+PYNvDXZq6MoGnGHT6wd23ZSvc7pNj4xRz7HWciv41t/KUKKVsT9+OZvc0lnwoWdKn2lq77P95k51NHZ3yp39oA1pP/4mt6ke7kE+YvVNQ/f0yn8YDMfG+e4nJ9ihFTp+EO/KV3aBaroxfNsyCB5uslwi7axBg4kiUq71qbV8UCIjCsSebQPJ0WIIvxs2wGRHHqBd8IjWHb8z1SWvsvVC9UQabSTUOpX0sC/Y+5PBfFbG42BvZd/Vk2BEZSwlnN4Xg4gQIKlGsZVbUvmvBPeyBkZigMM5pV82pn0zle2/vUvf3f97P8mXLHxzmmLFBpepZrVcVcyxActSHLsTQBscfDaRB4Rqk4z76PNzKnfjh0HiSakXHA9deyESWVacwMqzbNi9PiFGrDcO3pwfd44SENT5A2R460dgEAm+iTffNuya5qhlcVkNp1zePpjRmASs/b89SBpvOe5tOTa8mwNgGfuWRXkGx5re+aS9UL1Y4Az+/6Xb/roIvpn5+VCtxsn25MPm20jy+Bgx7pjx662P8z2ZhLgM2vZcKWQOljIGPSGYCqihPPAgZzibJgHzDo3pYqewrP6/f//t9/9VZv9VbXy4fpVTTZ//MX/sJfuD70VD/R2Zz/9J/+09f9fMAHfMBhKUqGaM8jf5KM80304Fu+5Vuul2Uf//jHH3hjD5FA2/tMEhyCu5VRe9zoPUecHgdk+5wupMcBOlWsqn5PecpTDoD6ec973mEeyTOgx0cmpwmw2l8ViM5W0sX2gX3VV33VNQ8Cpck5PcnhV+0ThLfBts8qQMBUwCg/Nx9Uqr9oTx6C4UR27Hj6d0mTBLlx+EP84V/o3/T9gItxVBjio7MH5/mD+QMPrMwEXMV5giyV7qkXgqs5zPaqlgKnCs4EroDStkIlfk2ANasls48Jdow1gdcE7TMmTP4DWMCNmDZBjDnOGMcm+Ggb4QEie+Ek1OTLTsSSWURpHA/N4Fnf9b8HLwJz9C3aVUBtt6k92iS4luEbMztw1NEExV2z6lWfDmZuPgCgw28bQ7I3q00T2PX/XGaUfFnanFthZtybgLTvbbTnU8TH6Xcf+uZv/uY7NZxGkMOvEZAzgyyQMoOhgevDqdgQJoWBFKeSQdPdxzApCqbWPjosRQJbE2AwoO5lHJR6ghdMVj1qXoLs3IcGvdtv09gAiwpagZsRQas5LcYNGEzDx4uJhnMyvcx/AkbCte+q+wE24/SumtTcG9dTO2hubpZaGWmfAY76bHzKL3hVCZBdzipV43DaM8MRDAPXKV3OPDCR0Th0LloASKfd1yYaugd4JKtomUER/fTVZ84B/6z3+6mavq8aI5GofXtaogUwrxo1qw8z8Pi/fVQtj8lAW1Zrr5JXgbY9PM4Ca0nIbynWpoAqUCaDlhdbZuwV4Gm/juUT+lUFqiqRV3rWUmY8yKllr80lQJYuyAQF4+Ze+wmgnvzkJx/ac9af+Zmf+Qg6A1j6K/DPClgb5gMTjdM5U1VzvGqnIhn980nSKnFzHu2Tet/3fd/DPNKPqnte7/Zu73bYuM9fNJa9oCrjslF8tDz4B//gHzwsOwoA7NNTUBK1bK/vmvus0O3JvaVietL19CYgFUD2am9cVTjy/n2/7/cdQCI59P1f/+t//bp9FazOwarf5hZ/5t6tP/JH/sj1KfRuYhd9BqjofnPxo+DZDJuXdAKHAUXL86pE9cGnb23JU1l8LxsDjIFo/keyyodvAVm2vpVFyXa6kv4Ca5Yap0+cCeukV1za0k5H8E+1AkCdfO1//ZB1umYevfM3kjnVOYBzVgBnUAfs+K2ZmO7JFn31MWmaQT7ZocO7fqf/nPvlHInE7q1SRQNAZTw0AO/iJpvWR+2TW3J3zFOJhxUifqz7HCBuHu6TlM940hy6Ll5aqcinexCuNvVbslS8ihb7v6dMZswNcEa7Ak6AmeynLMjbiokkUUVXwsG/SAaMe9DFb/qmb7ozS1s1sj/C2ms3CHKMSsCdgS6mKQsqnyJc8J3Oi8CgWY5Z8Op6AiEgBhVd87upjN3LITA2GXSfgSqGAm16n6iX0tmUDYRxmK733rXtkufMRmQae9/NzEe5kZJzgIQ3HcPMMgFLZVROqvmojumT8VEcT/XJOuJ7Sii7VAnAm2h09pNgpepk30xjpQsF/mhuHm2M9JNJ0VA/OdGqPjn82s0nkBgFWRlfRat3y5kOlW2u9Lb7mqMStidcui/6u7dxozGQ19NyLVmder37u7/7VcGfEbW0NStYLd+1fwgwLeDO4B1wKbCqNla1mfpaexkrJ9Qep5bwvAI+AbF42ryrOOdg/GTJNvkJAH3Zl33Z9RM59bPdZ9Sm8wkEA1ABqeQUiJzjqzwln7/4F//idRWnuVexia6cVnYTfQLBdnP47/k9v+eqjdxt7M7nTPAR2AwEcnICHv/jQZw+FzRUhuz3mhVhtiODlpypILf8Oue+J/+WDYG8aLIXr3vtVWtp1EGiwDKA2PveHqzkwH988zd/82EJ1SsgP8/BmlWj5oKv/d9csi8H/jaehIm/St8ty0U/QKRf+sZH8d1bgKU/+tfTYHw2ugRr+3iiRZKtLd9UP1ZKHLmRXYo56CHHCTi2sprBbfpVcgBY3MefziLCBFLum/0CbRP4uUeMEXuMwyZrhzdd47f7fo7Bn875TZBmnBl/t7EFDcYzd09mA8aA+GyHzjmv/k+HPPmPZ8nPvtbs0hOnVsTENIWS2s6fbVNxpX8AC57Nz91H7zwxHj2OjcLD2sAg4oAKJOygIkqO4k19iCHREJ/wWXV1YhU6wl7m54ee85zn3GlABM3y4zQ4aM2y1awUEVztbQKdSJoizQn3nYl2DwEpswEP1kL7LPs4BrAoQwGVEShBWlpLASwpYQQAEGPNq/E4As5UJth90dA7HtWvp/k4jpltTjA2BVrbaXQyu6ko5gXUAk/TOTC4eCxAazdLl2jm1HtXbWHAzamgVYZvz5L51n+K7ffttkErGU0gXEVHBbAMvXsdvVHbZLX9cWc6ODNA39W3jDg6baa0Li/jlOkykJwKQJ9h+dmejLPsuWpbSzh/5s/8mWuf9ut//a8/7B+Kz8YN3FQJ4+y3AMsSofHbnD4BVlWazlPizAJc89WeJbpPvi1DziXCxqi6EU3NN1n5/UPgs2rON33TN12Dl20gKrDbG9Q4AYVZ4fqIj/iIA8Dq1Ry3AKt5JIdZdWpeLR2mp34TbB4A+7Vf+7VX/XkFCpNbDnn72gNYHFi6oIrV/wGT9on18vMzlr/jkdf0G0BCc9hWGauqqQgIPpZLOVvBogcKAOz8hOWJgHrAHRhovPg7K4E2wHeteTz72c+++vqv//preh00ug3y9GLu64nOue+VDtnmIBkxn1kZAdTwZ4LCZKkSoXrPh8TbZBewmwCCb1eNALKit77QDeCJFY3vcf+qEUAG4DCTYP4Os/hUPnJWcGYBQcyZII3N0JUJ6uncNp5N/uE1Wvh093qfvh64F3PqY46xBVgzSZiJJz+zdx2NtZcI1z4dVTGyz3CCM75JIiJ+10+ydByC/ie4lgAlY1t/HJEkJjd3y+zkWB/1rRCTnky5ict+Pmcm1OlKtlafwJEtIjatz1WQ4rSkRCyZsaY+xE46DiN4gECxZSY9E1iR+UNf//Vffyei/exGTAEoGIBMaDJPIJ3ZTgKhwCovM5OBPAVLB+1FDMHNrIwT5FAYEXoo1zSm7imjqp/a5cQLSM3PafEFWwy2Hk2g3W8cJcnGT4jzJeOg7LXlzOKJpTDKSWgz42Bw3sv4u3fuKeLMesd/jnAqQbyonwzGvgBgl+DJjOOzTyoaZbScBUcl20hHGqOA6YDG6FEpEJA4K3QX8PouvWoprPkDkRxa8/azLdG2XYe3RDqdEaNW5k2OwF9jWUenn8rKQGRjCpZ++Du96QgCrwBGFRZBqf7jgw3CfS5ozn016VrLPvS+JcdZHali1QZ4r/YazVcAa2bI8TXgN3/Cx1N2M+A4tDd5VAWbYKllqp5EnBvjq1A5RLXxPvZjP/b6KcLo+bAP+7DDEmHj19fcZO/pt3g/AWKgqH45y2RJJtEVCPoH/+AfXE83p+jnJdgd22v/Uvuopr1sA5a2c/9Yy3Ltm4uGZEzHooW/4azZ6/YpwqpwVW8ljKplbEMwU5Ul/0BY54ilHwFUAAvd203u8TGASifjzxZgzeVojAOWJHx8i8fm6TxfLOFSCcgWbAvBE9WJ7YMBYgBAyXfPbN95YtMm+Rg+qn4B4+yb78m/WNZOR1Syei/x4utVH5qb/yd4njZELyZoMPf6VZFHjwSXryavCWz5aH6fL2KrrgMd+DqTeEWK2tg/aEw6OQM2EEbfJs/NF3/NWdydwBAw0h/fOBM0e6DZ7gQgwEV9Nt48ZgdwS574iM6uZTv24HrqsDHS4XxpdgawRXvJYn/p50ykFTLia6/5k0Gq987vSp+KofaE1W/3N3/7D8UttFpGBerE2+6Nlj6Ln+xO20c48PHhgEu+/Mu//ACwnK/STSoDgAujq2NKApDErJk1TCUgDJsZc/ItzTAkztP9tbchzgnugSJAy54tRud+c4LUy6iaT0zJUWeoVREq5SfsuezYHBlL/ahyAAF9p/qFPuvCBQ+C6717uta4CQXYQB9Him5GwRjiL3TtUdTGlG1NpVeViifOzpIF1f/cBxFNZElRZPjmmyGQi/1ZjD0aPH3ksDlVB8bPMLtXX+lVYCJFd/RHvLc+3z10i/JXHer75EexyZ+s4vOUvezZ3iVL3Kpv8arx44MSdvOIFroXgM5JtOTlVVWraganHD3Jh1y7t4A6n34DMvC7PUfOl6rfjijo4E0y7Wm/+frbf/tvHz6yq+bWk2lz71I8fdKTnnRo1zgCaPOMfkAqR9hTbNlAIGA+KecYA0nEdg9Wy10BufjcHLvu1RzrN14GJOb30cU59X0ykQV+wzd8wyMqWC1/tZFblkmnm8/ks4RhZu6qDMnabw82X5U+CccEaOQ2g3U0xpsJgi2fNm775QoC6Xt6W2WQzjSvnv6zh+4P/IE/cDgVvlcPQrQXLF0FdPYAVku9AMYznvGMRzxh2Xlk8chc+ac+N7bN8R6Tt3+p9+wpgAdE1AYAQz+/AyR0X9Vcdt/3/Ij9V9ssXVAF9vVFv+kon6ACEG8dd1If/DXAEL8LmPkdR8hs+6wPOgNMTdonQEIHkCxplyTyMXR5+mbB2Hj8qT7QBYzi66waBhpmAWLORT9bkNbc0I2uWVUCaIHO9MGWifhIX6bvdw8+6M/KjkILWsQHcpmxiL51rRUNT4dmh2LRXCLuIaKSWFWz+Cned0/+GhjrWnIHssjVYeXZYn/RnX9Lb/PnfY6W9Lb/07d0N11qLFVmNtV82ItVkMbq/gnC2MEEYFNHyPwRzjz//KVf+qV3plC6KSYo8cfgBB2hXgCErGAqKWFCnATkSbUmIePSBsARLGK0jWcxEUpWbYL+p7LNTCEglaJEM3DXuPWVAAE1SgBUUh7OeWZkgnjCokiWPNGdQGfpdxqxzGLSyQhkPRy/PVG1dRgrAQKRUPQMINHLCQhKQCGeycBsUu8zB993AOOkE7CJBkvE9GE6Cnz1dEWBqX1BMolkUftkMSuVcxNhQSHZx29BgfOk0DJXARddnLsnpACjeFD2BLx2v4Pymk9ztuG54wG82lP0e3/v770GMc3Z8R2qWHsbwC0zRl8bnztt3SuAFUDC3y3AakmREQNZAaO5P6nKWk8BTueb3gXEeiLOq2Mmfvfv/t2H/jojaoKIKk89xYaO9g4BCt1fZcVThn0/f8LF/iIbxPVr8z19Jjc6WiVs/hRRy6/xdwaY7kkegoNKoAxfn+bYvi6gtEpdFawZUGYgUX2Zut3/8XbyJtBT9S7by3mnxyq3gc3mmfwLGJ6uLDHoAYYeJrBnKYCVrM0nPm4rgclRpa/9V5Y6m1/VK8dbSJriuWW26ZNrPxPV9MHvupZM+LUONggQARb8ynyyjH9nI4LsDCJTHjPR5jOy7Rm0a6+6pTJd//1vDjPhVXm0N0s1mT+kaxPgsZsZAOf/grV5+KzNBCETUCow2Hbi2hb41Y+lYsWA4o6HprpOFyfgM77vZjCfPKff7N9847XEBF/wNRq38tmOrZ90JXrnwyrmPJMcNqqiJU7X7wQn4lz9V2RJHwODttSw8SpRVdICo1bSGtc8G9s+2vhbm/qywV0CHX6Z8XLGAcUDMhCH6lvyHe22IIgpeDP1bsrE99vvHvrqr/7qO3UynxiramSzepOX5U5AA+Epm9m5bwBOBYE2jck4ageMMA5KkSLOjeUMknH1Pg0YKFDyzwnG/P5U47oWrZzTVLz66vMEiqoC0zApV++CNWXvOxkHhWjus99tNYpTI5yECKSlLKpT+L91ErIM9zW//ryU9VXVGIBq21wCpWB4XR9AYdfi26wobcFOnykyAFUFqPtsvA1sZRBz02O0aN/YNixGe+N7nHbyeTr16RSBYLLBD47E05V9bi5lOn7RPeAUXROg9Gj+e7/3e18vM0UPcO1sskDDvKeAOs+4aultAqyuBZA45Q/8wA98hE1WKTInDjyANTfSt9epwMxuek/G/cixk8zrtApIAbpXAMrP0vS5Jx3n7/T1JOQWZDROtDTH7fhVquJH4CaQ49VSZoDE/Diw5JzjdjJ+7R1jMAH0HjiafoKjm8DQ6eedWfbmb/7m17TMQDQzVvogkO4tEaa72YfToWW3VbDyTelSy7n21zkaYgLVlgDbK8ev7QEsx11ES7LbAqyepJQUWVrj/CWoACp7FdSTQ7zL/gTMvpu+c+6nAYa2SYRgGc9VvqecJtDgy6Ihehq7xJZvVPGaS2jNPT6rOtijNQNr87BvR7A3T/wFSNjFTMDo2AQaFGULkGZlSPzCs66JbXugh+3OKml92EKimrkFPJPW+p36OsfBa+PMVZJos/w34/CUzwRxM55MsFU/yS3fGDiOdtfFWvFxLrsZcwtw8b5787n17bR/BZj6STfbflJCblUGr+OH4sbc/pE+zuMVGtsRIeQ4K22wQ7TSN6ty9m1t4+jk0xZATR3au/bQs5/97Dspg3NIBOsJMPpuIljKIeAKwAiUWXEMgIA9RjIjS20TYHHIMSInhg6lRoG8e2JQglKFQaPNnhB41zNoVRyHohGAyhgA1vzqC32QP7AUjYBb96p4NQ5n1HfR2D34xRFMtDsNgiEaX5XE0x4cjgpOn4ElT2sJtsCU0r6Nqn1GE3DcPbJoAIuMGL5yqzEdb0DWzc36eHzvc0uzgV2GXxk3A5Lhc+TAcHT0XRmJnymqfw8tTCewzaSmEcTT/gTF9KR+6UA8S7YFHdlS98fDeeRCTwsGUmSu5Ok8mGioajRPfw9gARHJcQuwWlIr8HJ6ASVLmvG2vlQZzCmAM5cIVZCiS+m6+bR/p43SXr/1t/7WA8BK3tvqiN+5U5WoijP3bbUHK4DVaw9g9YRf9HVq/Vw+7Aysqkh03G8ivsmbvMlBV9tQPseJjvgRb/mRzoKqsscx8wH0ld3Gt3l2VudSOSqFnk6nL8ER5FVOtwArwAy8dP+snqWLAsWsRrWUXEXuuc997tXXfM3XXMug5cuAZK+9JcIAGFq7dx442uGl9qFFa7rKd81qAYBVP3Qf+Ohz93qS1tO68TbbCmTL6uu/7D+5BngKePlgOhb/4znAyx/xbz6z99rbC8OX8oEAWLzs/8bJLxTQ7XmzFFf/6Xrt7KGJBgmTxBoIIq9Jzx4IpKMTYE3f7B79TB8zq178kuvinVWGWa1XrREfgEKxcgIg4+4FcQC3+7ZAaUu3+9E5gYC2bKr+xGnLhnykuBRWsL833ucPAT28V4yhG/y18yfTo/wvOUpaOnLGFpJZkJgxHtiaAJse9R2AZJsPUKsaKv4pGtge1Wdgawu6tyCLb9qTzQTBh3OwVF/cZKf+bKhUp8OUJuNxqnXBM+ZUNm/5JaPMcBlH9zlHImFCnhCqgD4FPRHrRKkATTQoZ0LZs1LGaSvHCuh9n9KkQDGOgfa9tkAXg4jeWepsPE8/TscNcKgacea921Q9FZxzpICzFFk7p9/au2Du04goRe05q/4XkBivufU5uc2lqFl9694+qxhy0MrP5FI7Dj962qg+zxgJKJS1x6f+r0oa+M2wap+hdo/SrLJ6Aan2zVUVKxroBhlz1nQMrxkbpx5NGa2qKHBc+8YMWMXflpY9Zj9ltPd/m7nbS9UTfnP5rA3WASzOvt+e8xM09VPFoqf3OMj2b9WHV6Cmv45WeId3eIert3zLtzzcP5cInerNeZFj1ZR5jlcBsvOb4mHAcW5y7yd94k9AJlq2ICPgFx2NsV2iDOAFwNhD4G/u74q+2lTtaW7xvWMO0qeqeROQZZOdgF7FqKdMe8owO1GNkhBYEmiuyS9d7HBRy4MBuJbk8HW+z0A6gwy7uOn3G8nGpvR0sWMv+nHmXs0hIB2v0rP5QEKgK8AZrwJYsxLoKcLui5b0b4L1+FZFLuDRtXRHMJDM0flkWXtBp+9tFI7G9Du7c1hq3zWP9orVZ8Cm5RtVsvhbopNfn6sVgM4MLNvg02d+vXslEGjrXpvsk2/f82/JuT9JEQCR7fOtQGRzkew46kdg9L71pxMUTh9KR/hB+tP3Elrfbe+bQGiOP/3GrOoAHzNRdh0YmDxl576LJ9qp2s84KznYAq8t/WjVPhok2/PJ/ipK+e2u5bPTCwk2vgGV+mws81Ol6lp6Vtvoz96TtZWP+kxHbYa3ytQYE2CZs8KJvbfiAX2f+/4am993nFKyBiK3D4jMvrZgai8eTJ2YPHjoBS94wR1omqIAB9OImgxBK8MVmDxxWFAUPG26zCAgfYYykaGK01bA6FA5siwje5nKX3/QsDI4gQBH9hjpt0AfbZ6mQeNE24CX7Lm5qoBh/gz0lMYYlGquxUfnNCCOFb1AVp/NvbFUsmaFbfKAs6UI5q0P2SIQCxxOZK9ciheNZZkyepo/IMp59v1cdgVKHcPgx3xlOQWAApClSRlFdHOwKX17RwIHjV/beU12TGdkM7Vh0CqN6K+t0+OBTtfoZfwMyMwAeApktck7kBJgmEcYBEpsQI/WbfC2t4mTDYB0BtXeq+DXvp42yc/fsAugtcQnOMWz5l+fAbr5G3n6rZoVIJnVsq5Z0tsDWIGkXtsKVt8HwIDIAnN7q7Z9zzl1wrtDN1sKm+c97c295dkAE12usgJc5eTzBfENOAXItkFkG/znWKp3W4B4TO4AVklFJ9J7Na8qWIJkYGvKIHAZzdtfCnCeGJurv6pnx34Dsr198xcWpk+diamgJyk0z3QkG5VIxps28ZcYW8avf//H+3xP/Vi2i+99J1nbggu+bH7P7/SdPtkr8CZBtseMrMlTsjXlqTqfv4kuqzDa7AGjCWpmfNv+P+PU1Ac+e1slEztmMN76c/54+v3pxxtH0rIX1CUHM0lQHQNA2csxkEU35pymP0dD3/HLDviN34FaT8cmM7pE3hNobKt8zc3ZVfWVD64Y4ylUuAPIFgebr1ixtc3uSfawBDlIyKLRiop7xTGFHpUucqE/e0D6VEzQfr4/9J3f+Z2HCtZkxhQOMNG7YJojlZkIcO2vgWJrl0P0uD2FoDyEPAO2caaiJjxr12VUHukUnCiwtX6PeKpMye4EIkqQIcqaCrzzuAL3cBSyMXObZUkVMlm2PRDGyZlZMpzz4xgh8a3hCFx4oX8yML8pbI6jvmUhM0OxN0umg3eUF5o379rNcSeA4RQEFE6ye5R6a1OQsdQX3+rP8iA+z+zV/ricvp9cQrdlChvxOYXGmZVSjpkzn7KP3klrfczrAZm5CfuUMVWlKqlok/sEWIGPQBTedNL5XBILmLQHa+pue5jaPzWDcnwscHcYZyBuLl0GsHrSDe3x3d69kpyAR3sdehV8qoK0mTyA9ZVf+ZXXQKhN/B0pkV1tlwj9lE59HANY7Li5ZEf94HOHtU6gVYWypdZomIGlfVPPfOYzH1FVq7+WlducX/tkmzxz8PkS+qhSM38wOxl4/H5PbpwmO5z2vf2ZoGNyj6aAXOBwHqcQoI5uvrAlznkcRT9jVDWy5fIJpgG2SVP20W8czv1y+FK1sWNA4iPfw5fM/YZ0T5JkD4oAb8nbVge/vBAdnf3WfQ6JBCT4NlUjVdO9gD1B0B7Y4fetgqggSwRVq8WL7LQ5mJd3Nu56tOVvLFkBgZOeGV/2aJ9Agf8EdmbgNH99T5DMB7tvtvGdmDsBFp87gcUEaWRNP7dgRpIFUG/B2+SDPrSZoELcBXTqN56qkra6wOc2bzoy+TPnPm3PL3oks4Ba1ar0L/9Bp6d+poti8Cz84AXZK36odFmZcPwEntS3GEEXpuzIfPJjD+zu+YgtwDroUgBrMmAG++0gKb7zhDKSuWaZky4wWktvySDHCGA0mKMXIqS+THqWgYELxtEYXc95FnSrPikH9712MS2mJqwCFaGbgyc4EkjjcsbdQwgECb1PI7K3Q0WrtvZwQNEeP90CSEroEVE81v+sogC30/gZng16soDpMDkGgKX3LcCa85tAQ3VSAOwzw55ZsidAgU2KOR26KhYnY8P5lDFwZf+ZkjB+2IPVHOqbo+WQ+25mXYxqGrt7yF9wZhj2tdnbZw5zGUOmHl0qngzefOzVix6bj2V2jQXM4zFQLUjOpc8qF9FVnwVSMlB5MGfBjpx6Z0++a69b2WEVCYBEfwGmAEEBaTqX7LU5N84MYnRxAqStk6eL3RvIax7ZawBr6uJ07Bxp+7Tqu3OkolE1Itk5yLLvLQU0RpWrfmaoV5W+noqcQX8GSv/P9y39MxixTzJiR+5XkZGUSB7S9XgazS2r1E9BJL9gS4JKkwpQbJNKAAAgAElEQVTqTNhmUOqe+RuVHn2ndxIqySaaZtCIPn6PPaqoo31m990b+FdpyC5V3WeQy2bIm82ZB+Aw+bsFKPUFMFmStH2ieZEjf1ff8baxZszhB+hwcy0OJQP8Quf0hWiecp30bgEZm9VmVq/ohDZ8m4SQLuEL+5yrCvpIJh6eQeMEWFMv53wAsukXtgBg+vMJzMTbvut+WzKSh5Worom7ktJ4bAVkxg99b3kWPfpWdZvHOSiS9G7uCjqTh+Y9/fQsdKQD0aa/Es36sapSW2d28Wv1DzCq1k6+3xPA+o7v+I5DBUtp0f8RguGUpYlHAKOsrQpQFazK+vWTY2/vDQfVPfWVkLpe357wM+4EVpTDZAXH2ua0bbIDJgT8+siBFFxsYJuOCMqdTo0x2bDvM5opDFAHFBJq7aPPI6c2aEaTteXmHg9zKl2vT/PeBmyODB2UN55A6zIMwbn+GWnt58Zzzp9SMxBPfZqffVXGq49piPWv3MpJz3J0981zdroWT/ANOGA8nCzQ1JyiQQVM+/q1F4xxqGLhUX3aM9B304DoM6AeTY1h42aGl0F2f/NrXKCrvoCKZOfYCBuG8QGfGssG0fjVZwGOAwPCVBwAGYFx6pt7ZV0TBAisfUf+sy8Byx4VOsdx1DbwIyvMjlvC4ki73jwF9AmyZgACGCZwkoT0Hfubzgy494SoSgrbCZT0hwaPdKt8RNOXfumXXj+92B6nfqCZvLbJ1aSNnWiLLvLihwRtPCeX+RmoSZcChSUGVTVLLqvgx4eqVPG46qi9hzOxZI/JevJ6y/cZMLc08A0SFiDFHkQ+2+Px/KlgJdnMRvgBATGdp0PRmqxUmvG592zIpnOBfur0VmemHnb/PISya2Qt+OXz47dqh8Qa7cB6tAL2DotVfW8cwI5NbX0cQIZedjttbwvaukbPox14AjJmMij2SMjYbvdlF9FMjvRl8o7uTL2dtE57nHOjT/R7xov0o7EcbSSRdn9jxv9kYizbVvrOsUpsBs+aD+wAS0h8403+BSDKfqJj/qi7OKfoIHbUFx9df+kE3ZWcR2f9leh0TXGnPgNdkw/mV//wDDq3QPWmz3h27S9e9KIX3bEM42bKar9KRM3KCsfCSdWZTERfEWi9vusIh+B75wDmXqaEm5F4eiWw5Hp9d18lymnQ0d14mN7m2pyJPVlbEMN43cd4ATrGMkFfc+6+GbCmocUfv5M0M6StItcHRWweVdsmT2awnlnHDHA5kGgtINnnJrhyejak97k29qHZ69D3Sr3RxNkqC0/ZCj7Rw8Fa456KrqLHsOrTGIAWp4He+o62+ZTfHBvAIcPaFnBnQBTIgY7p7DjGmXXXPr7bVxfQUOnhCGYQ63/6Gj3Rkn7Z+Nl1ewoYJh3A/wnYp+OdmdhWDziz6aAnQMCn+qZX9Aco8WSnc5AEv2yzOQuatQfGo88TXdO58wHTcc/AE23kWlvBgNOvX7+oIMD1naeFtXNAbONIIvgK47UfyXJze5wkbxIE+rIFJttsdE/XJhicdqevKScJDTnWf3rBxlUDPX0ISDWvWY1RdaFH6MT/Y3TO+c3gXXvnT0mWsgHJFxkCHZLE6ItWoHeb2asqzNgQDfmk5Jicelm54JcnnVMG5Bm/ats7/0GnJSN8HQDJB9A7vq/P0e1JyPRJZZ3toSda7MHpGnAwiw6A4hZYscWu63faywTJKjP0qfZ915zjWXzvOz4faJu8anx06ZvPnfOZNPDrU4/YGRvNjoqzHljSl/nWzhIhf8G/1W/09zSquYkR6Z/tRF1LnsUDla/ebUQnu+SUHtlX1UZ4+/Lqo/H73LjdXyJWMlM/gFLz0E9+oZWB6JX05/vnkiSsAmB1TUzc+g9znN9v/8fzg+xaIkyBp/JwkpyEADbRGQURfBJAhjmPFLD2330xQOXLPVAwQffe/So/jRvapFQMqX454YKj/hhrDG4slYa5J0RbwVhVqO8nsFQ1oZhAZjR3bS4DMQrLYRwM5ef47JPhIOqLw+O0r5HvTwd19M6gFq+he5UZ8vOuvM5hRQNHwXjRZVkIwFTtmrSoSkyA5YeZZcScMidVf5bQGsMSqYyy9snRcsmsUEwlBU6iuwrRPB5E4CH73mcW12eVNsAr+dCN/pf1+rFkQZHR10f8pDP13xyaf7olm06Gc2z8Ju9pT1NnARff0adpuLXBE47G5xmcfAd0xdv6bb5+F7D+C4jNF82Ad33h9xxHMJnOe+//SSOd1k98KqPMmdPTrs1fVkjP2Bh+s39+KjAYiDF++96mfaBVQgCkz2CFzkkj/7LnRLegks/q/uk/u9eeJuMCJe7hH2YAk4iogMwz52qvmjn1nX7gg6DLVp0+z0c4vFkS0f1A9dRtugDs1X779KIjcPBlVqv7biZE/OLk4ZQFftPxmZxEi6cKAZBpVxMMbINhNtucnfVlI3TzMiZ/IZ7NBEt/AIF7ZkFiAsQ5Pj/g+rQL8ZRdSKAAqOnLpo3Rz3l9O+fpY6Y+9z/9wPvGjRfNPV9mM/vcgsKWgEDAQ4JQn8m3/Zz8JV6mI8lOUhcfZ+IvDqGHf05uHlywEjWP71D16/4qfrYi8RP5OashAax8DnnY9lGi3xx6AWONn55LNre89Xnra2a7iZEO8/rWb/3WO3M/jsaEQZhNcDqlJmmpJsa1pyPirN3KmibSnstOfQ9gNYZMZz5113fzDKQUghAE7Paq6MceMQGqz8462mYfnBD63FO75qZq1vdKttGpTGo5g4MW5OYaejxzT/fhlzEIF23bgAUcbI1sAgCBdGvAHDFnRYnNV2WF846HW6A9DRHA6D4ZZQaUvGVvM7sSqMm2/hlX9wFzBXlLt9Pp+T8aZrZRMFbV2PKe7jJozsGcOZ9oioZ56GnfVdFRHe0eh+ypTkaLQIQ+SYVlE4+fC5R4yPAmmNoDBfP65IHs3hx8FsSn8c9+VZHSvZIVOhnAaq7GcP9MHFQdpwPZOh1jbXV0fj8BbtsHcoD8SnzyO4qzAtM87W1M5r0EeQmTPtDEjvC+63S677YAC6Al065zulu+bJ2roFsfMzHrs2RS1qxPPgZAYN/xOb8xk6R4NEFoiQUQtuW14Dl1THXA8klj26BOV2vPX5m7qm42qerTfNhKNqzKzefRwcnPvhMom982uZh2MXVl+mN7wLbVhtrPKpa++R/X0aey5gR+y0Vkypb4tQkU+s482Kbq3J7u88PTp/NTU18l7ECliuBsQ8fozRaQRL/EefJz8nr6AvKZflHcbXxbIGyxQVPtgW2FBysY0Z8vaf+1SmDj8/94JY6mC9GkGqlvwE1lu/bJqwoVkO3w05mw2ptXP40p5ivS5DtmYScedE+6lV41nhWU+u27/uLLTb5u67+nv76OZQEsZTqGGhFKvXNyBNM1zi4GNxm/GySjsyQhG51HIlCGCbAIgLOKWUrEyqscS22h5ABW667RkRPorJ8EE3KNuX3XY+QyE8rHqU4gMpd5oPja1Z+NwilG/JpG03zQrRwdT2Re5stAgLd4qzQ8wQ1HwaC3YJeDBjbJagpYG0owFT3lgdbxFuKXTQHDAJIAMAFuc62SkEEGNCj7dLRk1pj4yAE2hid+8LN3FTTOR7bM6Bj+dKgMgvHhOefU9zMoChraC9oZdMlCwK+l5saON4EvWTlao2/aRzqf3qhU+K1DTlNAnWA/mVnqomsTIG7Bg2A2ARYdZp+9y/JkqdHcnKMvmjnKKWeVSHoHINBXQXja4TZwolcbAYcs5/4OupnvSA4+12d0ptfZdtkxvYhX6ZyToKdtoHvyDH30oc/0Jv1VQQaUJkBGO55L8Ob37IhO4L2qJtA4wZLAiM7mqUpEn9DBprseL+wXRMOW3/jh+1mZaY7zsGe8sE/G2PElu4z2xvUQUH32fT618bse6HOfpRvg3b4de7+mz23sqSNTd5tDOudhifQW4IseBQFV+hkI+a+pS+wJwCo2AJbRTDcnOJKAqiR2L77Uflvt52cEen3Rtbnk5Nr0C7UDOqZ/B3LFPAm++fX9BOZ93gI/fJ4JyIwV84GA2iRvJ66r1s2EiF4kh+ixZxKOmDF8zlGlOt5m3/wWv6ParorUe77YsSzR1nJg9879vrPCGA/zDWIN0DUPrrYlyEn1YlPzsS90At1HIK0jH7b6fC3jH/3RH70T+ImhljsE0wZsMgXQXqpG08FQtJjcwYtNrAl26CGUXnsb6BASU6HvLdo3h9rIqGeWMufY+B2GF839XznQJnhPI/U0TgKBsFV9JrjinDG7uapgRIN9Iu5RyZkOm8Gn5ITedRkRI5HR72UtM1tpLIY5FVVVgjFxbNoAQdtAM0GhR6O1jRaZXv0rk86Kiqe4VLNS/niTrDuuIH4J3MC6z80DT+uz/wsYVRjxy7wm2ATWyL/+ZDlde/jhh6+e//znHw7F7Md2KxnXdoI0DhRNwIaf8OCUAblojTbzjNaWoo85m/Q725H5RUNjSComYCbfqfMTlOH3tDH0zyCN5utM6aerwDOwTkc+MzJAH7ieidUMNuxzOmj9A8kzsKBlvtO5CQj6TiY7AYrKcXplz2Zzjvf5lfifE3eWGr3Z8kwGLWijH+1AT+/ABRtN5pP3+vJdPsVSZ77G3g++RvAhn9pmN3P+klK6nO+tL3KwbMM/0H3LXZbctvOawRUonGAYbV2zAuFH0C2TVPGKF5LD7g8wAXb21Ei8oiX/IxlJrlUzPEABcNg6IkmZwLC+xAX27nry6U8CjT5zZVvRkc32G5L8TH7fPAAzexKbbwFdEs+22Entm5en5rtu/23zcwC0ys/UtQn6gaV5ffvdjBeuAQYTPPBrtVeh2e5x2gJsdjoBEgA2fcf2PvueVGPnE4WWC8klvSz+Ww6csXHqfTrUC3hVYJn+QlLHprN1YD49LNb3ORDodwtnEtH/gB//BbDze322XB7/PD3dvZY1J1CfYH0mAlOH6Y3kmh4/9OIXv/hOHaeMDVZnNjrWgRsLhG6yhk3Juz+DotwRKXhRmAQ2z5sicE6+dvonbO+zKmG5juOL5hhPWCm8qllGV4aVUdqEPzN2/dfXDEAUyBhzmcGcE+Kkl+JY5+/a3NsE1c+AtC3vCiIJCTDDa052axTxwwZajluwmEEcMMT3ec7NdLxTQZxF1ZjxbS6b9l1Kao27bLMnR6Onp6i2P2+jktL4MtkOFPXk6cxu0b/NAqMz/ub0egWsnOTd536mpcMpvWZw5MRdM38GzfiMXbscQnNMLvMEbHTVtvvSj/orUPadZet0JNBlbvRtBvC+y17wh+yn05lGPZ0jWQqm9UVvJqjU18x+a2cv3HT+AqcffnbY6LRPessu8FQbDrbPcx8m2jlMfIkOWwuymRI14EemChA0pj1FMyhMcDH5xVGyn+7nc9j9TPaulefq6nrP4vRzEoZ0MJ/oadzmmb8RwGdFjg2bfzwuUNRvfTjRGj+aOx7qx15GSVxzaDyVHXRvs/kJtKa/au4lwm0Azobzk1Vte5I0fwkIRXu+XdKdnFQc+Lzaq3j1ncDL1lUT6lOSwg/SYbbqc/1og29VL+K7pBaN6Uy+yg9zxxtbQ/i22koA+5+v9Pj+tMn0C3CSmKMnmppPAMtDXHgP7PV5+mt8mn1oc2y+5jwDPd4aD/jEZ0uZ/L7Yawzyn7aM7xMUTvvhJxoLX2YM6b58o8O7JQV8A1pqxzYA/OkXp+/CJyBL7Oz7eK4Q0PXkbNO6rSONTZ610Q8+sXs+UpI1l87x+Boo/XQCu8UmE7hOPYBTHnr+859/+C3CuVk3JBqBTSTmZdxVKEwAAJnOPgY78weinJUUSq8PGQsBAFGYMJkChddmVoa6N1pTeMG/d5mGR/49EWXzO6c9FX5m7v0vu2EIjTONhpEyquhujhywLAOjoeOp7MCMfmsraFP8CRbQy7EYWwkcUmdY3vEayOr7AoPlGhm9TMr8k33fKZ3OoM1B5ZTjZ062wyP7vt9iK6O96dUj7AEilaItCEJv1wHgaM8Q+u45z3nO1Vd8xVdcD/O4xz3uqhPWJwDqJ0362ZkydT9NEj8scXPWgihds3xr8y7DBmB6F6jTDRWX5GcJIh2qn63DMibAGP/YAYc6QQ/5zQC9/X8GIwCG7k6gOnWAI+reghT51x5Q/fRP//TrzbETpM+++386NI6/7wUwbSYvGg/IKHhW+YsnLceyExkpMDjtYgaF2k+eTVDUPYCVd7ITlGwinzprTvqeQFYWbg8i3nnakTxnUCSz5lgVJBoC5fOUeg59Vhe7D6hhI/VvWwbA21gzwbNMOXUFz/suvWtPnE3gySrAxc8CJ3yquUm2Gq8xSq6cgdi99n3xZTPw83X1NePHrPJNADD1xfI20Ek+0SkJaiyVTnSyVf6uz3yc8w0BeIkzvbPXdsrTfCw58uPxiS+bespu8IMMtro2wdac9wz2eFb/qkrNnz+OrxNgGZNezb6mjU0gwbanrtgaYxnTPrzGFfvjob8Z59G83WdoTCCocWdi0vVZhEB732Wv9k55WtbS4YzVcAQ+iCNiqNjXZ0vPtU2W5s+XWMKMji1wm/6t/+v34Lf7seeYpgIUMzKYjLeSa9lL1zpZmEBlDIiMEfPQwhnoEdlgORNlxG3QN0HETSDFqch+MEmWp1LUpD194J3BqTJ4soYQGMfMdKMNiAQqbMyewXsi8AmOAJ+uz43CDHxmOgyC4+laSsrABGhOp7nL4PGF46OAEyxyFNOo65+zEuxzsip/so0cSG2BB+NFC9BTaVh2+O3f/u0HEjqhu31vN7063fqt3/qtr/e3yWzQir/k21wc0WBpokf0A0997oeDWypUhYouP6YbLQGsPk9jms7c/xM8xe+Mrf6b63QitQc+LS/2OfqTSYChpINx116GV7/paP0qSydXznICcbrhXcBn1NrOQFo/QH/jyxDNkR6zt+TfPKM723jCE55wEF8AazoT9HdtOmABReWJ3s5NqFM/AxWWlgvy3f86r/M6V2/zNm9z0Adlfkt2kghzluBwoBP8AJv1KeueS0WSOXpMDvblTL4KNpPH03455Rns2a7AWpY97Ts+S0zyiQA2vwYQkqG+ZzU7GtIvtLJjdolGNtV1wYr+9J1H2vs/HlVxTRckyx7iKMEoFuTniw+qod3XvtcOie2+eOthilnFmJl+/6tmAAOeBo/evYRi0swGVfomaNgGunmf5S7xKb9iT5qlomRBDyTFk4f9z0+yVQBPzEgGW4A1wQNgQU+3gMbnrX0D8fxwum2PaDSobk7bjleT99OHoAO/JSz8Gt+QrPEO4HSUhwpnfKwfMbl2Xr6fAIuvMqeJE/BOG8mF2GdZvu8dD1FcULW0wjGBDn8EV1itU3mmU2KDPVvsqO+TO5nADdPX8K3kd+Drc5/73Dv9BETCicjKxs973vMOxlvJNUfQq9OfIwK6s39gOo4pPM5LsJc5Nnn/29Ojguaxf2XvGDg3/jWZmb00HhBjUo1bII0Z+u8+a9UcSQ7ekzF9Nx0Tx9h3gquKB+cs+5+ZA7CRAhT0Gaq9a/UHZE0jMg5gYIwJQingrORoPx06gTMWzlqgAd4as+An62ojcbzzJCgZcSKqEpTI0o+zvzL0lpW6v6qSU6ijrZ8KYbSMv/eW0lqCIid8Z3QCTDyeS8ldb1wAop+SycFHk0yL4/mIj/iIa0MvgHfiN17aF0KPNERjYzKkaKT/DL93Trj3+JnNOLU7WhxDIYjXJmc0K1XkHT2WGc39mvjNP9OJTrplZM1xLgFOUBDfGp8jSxcc0JfeBnj6KZ5en/Zpn3a9CXgv8NtLJVD2bjlhJl7RWxU8UFV1s3GyPwdMNlbLZv31UznpBn3g1CaA5FfoOb2fQMeG2GiK/8AwH1L/zd2RLzJmS4ZA3RxX/wJ3nznt6OSogdLeW8Lw1BVHbUkt2lTYzaV+thl27QQaFRT2q2oV+Akg4amlFHKb1Qw6o/KfrnRvumtPTeMEpvouvW7ptupiFeF0pLl7ymsmj/U9wbf9PCpLvUss+ZkCWrGGz1R9m2o/+QOw2PLBTo1NZwBP/qcYN31gPOPz6qvXrGrN8+H4PE8h2p9l9Ucs6HrbHwRkNEQ/ACnpwadZTdr685ls0cUJXvaSsa0v83n62FlUmMkzwD/HsIzG/7OldN+vNQDUzQ2PJ9C0IsJH1A4N7GgC9xkrzNv+Q0Aomfl9RA+tWHIH8sQJtAOJ7D85WRUB/Od8ZxzmqyUJVrrEqK18HnrGM55x5y3e4i0OvPS0Rw4Bum/CKh5bBweZUhYVB0rE2dhjMbNNmbAlhD5DlYLBXlVoZkWNU9u5xNSYlSybuBJuc1GyZIDAZM4oNI7ZnJVx6r9+ekdzY8zqXUpmPDRbjlQBUV2rH8FIkOOsASZt+syoAbJttWI6EvLBZ/3WRuXQfFS9GJw5kqnfkeQ0tgGssVSW7J8hv37CpGDq1Q/j1o+l55lVeihCdbJrOdocN1nFhwA+A0m+AQJ6VgZd0O5zy4Scc7Lth3e9Anr99Wr+6Ba8pkELlnRLFoe3M2hJAqr6BlTTtfrqnugiR/tcgENApHdA1pJL99CdCTTIewaeaZczW60PPATY4rN9JTK9ruW4cpTxJDk9+clPPtzbbyACt+xSoJtBYeq0vZZ9VyBOdgHuArVHrcl7zkNwa5N7Sd/jH//462Uk+mf+QKLA0FxnsE1Ofiaje5tfbeYmacGNrwOKzFMyM8HUll78nUGuuQkUXReIPVgytx8IRioN+gcYJH4qFPQvneladlIwz492LVDZvPM/aED/rIz3nYCPh5bJ5jJPutLY2VxJ9//H3psA23pV9b5j7b5vzj59ctKgXoLS6UWfiLfUa71LCE0EBBXQZ5WIzbVsKOyAK/IUFQRR61I2KFqlolYhWl5pbC5Im0AIBgidCWlJTk7f737v9eo35/dbe+yPtU8SQFPvmnXq1Fp7re+b32zGHOM//2PMMXkOY5p3WbtNn37kesbaeroAcY5kpgD5ULYol3mvHnJu2x+Ov23RaApenCvc50KIazSIuV+zUed3F1raE8aHl31k3JlA2s0rtMn6G6ai54S+Ug9Rrv2hHs9z1me5aPC5bbnT0NsW+0jZy31l+W3dYF2sh2OuLaI/cliDZdunjp+A2sUZ42N7s25U5uhTZCiTMLJd6g7nkvqlH5jkGhdAPlM2G/lzFz86jDngiR3qDcrMLDztpm5858Ke7yzTPhXjZP2rzCkXuc9dtHfe/va3d2F8VFAqvtzIPDGzglPx26Gu+AQIGDjjnTQ40twCKgTT1RzfucKgDJmN3KjMIvB8DUcWsgzQMnvkas2BQUg8bJIBoQwZHSc/z253oBNCdO59ghEnvwpfw513IjpZqEtWAjIQTh4EWOWSBdE6OKjt37JByug6Az6NuuBHoaIPBKTZqPIsQSCfFcyM9rn3t3/7t7cdcMzhxzBMTt7cHj7jfuboE1+4+V7ykpf0jOsNN9wQf/AHf9D7nTgrDjwmXuS1r31t73u+wwWo4eC+P//zP+/9/vVf//XBf170K3Ej5kLh7zwJHVtlhjFFRlxBIYcqWIEjSpWz3ACn3E//eL6gRh6DaKxRXumpXHge7I6ryLayzXW0YRlIt5WsoIFrqC/zy1xYACoZZcYeQ6nBIFM6L1yEyq8LqKzg+Uw7nDfQ9IznZz/72d7OZJMYqly9f/fe/TE9MxfnLyzFhXNnYunC2eh2axoFQBYs1tVXX93Lk5UVmO4hQSr1F9jIjvBcQRTXey3fUV8BqHNC147zWIDVBnc9gWo+ZKMvWMkAi+e67Z3PjkkGAxRl/1qfvDpWbwoa1KswfuZv437PYtWV7qJEnZxlJYNC9YmLRxk33h1b+seFGePMtRpYQR46FQbBfqC9luXzqFP2TLhYy/qRtpg+INsc65nngXPE8RIEKC/KgH2oDtPAe7/X6Z1Qr0M4CMqQYfpWO0mZ2BhYFD/bT7RdttR65/53XvlbBmFel+eMY5l1f2ZX7HOBYraJPkt743zRdqsztSPKvHZIXaUnQ0CCPKDTsh1zkS6QUfeZw1Bd5xx2PDJpkcGlWIT7xBjaLp+r3qI+bkii7sgessq7rJc6y/4U2NqvlinZIl7Ies8+FhtQX8ux/UUHvO997+u6ussPtKPzd+1Bp3ALc8tyZjz4Lvs6ZTxEke7qoOOlZXWv8Cx3nzi4KkRXLSpKjaFKSmBDGQi7yJbycqCa6D0fqyMQlImybJ9J+5xICqlsQ/sarnNQeddH7oQWpAgauT7Xz0FsK/Q2slfZtA1fW8GoQBxbnmX/mHiNMRWUZqWicGeKlHZkQM413P/rv/7rxcD6wk0H8BCk5PrrTzeWynte9apX9VY8r371q0ucBy8WAz/yIz9S5A6X5O/+7u/2nsNvuLZgzwB59/d6zWte0wP0TpQs9wIHFRXjhKxSfw0H7de1AEB5/OMfX1b4GlJzY8liAWpQSMqC7KeMqUY+uy1UZm3lnNvHb87VfJ2KiOcbo0B9YdMAmx6RwVzl2Zbx0pe+tBRPPyo3Kh7lTbmlvbAWjIfsiTEtuY5DQ8j3eCzML8TC7j0xMDgQK4CPk6fj8OHj5dLN9fMxOLBZPgNEYQS//du/vcRn+VKZeX6aCwPqJ+OLXBlbqvFgniPTyrd6Qr1B+52njo/GIPdpXoUry9kg8DkrXq7B1Sazp8FQr6k3rLsbDmRPuZ7vBE0aYtqPPBpkzHX0O9fpHsmLQ+qR2Rv/znrCdriAEMgp4xgv3IUwZTKv7dgjt9bTl46DO2Uzk5qBgPpWQIIuBLQJRtX9bcObQYr9ynd50Wo/Us/sJtag6rIXTNCv6jLuoa08V+BG2W5+UZbM8US9rZPAQRvSnp/2e+6HDObzAt75neUtg2ZtiiySfwu6BDvUz1jqfoDGOWbZlOdiO7OPzkH6x7Q0AlbHUNsgWGYcsidJ1tV+z6DbsbFvlPlMJAiA+WCF6nQAACAASURBVM3Fe15kGY6BDLLoldVy3jkezvEsS3xWbtrP5jf6wj6wrwT46ocCsG688caujbFzHQwLcEWlorUiPNj4Abbm8zLWRGXlYFIWikDhl/WgUwVluiOtIM/LKFfwI7DiepWng6RA2CYpQK6lbgiECSCzosMweD4dZclU8NkVjWVSFr/7LAEWik1Kn2ehjLifNtJeVz62151LKlgDLvsxhj7bOitoTqC84vC7fE2ecNnocZ9uWsZKgcYFlyeZ45bvRRFRZwVR4PFrv/Zr2wAWbibjQZyEKjDdVNddd1388R//ca94gp2f/vSnl3IyewUbBrtB2wBSb3zjG3v3GMR+6623FtfW/b0Abhhd+ttJlFd9Oejc1QxlGlwqyKLdAtPHPe5xvclsALRGivGGlTHRnSCi/WwDwz3OB3DZHr+dwFY2Mllx0+8mhOV73DG44Ew1YLC197/sZS8r3fdbv/Vb2/rGeXvHHXf0QJUMVTbs9v3I6ETMsxt1mCDYiE5sxuTYUGxucDzXRqxvdGN5rRufvfXe6MZgTIyNx66ZTqysni1F0GeM92Me85gSAO+c4VmkFKA+gEVYnHxgrC5uXQaMj3FDyLuxFvQLbc5jIJPk4jErUuqUQXh7LvUDWsgOrmJlnTkj+8nzNRS2jbppMFzQoUtoL3/DWiFHyIXxTeqZHGvJcwDzmb1TZ6o3kX3nPfMY2fOlUacvzT1GPyPjbnyhT6mHwFSj5oKB8rlWg8Xz6T/GTSBKm/gub4DiesZdAKN+t3+tm3VtAw++5zvkRLtFP6izBa3GfGl8WRDxn75Arug/2q7e4n7Gk9hR5zHtU2byvFSXCM4EHP2uob48Q0DZZndsj6BN/UldbLtslnqba40dNh7T/rff7BsZV+VIJlMSQb1gm3wm9wmw1HfZVWg96U/+yzQ5t6i/TC31VQYEP7JC6r9s55QJn+Fv+SxNXehcQ/1YSLLYcQHiuNlnbWLJeoJdMsFDv+Y6ZWBLmYLHzg033NDNFFkGLHaqg+FuJzqKAUOwcsCYBsmT5bkfAUdAEVoTgFIxQUdGgtkdZuflCcmzKNODnq1HZplEzypFhVkfOffDNAgKaBtCZMCtjAP3uZIU8ORJruvIAZF5UMgFmAI80W2eRCLvPOHs/6yoBVdZmWRFo5L2OgFbNgb+JlDKaJ26mdvFiaZg+Y5wGptgPWQOvEYGpA2wrr322t6qTsX4pCc9qcRR+TfvMF0Yel4oV9xUb3nLW+Kf//mfy3ewGb/wC79Q3CDUGSOfmSqU3o//+I8XeaMc2oiLyxexhuxa5F4mCIbK+AuVfQbvKkaNHUG+tJnyqUNeCGik+U6Xt8pL5W0gJd/Tn7xTh8c+9rHblIwy4v0YVpSC/Z2VnOOYZSgb/SxHXOscpp4mS1SxqQR57k/+5E+WYn7jN36jtBNZdafpP/7jP8Z73vOe0g/2X37m0OhUDI1OxsTUfMxNTcbUeCdW1rtx5jTxjmeiu74SE2MY2o1YWSWesRNHTyzHyhq58AbjwB52MI/HsWN3l2uoD2wGAPrJT35yce3ybP5TN4EE8mlfZxeOY8N8dvEoKHau2NeCZl0KKnyAA/3lRpa8eNEYaAQzS2TfKed5UcYzZRj5XfZaVtT4J76n7wEyPAuDxvzQ7YiO5ZnIJOXLhOsqkaXm3dgZ68Uz0HmUi342AaP6QvmRGaN/nLfGW+kec77IRAgOaSd11mZ4hqcLd+2PekRDpjyqm9Sh/eTbvm8D3OwKo40urrUZfGcspmONrOlV4TpZXkEK85vdayxS6GvaIzPH83PZGuGsd/ldV1d7LmegL2uorNFG+yS/54TYXOuZgoLcXDflXHl0Eab7XKCgTcngNNsc66aLUADq/MpjxGfKcVd6bn/GG1n/UA83DzhHLDMDG22yelD97TyTHBEzuCkDfQrYctGTyxH3aPcZE3d78xv1lKl0scBcUM+IDUo5MlgqHH6kQQibq1UKkeJ18pq5V0DB9wbHochoiGiYRlKmnW+lFDInh4MpEtXoOSA22FWNZSos0sIKjSArs1h8zsf6cI3CYTCqSVKtB/WzrnauyNcVoUohrwYdKOqZXVAKiAAoC07bULpSaIOsDLZsr9dkwJUFXSHKDJl95LjaHlcbrphk6doTx77hd3eUAbA+85nP9Lu09x2slIrVNpI/62//9m9717z+9a8vLkDdjd///d8f3/zN39w7RgWm6nWve13vegAWsVu0QWUJ4PKFcSamR+Avs6SR1YWdV/nKBkYMhYrs6PoVXGTlRH+6KlbZ5t+VH1dyKB1ix1DoGqo2YMb9hjLQcO3UsSrrfr8rV9ngqHjp/7bCN8gdBsvxkYUk/xipOATDnYGhmJjZHXMLu+MrvurK6HTWYm1lM1YW12JleS0Gh9diYBOdshpLy8vxiZs/Gd3uegwNDsToyHCMjY7H1NR8nD+/FKdOX4hzi+uxsX42Lj14IIYHObdyqTSJ/gGQ4jK86qqreos72qHrVnCiodBgMeay0hos2SvK5rNsUF69c79uXMaO57iIs5+zvmqDrQxUMshSX6iUlRUNMbIlCBeIycboJWClrtE14a+MrICNe+k3XNOAJ3dO01Z+o78AWNRHNqKtjwROMhQYVXSlMX2MiYtd6k1ZzBX7W3c55TLnYL2ou2w/9WC+Olb0ga4enk29aIN9v5O+tA+1Jxrd/N7Wjer/DOrcos93boZSV1C2Adsex+Y8Ug4cwzwfswHPAKyfXne+GRpA+9VJ9pFtdHGk7aOe2qAMRLJOsJ7Zrur+Ewcox21mzr7UvY7OBJDyvYsSbYbgiWfL6jgv7Y9cL+darp+YwvpkkKd9zQA0A1a/V/6QN4EWdZWFzUSRdRXs87fzT5eq3grtnbhGu+rYlLp86lOf6uq6QnCYvFTEmBxBFqsjjIsGBqOnayV3nisjj5TgYRgRqGUmtwG8slFSoa44M8iywzPIyJXnWp4nc6KQKLR2jBNZZImicXCclNLUKAhWLHk7rytSmR461sGT1uc+yjTTMM/yugy0clucaG1F3c9AZsVtH+R3n6GxyIrd8hRqDUSerAqSFLXKjDq2jYTPpY2UJVhwpcHOPVInXOz1pje9aZt71/b94i/+YnGF8PrZn/3ZwI3HC4MKo6XgM6Y8AzDnC4DFPayWMf64EH/1V3+19zurzu/7vu/rJSJ0Mrmo0A2YaWmuoX1mpoc50B3FWLtRQlebKxxlxr6xf1WWGhH6z4zxGEF3wKqk+d3dd9L9rspUJhruLNNteWmvlFWC2ahRVw3NT//0T5d+I02DStW6f/CDH+wBrF2HHhVXPe4JMTywFgOd6mo9effno7uxGV3y4nQjNrqrMdAZjugMRnQG4p57j8Spkyfi3NlTsb66HFOTE3HwwKFYXFqOxcXVWI/hOHrf3TE4PB4LC7tidHg91ldqXAx1YAxgEwHMssC0XYbBeaWBse0CX2WIdunqd8eRekihwXgIFATbmfXyc55jWUepX1zIqLOyUeA7+p46qM9kGjVIxjvJMLtCN70Bp2iwMAS8aGC9h/lAO9Dd5r/LrhjPGuTZAKMMDHIfqj/oI+RdAED5jIPzAT0AK4ssU0/qRdsMRaCOHr9mv1EH5yHPzOy4INEzK+27LO/qKPVrNuBZxj1oXNvAM52bAmjudV5T97ywcX5zDe2BWWTeqjd9lsRDlgvnkd9l3eB3GbyrT41x49kuBHL4gXFN9Jv2h3vbTIv9lnUTbXOTjuOO3crjnmVWGyv4pw9glLnecCDBngCL36gL7VB39ZsH9oFjk92kGby07VG2qerCbM9ony5BY8ZyZgBk2dQm2rs8NsqjwI+/6SPG3UUKdXXDlAvqooNPnDjRBSwBfAQQPCQHVHIDEwBD4OGeTBBZGRVfVuJOYClEE9GRB8cG0Ui3jDMoeSKIpKXNFWAGSnbNSahAiObtXClogZUC5++8qzRFpbzTdpMf5s5USXIffZLTSlBfwaGDjPCpzB04haOtkHsooPXByeDkyAKU+3un+zW02eAq3Hll52dXCLprZd/4W8OhQLfHiz7hOgLUM8AC9OTVDPcDmDROPpPyAVe4AXkhH/QxL3YL4pqQKeO7m2++eVsaBlxIP/VTP1VWuowhcYEwML6Qwec+97k98Gy8CM/R0MpeeI9tVHnRDuqBUmEumLjW/EPKlkrCSambRqVh+fRB3skIeKNvBOtS2LSbuUK7NJLKm7KXFU9e8WUFlMec+10ZUw/d/ZQDE8gLF6GGzDlKQtm3ve1tBcTuuuJx8ajHPyEmRtais7Ecq8vLcfyuI9GJbvm/0SFx5EYMDY/G8MhYDA4Nx/ETp+LY0SNx/MjhOHf2dIwMDcahy66MlZW1WF3bjMHRsThx+J64sLoRE1OcgzcfV+weiXuP3h1r62ulXrAmjMFTn/rU8k790QeCRP5GL2ikGEd+d/MAsgqYIGCbPjY3l65+7gMgkC6Ceax7C/3FOLgBRz3n3Ggbf3VMlnHHzblNv6JvPI7MczD5TkbIuZ6BgQARbwFyQ71oB9dQZ/MKqgedg4ZqAB7ok7yTlHLaL+VLsEh5yhHtFYTQ9/Qf/fboRz+6MGbUnzpxDQaJtqHT6UfmDP2nvaGPeYZAi7Loo7zwzwsP6tlmdLRJ6kldWQIjgSvXmVIh73TnOt2hGF3kRFDruCFXMjiym4wB11GmTLiykOdnnqPZo+OCR2BGuZ716oLBUBZZSIF5rotsmvLiAsTyeb4yzng557Nbq81aCZhkhwWctJN5wDwS+Dn/BIrqGHeECgb5XgZIsCg5k22dKW34jusEdll/Ord4d77bXsfHeSr4YZwYM2SS/mARy3/moG70DOCZI+pKnu1iRHKHPmNc6CNZRJ7Vefe7391lImNgXFVTMEItW8Xv/FfQ6RjcGhTI92bSpjF2BA/hs/c4gNzLi4d7wKngKRthO5mOygoprxD8je+clLTBwPnc2XS+gkIdRNQKpLmwEAQGFeNBmfYJgiOSVcBMI+HzM/jJQpKFwTZqADXAWUFnBZd/9/sMllR6O/1mnfI9eZXnc534lpMBr0rO+AwnvEDNe+hL+qkNsDDSCDP3yXo6pjzHOvI7/W5y0Ec96lEFqDEmMFtMBttBnQBQOc8VOxUBc8oAC4cMsEj/QGyRLI3jK5hnYgneNWT2lZPY4Eb6AsPOogNZx1hgRGT1NEC017MyaR9KWwPo4oFrKMNgccAD88sDc111K6vUkfgz4xidd23FqJJVRtpt4W/voQxerjDZTMBLBovPtI15S/qLd77znWWsNqcvjUse+XVx6cJ4TA0sxqnDd8XK2ji8enQBVxuLMTI4GpNzMzE2PhHsJDx18nScOXkiDn/+rrjn7jvj5ImTcfDQI2Kz24mB4aGYnpuI0bW1uPf4qVhcH4nNgam46tDuuGL/RNx79J44cfpUqRtygREing8gpFy6mHFxQ5tMT+HcpU++4Ru+ocT1oVQx+M55XQGAAYCCi0ANnK5R+oNnmA1dRsOQCOeu8uYcs16yDLyb5BNZcB5prF1UZpaEsnmuhoy+kFFiIQGjRZtJmUHZtBd5AkDJ6GtgPWGDspDVDAbbuiaDLBelpGVA9gWlJqfWvaYRNw8c/UqfypzRL3zmO40k7WOhRJsFiBo+mVSNeV5AMKfUsdoYy6SPlPMMfgR5gjcNvhsRnCPqrLxI0t6pIw2Mpw/yM7I+0MhbHu2XfXVBydh76HmWP+4VsAnQGXcXq4IC9bpt8Pf2znxZTmWVstssqfpJb5Yg0AVq1u15kaP+ob9kjLKLkGdmAsHyqXuuj/ZV3Sowzf3gnBK7ZHuYF8n2Nc/SxpmoFFxA/dAHhkCpI2kLfclY8OIeT1Kwj7MNVzd33vGOd3Q97JOJxhEn+uuNwzGglIchwAgPRoBCqAyTw50U2aArfLwjMNDUGVwxAbk+K45sJHQ/qZj6IVVXUw5Ke0VDhxmgZqe668HnqigzIyRA5H7RK/X91Kc+FcT+8B0KgEmAkoYSzyAlT/oMsLLy8nlZGBTeDLIyG+H9bVYil2sZ2cA6wXO5GqK2Qs1K1esFBU4KjYOCzVi5MvqlX/qlbQwWW/5lZVTQjrv14p2yfvM3fzM8cgfwZLqAr/3ary0pGBgPGUsAVBtg4UZ00n7yk5/suRhpB3UQvFFXwZ1AESDjxFCO8opMxarCpgzLUSnzm4YC+XDVozLid42JzxLw85spQzRGyKrH2Nh31Mk0CKY1cQNCniP95FGZUBGzBZ14ORQKZQBUYHVIhcHL3ZiW2wZYG9OHYnVkd0wMdWL3zHhcvncuhjeXYnVlKZaXF2N1cyMG2Rm4sC9GWLBsbsTyhXMxNzMVe5ujh9773g/EP/3v98TcHG2djbWV5RgZHYnJ6akYGGTR1o2B7lBccehQ7NszHydO3hufu7OeLEE7mIOAimc84xm9o4lk/HSX5ZxKAhd3o7opgj6VRdJdxLW649RHlCkQpY8ERXnXnsaV3wXSsuUahjwWbTCILkavCOIZZwE4cuPi0cUBsma9qDN14Z42O4Cu10DJ9mjcqZ+LGOdl1lFZD6ljmCcaHhe8PD+zrPwNiJHxYE4IYgUZ1DO7qrQZzkMZCa7Pngi/Vx8KMjWkgl+eyTio85wbMjz0nbE4/CYoFpApay68dCUL/mS6eAbfeRC0O+S4T/ea7if6VpDLs7nG5/JZMkLZyIv2bKsE2dnAu9hwrLnezRIuyKyH3gnvUaYZV8cpM2DaePtUUO6zvFb9KrMnSWHd1dPZNmkHbFN7rjgejp/joJ7VAyEw511wmW2OQM8+dc6IeZBF3YYGsDtW3APAMtm1AFhbyXMEg513vetdXSYyL5Qs/w0C5zsr5+RV8KmQW0T5DkXNu5OIjuAeY7moOKsqQZeBlVloNN55UmUlZOdzjx0oXauwUGcT1lGeE1twRRn68kXMrj4ccCeYKxoE7R3veEeQSmCnF/3xrGc9qxgoBZ3g5A9/+MMl2SQvEmS2jV6bweoHzDLz4Opsx4o025PbhtY6ZfDUBlJZ0J1E+TmOi0qGfjaGwcnE9eS0Aoj6evnLX94DWCo0frPtTjzYql/+5V8utyErgKcXvehFvZ0e9B95pgThACzYMl8yWCptyssxWPxObBHyQ911MQucUMb2AWW40qR+sqLWWbl1tcfflKdbWIXmc7gOWWXOGPdgbADzJDOqsMI8UwUG4PFAXg0rz3N+ARDsT+uvLPcD9Bhv+g7WJh9ZQ91QGoCVf/qnfyplttNdMM4wWG9/+9vrTs3Jg7HJ/431GBsajEv27Y59s2Mlaejy4pkYGurE8MhQjIyNx8T4RIyOjMTC7ExMjI/GpZcciPm5uTh67ES8/H+8MhYXUejrMTM9GQMDwzE4PBLjE1Mx1gCG3Qu7ittxfW0l1laX4vjxe+LC4vlST1bRyMZ3fud39uaYR+XIuNOHxmIoI+on2kV/0x8CBcMhdBUJZrIR0ChpEKkH4Eb54FpdXf0AlrLrYi+PqzsXkSmBtMCOuppSgXt1pQjwkQ0PYdbFiVzxu6BLvZfnsItP9YXvmRnhs+yvbr3cJ3znaSD0Bwty2Sr1MO1UltVpgqO2EdUOubCxLvZF1pm6kNQzgGZddpl50thyHffLIJtSQiDmvTkOC7nQNlAmZAOAUvcjv9m35l50R6e6xH7Q7SVAy3KTXVJZD+dFtl4Z62NfuBhQZ7sglkkStKk3vN7ycrky57kOsrR6unhuHluuzSCV5yIDzi09WswN2yMYsm7KVAb7ymrGBdqPPIfyAked7T2UIcCynu057TW6/JQr70MunH8CZ/taXV8W2tdff30XBU7jAVcoJW4WfNC5KF0q7EpFdofJA1Knk8wt4Y4VvmM1iBLWLYLRdOA0WBn40Fg7SXRv4LHoXoAmGDNOxx0MNBYlYX4mmTWBDeXaPt0GlImCUqBVHk5ksoHfeOONF8M05bfnP//5BWApEKQIgO3yZUoBwYtA0d/7gSsVnL9lQGab+t2XDWv+PX9ug7D26q79t0LoOHkorAyQkw53HuyRLwLVydujgbJcAZ7Cm12LpFP4oR/6oW3uRlyGMFrIEHIJgGoDLBkq2gaIMEieuugiREaou8yDDCbKWPcD17uipX5S9/rcXTll48m8QPZUGtST+aALgn5yRUv5xjQQd6aBhkFgvhg0z70sgJiDLAxMcKhCpY7MWeonmytYyOMLcICpAlQZdJzPAczCTZ35jRebCJjjyhrvLBqMwVobmIvO1MFYX9+M9Y31mBgbiX3zk9FdX47xkU5ccehAjI0MxeLqcgwNjcTYyGjMTk/HyNBALOyajf3798a+/fvjFa/8lbjlltvirjs/HwsL8zE1NRerqxvRGaw7cHct1GsJiB8dHSlgbWF6Kv7lEx+N2+/8XJnvpOEAYHE9/3GjMscZa9yBGHqZIPoVnWdqA3QC7I59Qh8ylsYQuSnH/DbKPLKhPDPujBHPy3PaFS1jJiPKd4I852Q2qMiGwI6yTJJqLB9yhM7SmDNGnnvJ+OIWxHUHs047dBciLwI9F8TUF73LM91kkfWOekowIqDj2aZ4cMFL+9D59CvPZWMJ8mtqE+SQPtOwq8/sT9qlm093TGY8Mvtiegr7mjIEaRpwxs1+9Rk+W1tDO7BHxjc6RlynHaEujjWsIvXQhuHOR5boc+aiepJrJCKwsQZ5GweozZLEEAA6t2XqbX9bp7dBjWyTtpN2mJ6IPnBeaH+0U7ZfBkrdZv84ttwncKE/XACaI0rM0LY33I/eom9oszZYpk8Al228YypxwnMF2Ll85F6mjft5DnMks6oydMq0rkDLoX4uVplntCOnlKIOjK+Mr/LD/XkO63p3scwc6PzFX/xFV9RuhzIo+hUpwJPVBTfSmVnYaRjXUYaUujsaEDKUG5NLtKnwuApxEDMVqbHju+y3ZuLyHZ1CHRg0aTrKR5CNpTI2QUWkIsGAadhF9a5qnOB0JCxUNtI8m63+vNOBnLOGwaGNAAtpXcoCUGWAhfvLydJWwA6+KD4bvLxiUSiy8WwLtMrbMvOzBDVO6jYjoyH191yG9/JdVgoyM/Qj4/KKV7xiG4NFLite9Hduv2NNWYAMziz09YM/+IMlJcM//MM/xJ/92Z/1vofhkglt7yLEBfjzP//zvWdgYHOZgDwZMuqisUQGkYfcJhW0QcaMizJFvVHGTkbjtpA9cyWpgM0grMvEXV+6SbjH3WOMBb/z35UtdfPgbPoZ8EMcDZnNVZSUQf1R8PYxYwVz6gHL1ANjaCDmNkA1vxCz87vj9MljcfZ0ZcN8AUrZsQdAcRX+oQ99qAewltZGY2BsIQaGhqMbXbI7xvz0eIyNDMT+PfPx+Mc8KmJjPe47cSw2NroxNDgcnW7EyCALncHYt39P/Ocn/Of4sze/JT74wQ/Fhz98Y0xPT8X+A4diZWkt1jc2SrkLC7Nx6NCBuPTSSwpjMDU5E2eXluPwXbfHjR/9YBmbJz7xifEd3/EdPdDBuKDH7FfGTb3GZ3SWiyjGizLoe4+bQR6Y5yw87TeNg4wl7yhUy3GFLlBBlzA+zqu8QMrzKc8zZE3XszmamB/oUP4rH+TFUiYA4Boa5xWL3hxvpf7VUKAzKUtGhnZzvS5p6sEc0SNgmylfZod6m4Q06x1TSNCnyI3MDc/kM+XyQr5dmFGm845+ysZV8GHOJ20CZchou3inDGONYO0kARgLx6cNMrKhpI5ch/wY94XO4SUjRv0NjQFUM+9cFPE8vjMYnX4DZPJM7nFHcm6r7Idt0XgLajKzZTupj7aW77iH8TPWTLm33eopXaWyM7rRebZ1Esxke0QdZHDoB/qA/8wRyqIPBG3aeccHmWIeecSSYE9A7cIhLxJdAFOGbeY75hb145nIg5tZ7A/eDd+gPsYH5rmXGVnKkm0THLNI4DvKQd/QTtrH8xhXNyaJGWQItcv2RefNb35z19WZAEt2iMZkH2dbCdh53Ed8FQPAg324BscJy4oqryYcPAdFwKbiUdgcWIMlzbEiWDKWJSsyymLwRKsKoJ1pm7nG2CGfm1cMb33rW3uJLmkvO9wMblNpckQIxuxbv/VbyyQU8HBkjO5B4j0MwM6AyAFBYLkWAUQRwmTwHFZHeeWiYvA5TA5AHEaYVRKpCphglMU7ZbSVieWhUD/+8Y/3dkNyLzvxbNc2S5va5e+u3BVWs2YDYrKLsF2Of8NI4T7kRb6r973vfeUzCv33fu/3Sj8CGl784hf3ioDZeuELX1jaBCOTY7AoD4Bl/bifWCJ34vE9oI3yYSS5lslD/V3FCWyQJWTHxQefkTsNC9cxTvSzrkVXasbccI3HhtBXyCSsrwpPw6JiUHnpeudZusA9ioprmeyARY2jMo7i/pd/+ZfC3AGsLgaqpqdnY3ZuIabndsX4xGSMjo3H4NBQnDl1Iu66/V/LOy/6Bhni/9d8zdcUcEe/f+xjH6uHKW8Ox0aXQ4cX4uCBfbFrfi7mZqdicmK8fN69sFASZH7+8L2xurIeA52hWL6wHFNT7EAajoXdc/Gor74qPvKRj8e73vXe+N/vIqnsZhw4cGlMjE3GxMRkjJR5PBIzs2ws2B979+0vsv3JO++JE/d9Pk4dvrXHYJHU1pfyqeFXB2T50OWgQUOPeaQQ44OhlElSv1mOBkkdaX8xzrrPNVRthZ51gHM5Lz743brxXOYqfwvmXGBSrsodHYIMqb91O2kY0Hmyq5TJ9bQPAER5MAwGaSNbxqppdPKCyMWI7ABlCX7oF6+lTfmZ6vIMaOx7vRWOH9/Tt7TJMtEHGl5dnzxL4Kut4TvBkUDa67I+ErgoE3mcXHgx/uhW+oo6GkPJO8/gu3z+nSya7lPdubJg1EPbZl0cR59vn1M/rpdVs/9oL+0y3IDrqQfjpk3LjIsEhQsCASQLP8GOAEQcoN0Q3AiGBSOy6QJ+54VEDO+SHVyLnRK85nbLxnrxmwAAIABJREFUruVTF6gDL5/l9Y69gNQ+VuYF5gIfrjMsID8zjzPfZ1tGfexXfqMN6m3nDXpdD4dyZZkukMrfb3nLW7o9tNXplDo4CHzWjeFq30nO91wn82S8gjuxXOUgeBgAg+EddARCtCrAskMzSyN96GBTV5QrA0adeI4sWJ60bdYnAywnaxbqvELIK8u2m08Wqp9SzBOXMn7iJ36i9xXAhb9tm++AMzKVA3T6vWjjs5/97MIgqAR8NvfA7kil8z19Q6wSu78YCwwjcUwoCPuZviGmjP/tF0AQAAPA8znZIOV2K5SWoaIn+Wc+i7BvwyICQARgRVB5pi9A1A//8A/32ku/5bw5v/M7v1PYUgy9jBQX60LMgPRP//RPy463fq/nPe95vcSjrhRdVCBTyLo7tZAZg9aNq2ASsinEvGn0rytzJzjXZHpeNkDDQZ/JZgnuNLQyuG539+gc7uU76uMGDtg85AEgJruWDT/gaX5+IQ5ccmnMzgG6B+GbYmlpubwPNq64gYFBUlXF2TMn4u7bb41TJ2pmfYEWc9kAe8rfc+BQPOIr/1NcfuiSOMQOteHBOHLffbGx2S3/N7ucTzkS586djSVirFbXY311I6anJ2JiYiTm5qfj8isui09/5nNx40dvius+eH0cP3o4JqemY//+g7Fn7/6Ymp6Lyen5OHL8ZKxtbsYABjy6ce78Ugyun4/18/f0BVh5Hguy+E5jhdyhn/JCjz5FIdOHjJ1g17FwK7cAiP7gehkwwxMEO/QRID4z7Fm5W8dcV+eYRqQ972UtKEeDy3f+z3oNvUc7DGSnPepZ6ojhQJZkSukPQCbfo9Mpy5AQ65EXeRoT6m8ck0Y0G622QRNUKev5b0GFHgr7nvGSWaA8WQXlnHaY4oIxweYwPowpz8kLrbZ9yIvrNpuFDqAc3X2yMMxX3XLGrlGOBp3P2kdBRzb8WSflRT33ydDZF4Is7QZ9QrsyYJVREmzwbIFVttcAXu06ddW2K3cCLeeKwCqDPMqQGUQf5vgr60SdKduAf3RUdqnbFmXD8vSIiA+UN8rN85i/qZt9nOVSncV3LlzbY2xZ6n7rI+bIgFHQqsuY35ALdLK6gvqIj3RTdt7+9rd3qQAdLSXLg6SWqaiDkP3/FOoqhg7SYLhyoQyoPCpEue5SysZPBeHA5hWSCF66UypRJZIpudwxuh4FXjJVGWW66hJwZIDXBhVtgAV4genxOp+dlQ+uQXde7gQuKAfQxZEjsGT39wKA5J2KMCfZdXmx+wEoPMu6tlk5fsv19ZiafgCr3VdZqO3jN7zhDdtcozvV7Vu+5VvKzsC//Mu/jL/6q7/qXUZcFZS8K6k/+qM/2gYGn/nMZ8ZznvOcEoPFjkVfMmJZxqjvn/zJnxR2LCtYDAjlAOayQbMsjUPOEeRqCpnE+PCOEQDUuNVdo2h8gZOuvbBQcaqEVRbuWHFu8D3gGLlmzvEcmAZcRsbauLtMV6NtoC67du+LvXv3x979B0sOqaHhoeiAoDgVELCxVt1X3W6Uz2VlPThQ/gO67v38XXHXbZ+N5aULfYfx6/+vJ8UjHvEVha1amJuN4aGhOHr0eJw7fyFOnzlbkofu2rUQMcBBzhiOzdjcwPDgIhyOqemJmJqeips/9Zly3+F7743zZ07HhaULMT+/K+Z27Y7JyZlYXR+Ke+47FheWV2IzurHZ6cbG6npMDK7GxlKNGyXeh4UB/QXTRqyMc10gQH/Sx44bcoARQGYEIxo4F26UjfHWLYSB1YjKYsli8GxAr2cPYlCQZXMrGYOiEdtpbqj0/d068rf6ms8aUF3DGiHuR9lnN5uLSA0g99B+N2JQZz4DUmBrAVu8XMC5UODdOUafIduyqMwXQKgAk/uHPn5zTPx0PTz84dfDPdCvB+65+v+O49/xtCKzglnxhvo5M38CTuS7HbvonFdG2+QJ5QnqBKNeY924F7nmJduHXmB+gGtgM3VR6ilgngj2KLekfiIPFoU4KbhJBCnI4gHcYFAbn1EUmeYU1TvB+c38GPqqURIZ1NhJIsncESoBVgbUR+TIZxWhQXU8ixUaZaNgM8XnoGQgxO+i053EXQP7N3/zN/He9763d5m7BWWUHHzLpy75eJadyucagA2D8spXvrK0ERcj4AaDDfDSvUgZBM+/4AUv6IEkjprJrBdggfu5F1DozjLuBWABCqkj3xMj5Qt2zPuIIfNFDBSArt9Kj2tccQk6BOUCYK5BGJEBjYlUs/e6UmyPu3/zOzLoCsS6Me4aNspyVaQcOYEyGOSzbksMCMYjr/QE9/1YUFefGA1k2UnNiotymIjMG+NlkFVXzoyHAfKCJvvDcnmXRQEkGWNgXZAJDPhNN91UXJswdzuCKgLCd+2JffsOxvBoTXo4MTVZ3pdWVmJjc7PKEP+jU9iggQBcbMYyu17ITQO1DQiDIQm2i4/EvXffFnfc8umGLt8b+w9cEl/1lVfF6PBAKau7sRGbJQ4kSlLRc+fPx9kz52J1bTVmZ6ZjZGIsYMd4lcXY2lqMjA7H8MhwrKyuxK2fu62XsmVseDiOHT9SXIMjoyQLHYnjJ87HmXMXYnlltQDDweHB2OA8x83lOH3inp7c2vfG4JhMFLBFHIwMFUAAQKGb1VW4Oa4YD/WV4QYyKbwzrgBdZA/XqQyMbht+d3WNDDMPKFOWx7Ftr86zUXCeqWPUwTLw6GzBItdoaATv7vAynotrlV9ZCfrHOYYrjLKNRdMFZFwO/UCfuFiw7rIjAjCeT/tN2jj8iU/G5M/Uw8Mffj3cA/164PA1T47DT60nMzjPkF90ocyTCwb/dn7Inqn3BUbaZF3U6Pi8gM022/mojtbN65xDpo3DpHxDePRYuEnQECnKLuzm+9///nLYM0YgGyqRmCtyA8J5YPaLaqQAXLJgfGfAoiusbKiprEqA310BSV1aPn97Yrko0uh+aXLqZ0eJOjVWgr08oHlwMuhqD7r34jeGkWm/AH4wMAAtFFJeceJ642+C3wU6XO8OQ35jxxPCw4vrADMZgJIgEBDlSxcjfyMk7pbjb8rO4KgdXE9yTWOrYHMIUvZFnBjPpb2UYX2/7du+rbgmffVjrgRCbXpbcMr3yEFmPjMdK7Dwu1yeMpJX4u3x2skYteslG6qs+Lf11oA5YW1r/p3fBESytQI/Jr6slvWlDOaDWa5dDEj9Z9qacpkz3oNiARBQLoH6xC4iD+56bTNVo6OkfxiP2dmFmFvYE1Owa5M18eTQ0GCTF6wbq+ubUeLQ+VfcFzUjt/01OFBzxmzCMvFOUoQOCm+ogK7hoYGYnhgrTNfG+kaMDA/Fgd0LMT83G+fOnIm77/p83Hvv4XjkV39Nk3ZipLgMNzdWY4O0F2tkYiZ33qkYGR6J4ZHRWC/JZU/E+MRobJDxnV3LC7uDSPjpxgVC3y0tLpV6nT93vjCR9DMB8Lge77zr9rhw/lxxd7ZfLs4EXLi/6FtYJXSJDIx6TZmU6qc8mVSeydwDVFMnAA6gxHgryjBGhH71Gp6DmzAHG6uH2kyW37fnWwZkLiRwT1Mfxln3kHGq6gWYPMoyjYCuSl3X6AVd026jp73OW/W7c9i4LOst8+ec1yBRJ13VSx+8LsZe/HMx9V++OR7xzq2zRh+GGg/3wJFfeXUcedWr476nXh1nnvPM0iE9fdSkH0H2cnyewF7yxHuyi1xdro1AnrOOlTRC1r1fWeddRtj7M6GQ8YmbQMxDh8yjF9zc1PnQhz7UbU+SfshORsntrAbyWgEUY95NpUKQGTCA3dWOE5LG5ckry8H9VFq2CgDIs42/0iijCDVQdqADIKLtB7BsYwZcGUzke9785jcXENTvRQezqxBA0gYAxEG5ixBFBtDJ7ba8bMj9nd2J3N8PYPGbKR/4nWeTg8sX2cvz7kUYLIPlYa8y6CNnlQAj3yegc3wVwn51zf2WgbTl6p7BEJk7RHnSeNF3jr1ASEFux+plAJUVvWCh/bvGSvnI49Q2ZNa5LTvey/dOZJ5jfhx3XxnvoYEFDLh40ZD5blxM7mOu9XQEY7tkq7L8UZ8Zkt3tPRAzswtxYWkp9h+EtRqL1cblPwLFzXlYXaASwGqoMEawVKV+a+zqrJ/5N9DEYHIxLBFs1xqB6WxHxuU0BNgarMwWWdq7mzGwuRn7di/E+MhwrHFMzvHjMTkzE7v37ok9e3fHwGAnFi+cjVgfqCzX5nqsrcM2d+LUaUDRauzeszcmp8eiM0B81GqcPU0C4sGS+R1XZbe7GUvL52JmZjqGBoZibXUjLpxfjpHJ8Vi5sBpLZxdjM9j1tRSfv/fOOHH8WJw+eTLOnq85svJLoKUegR0E/LAr05gWdRf3IYvujqafYK1kt5BLxgal6sqX8YYpQ86RE3byofM0EG1w77OoT35lPSGg4ndlhftMJMo8wYBwj2lpkEd3dvO9i18XB5SDm5ucZ9wD8PJ8wbwwcq4InOw/WawcSJ2v5Zk8qwTYv+8DsfLCH3kYYPW1IP+xvxRgHXn6U+LCdz+nLuya//SM5At2FplGxpBF54HfcY9YQ/2vPHKtcir54gK3ba+cj24WyfZAu+SzxA5uYpBtQ+5N29G58cYbi4swU2R5omR2weBPbmai5crSARRsygSZqWwAKcu4Bj6jdNzBoPvRMvkdBYEC0/VCPfMOCTvOhrY7KyukfmJ8Maaife9f//Vfb9tN2C4Pdoo8WPmVGSH66zWveU3PRdoGJfaTihWWKacnyEHyJHnMgdtPecpT4pprruk9ug2wjPdibNjJ6Au3YQ7EJ4BfYEZ9yYEkoFIOMhhor7YFupbfBu5SvsZwZJ+61xrH1TY2eWwR/rbM5omZ5aEf4Mt9nych5eb2ZlDlRMsgDVnViPB8466UceeUzDDf49aFkeJZumYce4y3W737gaqJyamYmpmNyZm5mJ6ajfGJiRgYGCpB6rxwqZX6NavA3kIDkNUZiIGBCrPK9d0OHsLiJgTA8F+AVbyHjU6AreIsQW7ifq5ZXVsr4IvvNzbWYnZ6JqanJ2OmbPknnxyB+5X1WoO1WqnsdjXSQ7HWhBwsLS/H6upaTE1OxcryUklCSjA+bsDVldXSnrLC7BAfthbgvwoIOzVebGS41GtzDdfkZskUD2gExAHmjhw/EafPnIoTR4/GyRMn4sLi9jgy6iMIccctuzNhuABdjBsyi0sZmUVWZI1gscyK7rZ7ruczqS2I0UAmPGaMsc/Mvytn6qArT52jDvRvZbKt5ww61ujIUlFX9LELgbY+z8+kDW5MQuacAzJV2XBRD9la6qzOdo61F0t+v3Ldh+PYc5/3MMD6j42l+rZegHXsGdfEue+qSYK1y+p0XfRu0DB0CTk2A4DXqp9drLdDhHRB8pwM5PJCO88352C/39X92iMWa+gTdIlzv3PTTTd1qST/eXgGWhTOzaxw3B6rAdSvmR8iteaqXX89lZPG9hncz+SmItkIshLzuSJRd2vktAuOVnulp1Fpd1JmLfLzsvLpZ3izkuPsO4BNZoey1AB0+O89Zm73GhipntFrpT3gGlak7ChkC3yOoeI3AJaxXf0AFofeKpw7MVjUOzNf+JEBWaZqaM8AYrnaL+ufgUkGqvl6Fb9KmnFkfM1KLgvqGDou+r+RFQwzMUfch1snswt5bAQx/K5bu81OOaH4XgPXLoM6aCiMobHNzAV/477MsPFc/kb2dQtyDYaYFBr0PTFgLhi4FgOVXyYgzN9NTE7HxORsXHLpZTE+ORExAMBZj4nxyZJTChZpneNomlWdcl+BU6OsGghGYHkFU/UJPfaqi+twq0+6m7oQ2W5fwVdhwppEg8vLK01c3GZJqSBNPjc7U9I1jI4M1/pEN5aXFgs4WlpeKmwUR+BsbkZ0BqqLD5A2PDhcXIzGfq5vdovRz8HUpb9xpRIbRkD6+kYBY5TDVsVuk4+qsGSlTzj38XRxg26srcbKYj0KhUD/4yeOx5Ej9/Vi4+xv3YnuzgRYEbQO+4vMMmbIhPNMVsediPxuglYZJQAXrJ76FdkTGKn8AWPu5KNMA9qzzspyujXG289sMw5Vlirnp9LlqTvTuCrmTb85S/35b32dO8qtMbG0i37le2MSdYVa/7UPfySOPPu7HwZYX6BNH/6iB7CufWqcfc6zevnf1L30EPPFv5kbpuKw92SPkUFkDhlXbrEfLn69nt9cIDCXKN+5o+2gTOe634lHnP964/SyuZPY1CfUo3PfffeVGCwZBB6mEXCC6LeXbcpuOyYXlePlStyGMPmYdNLfOV5KJKmLz7wTlMHE5lmUbRAZZWbqTyWTGY82C5RBVl79+dmOUnllcW8DN3+jTAI4ATkcGZJf1NWjWbgus0NclzO552eSJ4hddBm4AXxwBfoCYAnYAHk5xQIuSgCW7YWJyvcag8V3+fDj+5veHJPSBikZnGZwnIGXctNmCF1dSL+6cuc9rzwUbL4DlLAJgB2CuDdV9IKTtkzk1Y+0sNSxoCrLgvfrwvbvPKnoJ+/NDGyug9fwLIKn2eFINnuM3E6xUzv1/+DgSEzN7479lxyKWc7mW14pyTdHx8dimCzFq2sFXMHikD19s1uDywfZ/UeahQ7QJqIAJXbcNXFVg0M1e7hyD0jBFcjNBSyMDJf3Um7D5hGXRbmO71qT1R7mie+mpyYa2r4CU2K+FnbNFyZrcmIiFi9ciPX1tXKUDtfDggGMAFfoB/oQwHb61Omtg+FHRuL8+XOlnrIwRVmVAPwaM1H6gB2RjV6gLbYDWgswxljMsbOx2dRS3GRr6wX0CSJvueVf4447bi9xYflFPwB6eC46jMUIQEv3n7pQkKVCd0MDMo2swErWdtc+ZCxyoK1xprUfagwZ+g/QlmXbxUpbp6lHlFd+l/E3B5vPV+e6A9v3njw0+ZYEedTNHYRZ9yPPzgPqxeIb3ecpHgTOY2R4HmOw+P4PxtHnPMxg3Z++/Y/4ewZYZ77zmb0NagB/Qbxx3MiTMY6yWHkDBjLqokw7IYDKMa/ORd6dA1yfQz+0B86N7ArPC3XnFr+Lk5jHzAs2tnTuuuuurise3mWknNCiQ3ObMGGM0qegHF8iuqRjuN/Vjqs3ynYLpSunzFoYvGqAvIxBW/Dyyq69ysvAZacVYNvw92OVMkNjHa2H9wOwshuP3wk+hyrk1d5NCIPVrhPGGOClYjYPFWxWBkOZwSIejPxOvgBYuAhVvtzXBlgCNsBXBm2CwAyO22BUIcvjkIFWG4R5fe63vOrO/c+EcFuuYDsD4JtvvrkE35NNnHflChnUYCmT/JYBk+PqrkPqlWln78/GK69SMmi0LVLP3GMdmPi4gmAeYdtgLMwVxWIlv5gbl1/BkVGbBSQsLS7HEAAAJmd4pOR9mpiYLjFOhW4eI1h9PXCnkaCqW4x0NwY7g9EpHBEgqQKlMoYNa2V9ZYxhtGrsE59qvjuVQ5XJylCVzykfXhmLhvLiDRef17FrcH1tVadjr28HBzrF3Vfm8chwzM7MxNTEeGG1YMMAXDKBZbdiAYTsBgWIkWGd/HbrcWFxsRdfWUi3TielB6gKEZdlYbKMH2tkoCjohg1fWVuNje5mAUrGQ403MUsnjh8v/YZL8l6YxltujTNnTsXihe3xW4wbgIv/MO+4EpmTGQgpGzzDoNrshnAjEE3RMMi4OmcEN8Yqqi/ai9f2IoZnu9JXn2eXZJZ9n6mLz791WXOt3geTaRrTpWHTVhiDaJLIAtDX13vAtKSA+PANceTZ3/Mwg/UfEUHdT5sFWICrY9c+tZfuyTliTCvzCJ2K3DHX845V7YceEd6z+zwvSgRSlL+lG2sl81zM6VTEQOpMdU3b85IX93wuZdxyyy1dwZOV4saM8ihYhgnFpR+ez/rvRZzmB3Ki2RBjGAxK476sAPjsCs7Ouz+Q08/w21Fto98PJNnxdmA/4JaBgbKSy37ta1+7LZ2C6Rd2AljWWRDxh3/4h8Uw+wJEsCuQBKRtgCUYaufAEnxZ1ze+8Y3byuQ+4kL4/Ud/9Ed7zzK7fBv8tAUpK3NvzgArs33em6/L/SpTlfuBCWHMh+OnQcF9SZ+wFR4mS3fjTgBL5sUEkbKtyp8GT6AvoMrMTm5PBnsCOMtgjACy5KQCYCHT/c73m56eKTv7FhZ2l5xQp86cbpiBgQKmxkbHYgx2ahTX2lbuFUBFnYeDsbpeWSq/g4EpsASs1ItNqosa56/vld0gNmuzx9yUcRoYKC63Ks+4+wCgG3XoGjBTnm9cxCYgDpBTXY8FUDRMl7FdZXxJBVGC5omRGI6hwaGSqoFcWVNTk8VlB4AqIWFQ9GsbpS4FuOEKbLKR99g33JollcRG41bcjMEhymUHMbFg3eJ+rIu2ypINDw7FKDFZq2uxtr5a3YuN8S87IodrigiO7QGg0blrq2tx9tzZGBkaKclS2cF5zz13x7nzZ7eZCRkmQAVMDW5EABd/8wz+G1+KnLmNXCaTdlJGZvRz+gMXsLJSeU6pe5RL3pF5V/ltw5J1lnPH8qgn9XMlr4HibwGixytRP4Cl7lMBnZm0c2iHDJ2u44GPfSJOfc/3PQywtknRl/YHGwfOv+/9Mf/874mRyy/70gp7CO8WYJ3/ru+Mo8+4pmAAcQHzxGP6+OxxY84f5NXsBoY5GRSfWSaxjAtDdWTbVlUGfqjMB71y2kbthItS3tsLmDZWYHFdgtzdBUPheVJrUKri3ToGh4Iw2MYcmD/F3V6UUSj9Tqe3e4WJ6ZlFBsNLpWlUua/dMRnsZZBk3Xqr7kZI2gbcuqu0/DuDiAwWMqhT7gA0uAYy0OAe6tZORAqDhcLl9zaDxbVtBflzP/dz22JBvKa9U9BdiNYJdxmuSl8ErwOYeG47FQP1eOQjH1l+e8lLXrLtecaFtYFTu6+zos4Asw2CswBmRsl7srBTpqt+QVbe7MDvgE+A1aMf/eiSVNQVjLLiZGF8Vfp5kmFwkDMmYJ64rnIEU9yjT53nSkfbHuqNnOPGJRYPULVT1nTun9+1EPO7dpV3grZXSu6uoZicID6gAguAB8fU8HeJaSyIo4IqmByAQwFUxBFtNuxbCkYH1BTA0wAlwNE6br8m2znvTnpYK3b0bfFXdadgZbNqzFWV6RrHAFNW2KEmfKDkuuJ/CaCilnwm/1Xzd9qBaCwElS8gKLoBY0SMFgBreIC2c4RKBUmArdWV6vIjL9fqKmkg1mNkbGQr7mtltbSzzN+y6zFibGSktAd2ihd9DOCiHQCskaG6w5i+JPYKZYwsDA8RBF4BDvJGO2kbTOHy8oUYGh6J7gbuSeK4zgduxDNnT8bKymIcO3pkR7AFm8UcJHUL6REMNmfjgrv0zEOFPswLO+Yn3/FCHyNfgLfsLVDXOa+8H2OAMqdt2Q2eFwfqO+dhDoAXFPLOM03RwLXmMPQMTDYAsIh2gcM1BvfTRt3/sLh6JOZvvzM6P/ZT/8cALEDBxukzsfzxm8t4/Xunnjj1p38ed//Qf+/J4VWfuun/tyBLgLX0vOfGiWc+o+hgvWjIs0f/IG/8bXoR3G/gCXQyi1s31RljaPiBdkwcoXdMdx7ymxfrdKpgzcUK9XEeCrR0fzvHtEcOimxY5yMf+UiXSjKpdfcZ3MiDnGyySj6I1YmH3apQneQ8JJ9lZWW4V9egDIJKI1PpKgPBkJ2U37PBzgY/03lZE7bRZTERjesjg7JM+3GP7jgTeWbgQYwDOwN179EnObt6G2DlAHPr82M/9mPbFDZxTw5iDpLPuwip79ve9rYvOOqmnZHdgqmHDBbg6/rrr+8983u/93t7+bkEP4AayjK/l33lbglBAP2ncvaa3H87jUUGa23FT7+4SkZGyP/Egc2ZwUKOrItAFxmU8jUuz7FSPnNd2yxVBs9OGu7DwACoOPoHo7dTgk9inyan5uKKK66M3fv2FNBA2gBce0ePnSi7/QqTxUJjfqG4BWvANuwwwGALQBHzZCLQSlFV1yDgpgAgEi4QsF4YrJoUVFBmWzsDW/nhKKsk52xitMpuwbwCa7yCpS9LEHwFMAVcNvFDZcwKW1Ip+goFC85qGLT6jYHrte8L1VWvK2fSDRVQNTY8VFyGM9NT5Z3vz50913MbdqMezwLDVJTfwEBJXDoEa9VkEZdJr2kcSDlRg89LIlXO5+luFiBVWa6a3JTxYK6Sg6sGksNeDZaAefVP2TkIuzREtvKBOH9hsWSXZzck5yvCxN152+firrvv2sZc8+zMbBGv9U3f9E3x+Mc/vnfwMLKDDCFL1t/8VaRLkIVCF9MmVu/GlLQPrG3rKa6nz3SjODeZJ1nWs/5ycaO+4R35NGu9Qf8E+1NP5lcO1lcP0LfYEEAVdec+yqAO/H3m3e+J+Ze/8gEBrI9P7tqmD3f6Y9/Lfjb2vXRrR/QDuunLdFG7jo+9sP2A9C/TY3Ys5rarn1HYK18PZV98qW3NaRoIcjf+Gtl0V6y2UgxikDvfM2cA/wAv89Iho9krosxSV+N7ZVz5WxY2x93yWVaZzy6MBE7OmUww6GLXNhU78r73va/r4czeTENyVL3xAoVWb7Yr9xR5s3JlcokiRYnGWVwM9GTXjCszB20ndspGaZzzu2VkMJaVSr+y83MyWON72JOcN8qEoCgzwJfginJZuZJt3Vc74ScZ07kftxfvgBgAWs7Y7rE2bTcgaN2yPaqHRKTZvchzAUWkjHj3u9/dq0cGWLQFwOKL6wFZj3vc44qC5D7+m/ohA+DMPuXVdLGzjSHNfe01+bus7C0vf6fSRlgRcNxwnFcowPJZWQb8zudkOSogQeYD9qV55ZWNgIrvkGu24sMgEk/FZxMmtuOpYKRW1nBNdWJkdCoe8RWXR6ezFlMzGG/iwbol1cD6ejdmZmbL/431teh2Se+wXlMjNKxSOUumvGCKqjuwALDmvLnisquQJaKzWc4LXN/EzTZY/vfceIVp6rVyy51XwBkHAQ9qT/J6AAAgAElEQVSWQPE6NjX1Qm/8GtdfeVLjIiyM0FZxZUdgGbfUjxXkVcCXgS9tgVErsVeCt82Nki9rcnwsFnbNxf59e+KSA/tL4LmutPGJejbe0vJiAVUoy+UmC30F0TV4mnEDNAKqUIBTU9Olg5CnwlQ1ILbWbWuTjKCjMGhDQ2UOUx7tWl/txNrGWhmOcmTQUKfUH0ZtbXk1NlbX4vTxkzE7Pxsj46Nx2623xrGjR+Nzn7t1m61BBzJnASwsbgBaHOVDu5jbPJNn87tntZmrykDe9tzLgbb5YcoyfePB9zxH3eR8yKCM+/nbXb3cS/9jC4xpkbXy/MzMfvFZ9zt9z70YOM/t80xGrsOdNfJTP/NlBViHfu8NMf+C79nW5/9efzzUAEtQYnu/4p3/Kyb/y5P+vZr/ZX2ObeGoHFyE2CNzxiHXzgl3iTMHPCcXWWeuwP56JqsnCCD/yKfhTJaZyRSBm94K9UKOzdJdzrWWqSckl1XUsix+00PFg/C2t72tlwcLZCglx0QxgFGjp0FUuYkMKVgQIspsG9fMFjm5s7GzsRkZtoFZP0NpGdZNJdB+XhsAaFTtmH4GG3dQTvZ5MclCoeCmy7seSbmw0zmDgrH2ocsIGO4Fng0Aa6eEMKmogwnIA2ShTHFP8Pt11123jd3yqBzvgf1iF+TFXu08WNWY1R1cvjLr00/h9/su+7Idcw18Lo/xRJbIGcXZhBlgWUaWn1wnxzbLQAbOPi8DMlgFngWoYlcU8t8vnorcU8RSjY5NluNb7jt2JnYt7IrJyYnCbnQ6mzEzMxVj4zXHW0UiFYDUObEZG+v1iJqyA65L6oeh2FivNFLJNTUASGqAT2kYyKdmYQcqcE1J9FnTspc4IkBOpcGry7BmZqjuv9resreugL4tZVDBQ31VF2DzY48VMzarQpSaj6pBbeUe3JeGBsiI6KbT9VYYpQHTRtR20B4ywU+Mj8Xs9FTs3Ut6B9LFDBemDmAmW1ZceSPD5VzD6vas/VkVIrm4Nnp5s0rRsIH0c+MuJOeX2etrvzfj0LCe5M4qjA9M4EZ1peKuLSB2g2Ss9H/BteW1ubYZ603b52ZmYrAzEHfedWd89rOfjsP3HY7jx45tmyewOYAV3BqALHJs6Wbz0HoMSJshVt8VCWp2POUFqfKrbKkvZeOQ3zZLlecYn6kHuos+9hxBWQT0u/m+ZNOopweg637XTuAKpQx0B0ZQXUiQ+/BP/PSXFWA9lKDioQZYG7CFb/jduPDeDxSQ+VABzW1C/kX+kTO53/Xf/mvvmJzs4jPG0J2rZiVAtgFOACxPRcEOwhKzKOY/Lz1x6Cmu539e1Gf91c8+ubBpz692k3WP6ykpuuqtb31r18nDZPOz7r68vbEol2Y7o2yWtJrBZj607fLLLEE2qPn7zIpk45fBUb/vNRhbRkyj0lvK9/qCa9qUeVtRZWMMwCHpZz5ept2xMEZkUs/gynax269fFnhdfggEIC6zWJQPWwVThcsxs2QwTS960Yu2tafdpt///d/fxmyRpoFVdFau1Oktb3nLF+QComCeC4NFHbPy3mlM8vhUA7jFilysb3eSCeWDe2+//fZ43ete19tFmMv2WRlcC/7bQe1boKKybfQpLJWgCuNgQK80sp08PTMTe/btj4mp6ZifmyuB02fOnot77rkvZmZ3xTznX5plGFcYx8AMw47UJJkVSNW0AQXkbBBICYsEBtoosVgbG7JGJcw7olsThgq6OsXtRcxUfVESIKs6ECu35QTH7dUguzrm3Fd28DUB7M20AGxtrbq4xl16TaxWjWZ3U2EBVKRp6Bn+To0PA0iVxKMbG5VBKmxQdS8WnbGx0QTZW/u6m7AkL+2QrXkg5mZqOgRA6vhoPfPOFSp951mB7L4sYKfDbjUSntKfNfsz4KnxV5Y8quwerElVa2LV0r6m/+ocB5DWGLHK8mzEQHgWY72S8ntAseywrHnWcIVyz/jIaIyPjJTgeBKZEgfGKvq2z32uMFsX0m5E+o0YJwANupY5edVVV5V2GwfLeKjI3bHn/M7xsVkH5YWvyp17PP1C8CbrpB7nXZcgvxny4S5w42EAS/znWmSMutLfMlgyAMwfmH3ayH9B8ODHPhHjL/n5Bw2wHoqjdQAvxFYNX3Zox7imBwOwVu+8K9buuvtBMUzec7E6PBg8s/TxT5TLxx/7mAdzW+/aB9InX1TBEZF3Ed7+7d/Sc+EBaoxhVNZkmHIsLfMIYkHGlPtIj4Msw6zWRWeds/yXsTXUqY0/aIcLnfZipjDiyRvSizVtPDjaI+dwsZ3vfOc7u6yomMz6I5kkW4q3pqtvIz4qqyHKiC1X2HsyO+R3WVlk1qqsJJsdRZnB8hp/y0a4/TkDtdxohSCzV9nwtsvO11MO7iqSRuaUCoCQfokB8zOgzk3mifICwJjKwWdg7In14XfYLcEaFClxSIwJ97FbKbdPMJiBEIAkp2l42cteVp5XjUiNsVFpAyABd5RP2QTze0i3Zecxsb4Z6PTrV5/TZr3sb5W9AtsGb7aRPsHViiF6+ctfXlYf1l1ZcoXhap1nmPLBIHj+ZhzIq8XuMBirneKpuH//gYMxM7cn9u7fF0PDg2UnWlkRdWuuqY3NGl9y6LJD5XgabPjK8iqh5LGxjlutyX1UXHBQH9WgbxQ33WgvNonjYeohyMAk2KTNwmrBYBU40ACVAnkKg1VvXSc1A3c1cVLVHdfkmsKNZvqDJji9pEOI6gYrL8ooOxO3UjQAQKr7rwF3jZxsZUCox5+UWC7dgiU2rIITygLcdTcBVE39Sx4uoqoaB2eTZqKkZjBonoNu1ut5erOzU7Frbjr279tbY744GHqdvF+AVXN4NbsYeWZxfW6ByJryoQbCr67DtlU2j77D5aeyLnUlv1faSclzugWEGT9WtwTokiTnWIl/Kxnk6wHX1HtmcqqUDehiDO66+/OxeP5CAdorS8vxyU99vGTo5xxGX9mFSI43kuhyTqJMVZ4nfFZfqryzznPuZMOgUSmu1iY2y51ReQGpTuBeroMJgLWiTP5GxvmN+nr4M0DLVb/xK+hEj9qhHVxvTNnEZz4bMz//igcNsAZnZ+Nr7r39orabYO+1O+/uXUM8UnaXERDOf1+X/t7/LMDp3p95aQFSxDJxz+7//sPlu3wtAO/Aa171BcDk/gAWgITz9SiLz74or10/f5OVOv4/f3fbPfwOQ0W8mbsFAUxn/+7thcHi8+4f++EviEcDpN37sy+Ns/9ru6eiXZbPx4177A2/U/pk5LLLSuA+ZQOAchm04fK//JNgbL4cr56784XfH/c+5b+VMBXDk5Bh9b1yz3fIVXYBIrPkXiNWEBl973vfW1yLXJMXC9o9060YV6jdcM4YSyUza4iUWEKwRnluFuE3MyRILjEHOh/72MdKHizjH/qxAk5wV0KurNpM0MWMrwphJ3DTNv5cr7LxN+MkBGwafstuPz8b/gz8drpekNIWHNuZf8+gsR+zk8vILE6+j/a1y8nKTyWb26Wg/d3f/V0BCcRPlYRmjRVE0RFjJQhEwEglkdF2v3YKhAQ2FwNxjk3uR8coo/48Pv3GRhDWbmceN5OjAi5f/OIX97KGZ4ZUZe93OdidPGOwVABcwLHxVLgy2ouGgwcvjUOXXxGXXHaoME5LS2tx9NixnltqcXEpRsfGY6I5U5FA8rX1mpSzJq5kVV8zpQMo7Oc8xmVnXcklVUFCMepuFsjApYCPmii0jEUOOm/cY71yG7DShFP1Is9hlwQc1KsT9TifIivNWYNmaafPCxACGAHCGpcm8VpFJsuuwcoUAT9wazLW7M7LOqMsthKDWecdwKiCoCon1bVnm3gGmdeJS2NzwPDwQFx56aVx5aFD5YxDkpSeOH0yhsdGC9sH7MmLsrrjcrO4EQGNxWW4uhaDJcfaeO3nJtGpclpXttWFaj/SL6sbm2kn3mYDDCtzTxwWgI8g+PWNOtYAK5Oa4t5UyXIdv3MI9R233RpLi6tx+tSZOHfuTJw8ueVCpL9Q+BgHDMXXfd3XFbCVNwHlFbFzj/s8y1LXCcAHY1DHcusAcRczptpBXo3VEjxhyLifOvBs7ndXrc9xvgiw+Bs947suSUIc0DvMMf7P335HzL70Fx80wKId9xdA3t5RN/P0a+KKv9jKEfiZr358ADZ4ZUYsB4pzDyBNpifrboDEVZ++aRuguBjAAihRdr+yLLdf/NgtT/yWi96T696OwWoHufNs6pDBXbtNAKjMaOUy+R4gulMZgDTa8OV4+VzOIVx6/nf10j7JxvMMd/MxDyR71PXMdb5D3lgYALSQQ2WP39v38zfy7rmagrhso7TNgqi6IKsn3Wj32oSMO9yzvS+HPRtIlrcnUpjKSAPY3o21zXA0tdsJTGQl1gY47YHKIKPNdLVBU29Fns4wyt99MULQBiAqlty5/QBUblc/hkfQ4r0ydF7br0z7Ihtr7gNEmaYBtyHME8qOeKycvgFXH1neM5PXbkd7VZz7uP15m/D0Cerbqb8FuG1QmUFWP6AFg0U+MNNUOJlcbWQhd5wAVIBPsqkbT+XpBLl+Y+T2Wdgdc7sWYvfuPXHLv94SX/3oR5fDh3H5UQ7pA1yxYDD5TOB1p2Fwza9Ux74uCsq8wW1VUhjICtUn111tW/mranhVBS4lJUOjRNgBV1IQEGNUjJ05ngZimFwtMEHFJVcBUckrVcCNwG09us3uQn4vyUlLHFTjHyxsE5nQ6988vwJFAugHi7sNgEdiUWO5stEuYKkBfRmMl+c0md8rkMtni+HOq0fZ1B2N7FpsdvY0qSoGhgbLzsvFM2fi4L69cfmhS2Lvnt0xMkpOK4JamzP9NmsuLJWe9S8Aq7ivNssYlVUkAarNcRum46Ac9B0Z8s+dq5nJ+Q420hgvQbDgmb5xh+raOqkfKlM3N4/buMZQUY+6C9vjhepGAg6wPnP6XBw/ejzuuuOOWFw6E2fOnu7l22EMUPi41lgw4T4kNQkuEF7qY55HHdDZLoo1INwD+OE3DEzWR97jwoJ6UiYrfnMXYqA8743fDXqnfN2FfM59bh10yfC7LkV+QyfBYO36H7/0oAHWA2GwaGMGUfxt2gJYmc9d/fTelM9xW+2deLBDsEQ8E6OfAVIbwFwMYMGCER/li3vHH/OYbWXyjK+67j09RiqDRH47+JpfKb9RB37jPYOy+wNYGaxZHvWhboIuQBR18NUu0+8Bdjw/gzXqRh9/OV4+99Szri0AqyxyVld7G+YESDJW/Wyzer/O55oMONsFFtWUo7xjE3gGZSHvJsl18ZltnHMoL+iz10XbqZtczOSiufP3f//33aKYB0h6OFEYAiZFRnBO6n7GbCcgkSd3P+DQ7/cMjMqKEQOSDqLOAEXD3AZY/Qa9H5PQBjVtsNiuSx7YfuyVzxVI5HrsBC5tT7sP+/VzLh9XFzvr7u/VPszZcbbvczsy8LENud79wHSuZxZE65XHy/v7gd9+IMs+ASgBsHJbStBzkwGeSYVBIVaLAHX+G09lEtzcT0PDY7H/wKXxVY98ZJxbJAiy+t1Yl5w7dyEWdu+JySm2x4/EmbNnCkgqk6gEkVdgVOKn2HFWYqq279qr2cqJO2rYngKAKtDgVVxdBp7Xu81E1aQ8aPJP4TY0hqmJD6pJ1mtgOka7JBttUi5khsiYoq2IrQqjhodqnjlehYUaGqp5rRoWp4B5EI9uto3NArCMF3MMayLR+oLJ4lXma3HZVTdhcbQVFqw2F5cdTFSPOSpAsLr3ijICDBKAjgsAg760FFPjY7Frbrakc1hYmIvRkogVl19lkwogbXRXUcwrq70cWbSQnYfktDLeYmV1pRffJMAgsL7H0AD8hip7I2uHrMmQ1aN46g7G2t7aV6Njo8131U0KAMdNWhEorkmSqW7GyvJacR2ePnkyVlcuBBtIj584EXfdfXecSkf1INuAHeJKHvGIR8RjHvOYsjKnrSYARQe4s6oydqtlZzKACYPCHLCeObdQkcGhGuMGsDLgHkMjcyVQZP7cd999pU0aOp7jS6PD9R5SznXYERg5WbaBmz4e+/7fX33QAOuBxmC1WSwACi6/O777BT33VrusNsDCFanbC0ABSPHVBiM7ASxAyCcPXtm7L7Np7TKpH/XkleuZv+c3ygQYZcboYgALdx7l+bIv+BvgR1m+YPqoI692mXzPM+kTGEBAbH7dH7O47eKL/OFzj1/7tDj3Xc/uhSqZxkTsUdOs1CSkghrf80YOHuXuXRYrzAdd48xlFiB4NWS5uBe51/3txr0c5+WCwvnGM7Lt43POpWV9iv57xzve0WWiZUDVBjYUuBNblVev/cBW7ts2qMkG2Ge0gYxxJTYqsy+yMrl+7Tq00ajGgPeLgaZcV5/TBlYXA2k7/Za/l3a0Tpkp26kd1oFdm8Rm4UJjVWrMlQF/KNsnPvGJ24TRfuo3lj3DmzJ4+5195Vi2gVfuxwyWMoBUSWeDKMoX9XtvnkAwWK9//esLwCJYn9+4jkkDw8R/rpGh4r0dpD6/sDc2N0fj3AVYgtE4cHAuDl56MI6dOFJyMBXauRiGqQDTY0RLXFQBU01Kgl5g+FYQfznHLyW+FIh5zp2AqCfnGOiSlqGMRG+3WzkYuZcuoVJhtU9rnqzGTm/FRW6dZtMLZi8MhyCnYcjqbjqTiLIrcyuWsgC1ck8T+J4mKvXX7UXfFBZ5K+XVtt2GsEhlf2JxmTXnAZY8XrXAEtdFtviGpYO9IvjfBZSB5lv6J2KT+K4SNL8eg53KvO3ds6swWXMz0+UwaWKfNPbUkTI507DIJoB4cLDkziIGC7AMEKwsYHWFujuyDfhxgBbXWBPEXhLUNoH03GusquAVMEtfbemgZoMN7kPGkLivTpTs8KTTKLIBIDl1LM6dJSh8Oc6fPR/jE1PFdXjLrbeUYHn1ne5DgBBA60lPelKQ7BP59xxYFxLUzY0BBqDTRyZVpEzybWF4AGwwTdyjfOqWEbBhhHCryw5algHsfo/h41pZgbwDjGtGbv5UXPbq33jQAKufXd6JPQHYyLIIbPJ3bbdcG2C1AUO+l3rk33cCWBcDN5SRy8ygLdflgbjfLgaw2gwaLJWuwIuBvPtjxe4v7qzfWD2Q73zuiWc+Pcjmznw0oai7/2RTTaeSvSHIrguo7A5kkQJoQs6JLeazYTCUTwA8NpSYLxYHXM9cM3+ntk9bZ4C7Mo+OyBkTXMxUXVTDMEosOy5CVyKZZSgruCYomo4y4R2fLSyjuGx0Lwa08m8ZYGWg5sC0WSQNvR3cvqdfGdn4bynBrZwV/YBQG4BYRpuJupgAaTByezOI6Xfvxcq3DpRr/wv8MjPld+3g8nY92uyTAbKCmzbg6td3yoh18z2DLMdKudFwWF6uZwaylk0QPucn4v74gR/4gbLRgEB1DtHd6RBlBHx2bj6u/IqvjNn53XH23GJ85COfjKVltvUOxPyuidh/YH+Mj48W0OEhxxygXJiqjQYwFFdW9bsbTO7iw/ErYK63KQO3XU3q6U63erRMs5vORKHbdualM7GavJz5rMCSW4o4g2YXDGU5/ua+4nkct8NDncslQLwBCVUJDTd5P7d21tYUDYK56j4s9wvKmj13go2aLLQerSJMrBFZWywe9QREFVddE3RflVMT1F4AUGX4nM8wXoV9Ku7DbgygpGD6yvE1K7G6wv+lOLh/X1x26JLYv3dPcZMunj9bgJKKmHQLAJYiRyWDvO7J8qSemw0Qwm4/al4YoSZbPcO0vFzdExUc1t1H6hUBdXGfNqxOXhQUBb+x3os1G4U9I6fg+lrdFEDAfMngPxhLi+diYoIzFzfj5PFTcd/hIzE3MxUHDl4S9xy+Nz70oeviyJH7emoCRov/AKRrr702nvCEJ8Rtt93W2y2lTPQ2OjR6grbSBmKrcLNjcCrIrDFWMFnqKv6GGQO4Ccoq41jjTjBMGCRcmIXZaw6u5rOgjHcTNDIPGZuZWz8Xmz/yE18WgLUTq5XZGV1wsi5tBoq2tAFWBiL9fs/Z0ncCG/eXn2onUEegfg6u3ykQXWG4GBi6P+CY6/5g4rr+rQHWyWc+PZZf8D3Fze6JAG4ek4HlHVk0NpD+MHzDeSrI0r5QHuXAqBqjBcMlUOJZLiR453uuQy+YrsS0Dm37bWL2yloPleszSVIWL9dff30BWP1YjWxU22CqH8jRkGRjnkHbxUCFyjazJv3cf20QIqORy+4H9h4Ims5gayf2xnq2y8sMYAYRXidgaN+3EygkLQQZ17/xG7+x7Cr0uTynja7brr/2OFgf65CZI8ttAwfrmQFqBkv9wG3uP8dA0CQwyGU4QZQz66UB4N6PfvSj8aY3vam4HQiezUxV7svx8YnYzU6SvXvjPz3yq0ocWqczFJvdgRLnc9sdd8T8rvl6FMjoaCwuLpcdgeXZvSSUZP+uLrwSizQ8WuOlmjiiso2/AUslPUJJzrjSBIRXmrgGYFeGpPR3opNhL6qSaJKfNikcUh6EwmoVkFtilGpGd8BKyTmV3GElO7uurGZ3IUClZyyJB2qSZxoThUsry0B5ThMjVgGQvVFBofMP2aj3bZYg814Qe8l+0ASwN2Cm5piSvqoxZdyfmecSM9a4E4tsNlnq02k7javPTPWdWFtZjsULFwqw2rVrLg6xNXt2MsZHOS6HY3JWYqQcml2ZNMAWOcsAlmTKl+Wpq06ytNdjgWqwfq1jPdqlxm2psEn1UPu0ZolX2eNedXGg3BLDBTibGB8vC1IyxJeg/RFciE2MW5fks2SYr4aCcilrYnwyuuvLce78hbj7nqPxiZs/G6tLi7F84XScOn28J+rMAwAOq3KSlwKY8gI5j6/GhrpwDwemA7QEQwbHG8NF3d012HODslOSo4YaFw2/mzdL3esRPRotymOeuUsrPnrTF5VoFKDUTi0w9thH91xrbV2awQWuNmOh2uCpH4Bq59VqA5X8+05gI7v6eMb9lWm92i5O27XTrsOLAayLMW+Um+ueY9weagbr5DOfEevf/4ICrnQFIj/Ic96Ex1wssaI9Zr7qKfFJ2866QDB5LvLPLldlU3YMNgubgX3hOxNd+57TOrgQNcEu/Spj5thZn851113XzZXV2PVjdrLRbQONDNAeDMDyeZb3BQagCRrOLECeWBqUXE7+vd2ODAz6/dYP8LTrKOjIIDPf1wYi1qc9+P0YH+vkUTjXXHNNXH311U1g9NbOtDaIymA0g06vawNA69tWUipry8uC2+7X9pi3wa9AqT12FwPAPA+WCuaKdwIS8Zn3e5GfihX/ZVd+ZdmZdvr0qWI0OWdu794DceLEmQKy2Pm3vrEGF9TkQqos1UA0Brk5829wkPgmnlS3/8fgyLagcAwNBr6Mb8NwVMansjHVKDcxWClw3WSePfzSxH1VdLcVR1WIrxLfVJNcFvkorEfOElzjmmrgeuWPuMYjbkqZjZvXeK+a3HQ91mhzw7Zxmfmdei7Jga2zB+vRPQDKuqNQ0MnTCitXEnwVH2o5JLm6+mpy2NoHNQatN3c8y5AYoOHhAqCKEQd84a70GQDTcnbgegGZTbKw2FhrUlA0rBKPX5iZjN0LFTTDRtLPAC2AjkafZwlunBcldq2pK0PhTkgAkeyULB67EMtGA47T6XbL5ofebqGmL5eXlmJ8Yry0tYCXlZUYHRkt41bK2awrXLLZF9fdKqzSQCmr9G8D8ofJ7bWxGafPnos77vx83PrZW+P86XOlb0ZGI+47+vneNBBosTInzQOASyBLvxsHgqxiJAycxy0oWMKYyVQJxvKCSOPjjkMD2nGlyBxQNsDU4HjdhTwPtwyv1Q99OGa/iDQNDzQGy05pB7XzfXtXoddeDEBxzRcDsL6UMtssVtZ3MFrEUhkjdjEwdH9M0wNl3x5MYH9f5fwAv8xB7mv/z/N7udu43fNiBVjaVQFOxi3Zzrk41Ma5kOBvymRRgnwSGiXbimzD3mJvAFvMh5yLi/mmm5DfTGGiLpAlttnqmgKwMvWVjXMGEDIn2QDrPtGQ9pRpE98kK2KDnbzVBpjZ+guTgdpxok+vtfJbK/ftq3o7PgOnNghoG/s2WOonF202q+1e2+keV7YZSNl2+yrXJ4M0Mq2T5Z1dgPzPA9fbap92TuZyM1vg2GQAtpPs+/z2OFl2/t5+zat4xzszarnv+OxuKO9XiROkjsvjbgJ+T53qpVNox1PBUF1x5ZUxOTkTI6Njwa6zkbGxOH/2XNx35L7CIJB/6IorvzLOnjUGhyOeyF3VJKYseZM6MTwwUgxacaWVHXc1JxRZoMpRN83xNT13GLvqGoClu6iObWMii2dQd+DW9v/SR00QE7FdpmbwLEGMbc0HapA5MVnVzciLGKTKZjly9TDmIl9NAD7lV9ahXgQrAhtXy6xMynrZ1JhAegMIBIyAi8LgNcfoCJpy2oWe7DRH8hBfVIPta/JPrxXklSxgTR0qn8fkJ5i9QsMSm0XsVhML1qk7BOoBzlt5J2oC0CaRKE1kzMaGOzE1MREzs9Oxa36uHCZddxmSOqOemVj6ZZ2AdNhJDs0GbNa4s7Lbb7NbAA+PhQEjwF6gQn8AIFCmVRfVZIXsciwAY7juYiSZqMGxAE/OPCS7e9ETTbLSGk9XD6YuLsqV1eIiLDoUgMlYFdf0Rqyu18PB77n73jhx7GSsr6zH3Oxc7Nu/EDd+9MNxxx1buaEEWsRl4QJkha5+Uk/yN/UjvoSs1845Vus5NAC9wjXIA0AJtoq5yIsyjMdzscY7BguAS5neY4JH+h+jhItw9yte9UW5CB9MMLUghTgtQAm5qHj1Owz5SwFDO4GUL6VM6gnY6JcHi99y8Pv/iQDr9LOujTPPfVYvflYAb4aDbAey/e9pxIY11/aITcQSurQpj/sBWMwZFijMoR5j3ZxpSG5IYrOMSwSMuduWOUqISo7LokyYMXfcIjfhjwEAACAASURBVPulzMxgWfEcF9MGQhn8ZKSYDbxGPX+XQU8bXPh3BnS54zTG29wMfQBam6WxvAwg87MzC2TbM7OTf+8h0ua5GfBYZrsPMpO1E6jJbc/95hE6pFh42tOe1osDyYDRMu8PPGXmjGsVtlxWu+8zWLVP2mOo4vV73Qr2g/JhPXMfo4RhqPjP0Qa4cEz8mUEZ7hySfV525eWxb//+4qKan52LEydOx9LiSjFYnBdH/DKxKyvLK8UFdNnlVxSwUZkdXFuVeSnMCYzVZjdGh0aLoV6rke2xyRmAm5sxBJMDFS2D0zTASWMQuICxuhUrwCmZxnsApbJTPUBc8oZyXlyd5KX/StoHU6I0sVtll2ID0JrcVBnUF0aqUShlR2ET1E1bqjuv7hSrAIvDj5vDjHvnHTYNahLlOV7IBXUpbr4mNkuQUO5oou2VjTLeTfxBUSYGiNOHKdiz1glmrgKs9Y3K6Ei7r5UYq+VenFuHI24IDm/yb/Hg0SGCsRt2kCcRA7S2UsBYWZXuWYhDlx5sKmmW9prdvsZs1GeW5zcuhlHi1roctr1SxgnG5dyF8wWEbR2p0Y1zZ8+WMUWuGDeAB2dMAvABRouLFwoAKUYBAI3rz2SrzaYMxsbdmeT7On36TDleCdCHu5DPS0srsba2UsZ+cnqiAMOzZ87H8WMn4/iRE2U35a75+Rgc6sS/3vLZuOGGG3pqBVaJQHgMBkl5MQbKp+3GuLgqN3Eo8SYumo1t6clmA6ooi7YZH1OY3CbfFt8xd+kT7uc6c2pRNuBr9JOfjmPPff6/KcDK7BWs1a7nP6+3m64fE/ZgwdADicFqB5jfn4sw71zM9sHkqPlAZ373+osBrHY+rTZAzeAwx6Y91C7CY8+4Jo5d+7TePNLemp5BWXbxow7Km+C0N9muuTAQG1AO9/DfwHbAljsOPXydeXLkyJESc8gGMstRL/i3KSUoi/mnreT7olc+8IEPdGUVsrHPBlcDmg11Zjv4PrNZNjCDlTb46Aeg2oDGTs7lZUHM5bdBRPvZ+b42Y9cuPz83g8iseNpl5PbktvYDWf36Mfc3g4eLkGSiuAgBWBm0eH/urwxiBMX5ngxu7Jt+oCr3U7ue9wdwd5Ify4R+JUCdnUm4/TKoys8dHh6NvfsOxqWHLo/LDh2MT9/yydh38NK49NLLykRYXjoXR4+ciHNnl2N5BdfXStnCPzxMoDduovWaWHKgYVbwkQ+OwIEUVqRuzusGrh2YFI5VWS15pIaKgRzgi4J1CITeiikaGRnt7S4D4NCn7FAbbvI+8TfGs9f/Tdbynpu12cHWONxKk2UFK5BpslKV3X/EBzXHtpAPC5dZ45ICqKw2AZ8Aosou14QPW/Myud8GCKweiHXzqZvaoQewtlyHNW1Dw0YBSMvftdxy9E/Dmhb3YnM6fS9dgvFpaRGyjbVsguFx/20xdhX8jTRMTgEqgMYhBqnGwgFWyIjOQLFrcWBwODabdBV1N+FK2VV4+WWX1HMgSSI4PhZT05MFHFWmZSwd7FzdmbA6AIM6D/h7OE6cOtnLWo6yvXB+sew4wqVYcmitrpV3WFMYLGSIsQCwkD5ifW29fEf6B49Hoi3IycraWmGuWCSMj03E4oXzPTA2Nztdssivr22U/2UnK2C3EJebCEqcP30+jh4+UgDg3N6FuPTgnnj7370tPv2Zf+1NH0ANip7dxOTRgpHKxoULM7iVscJwAcAER6zq3WEI8KSPdIvgQlHOMFQEB5vokefTb8axUe7iBz4Yqy/80X9TgJUBk5nZc8qEnJKAPrg/gNXOrfVAdhFeLA0Cz2znp3ogWepz8LuA7WJgqB0HlkHcxdJIPNQA6+jTrymHPbftdCZNtEfF3d6EHPQ2pGRmvlnUqFvFJpkgMBWJLKwHriPz5qOjLsyJw4cPFyaXZ7qQ8qhAXfH8DYMl8HMh13n/+99fAJavfqAmAyyvq0q9SZCYjrfpx3I8UIDUBmH9npvr2QY1GUT0jFET42Id+jFA+bn5mYKoHODmtRnk5Dbv1NY2WOnXjgyYAFcCLFisfkAvC2MGTW1Gqx/Y3An8tvsntyffI4hQoATZbXAtSwWoMoiw7yHK41MxPDIeZy+sxdJaNw5dfnnMz03FwuxYDI9W9mJiYrLErWAUazJIdopV5mkTt0+T0gBMIANUDDQLgE49PqZmKS8woQaU10/FaNXcTWWEm641uLsyS3Wibs0VA9mHy+7Dyo4BsArU6aVeaFxhzXM826/CqSZeKrl6Bb2F62lisGp4UpMJvame/V89bdXlWfNzVUAIY1JzeG21JgZgcLZ2DeJ6BLiVecMuu/K7cWE1YWjJX9WALABWiSdrMsGX+Y/5LzsCa7nms9rK2l5dc7CBZeVY3JgVQIjzCnPW7Mwr4wXYHSSInPQOdWxqmFszYCX+qyGrTIPaJDgFJBGDt2/PQuzfs1CAF+5egDXuYAASiVSRn7rhwLxWJCiFmal5sNyIQHvI4A9YIiasHK3TZJOnOkXBNqDU5KsF3DcHShclz/E6zQaIMr5N0HydK00MnhsDGtmrMXDrFdyWnagRG2trhfkC0OHuhZUl0/3y4lJ8+IYb4u67a8Zy5j+B6LhAYLMAWrrvzfeDQfBIEt0jGpusP/jNoHauZ+6xOFI3arxguTBSxmIJ2Eoqies/9EXFYPXb/bfNAjd/7JRQdKcs7v0AVgZQbSDSZsB2chFeLA3CxcANv5Frqh3Qv1O7LgaGLgbyLpZG4qEGWEeeenUcftrVPeDuOGcwpY1B5gQ2xkBlXCIoq6qsut3FA+io7MHRLnscDu+yVJ7KwMIC70q2z7owtXeAMjecVMa+SY8DwFJZt42mYELDuhN4ykY5l5W/7wc8+gGT9gTKrEnb1ZfrJ9jLLBP35vszKMrPEZlmwJYBkQqoXbeLgak8GJZFx2eglIXCflMRAq5gsWCwMsAS2Co8bUDD9wLCNmvl86oBAaBsbc33b6+xrv0Umm3LINugQJQwsVQAKgLVAVM7HqI8PVNYqoWF/XH+wlIcPnxfHDl2Iqbn52N+10JMTIzFzORIzMzOVt98kxsKI10nCkZ4qBigzRJnU11WGPAeRmqASQ3LroHZbt+vba5B4soShrT0Wzm02uDyatB75ws2wAcgxbOGBmreEx6Fca1sUs3HVICW1zfArkTmGCjfA3VVGRgwX8/ds14Nnui5zFIsVYFGNQFmAY8oFUBJc5iy/VAUzWYTIN/gEw5ZNiyqnH1YkqlWl+pApwnMTnFart7qnKpnDOr2M2XEVnnNjsUmG3xxP3nA89DWDsky9wAupe1N0tGm70r+rAJUKmigrwvYwoWYjvIprkPycJXjd6j3YMxOT8alB/bG1Ph4OUy6gGiPHyrgpe7OxEVbxry4UuvuoRKTV448qivWMn8bYFtyi/bi4Wp/Anjqz1W+YNS2xqKyTzynHs3TpKtori/1ahRyjceqoLZ8h5uxt0Oq4loYMOq9urYRZ06dilHy/UxMFMYIhvj66z8Yhw/XTSG6LVhZsxMZ9yHslqt1wA+GwySjZsD2OCnmMr8B1GClqBNsHnNbo+UWeAwMfcU4Y5C4jv9lMXTTx+LyV7/+QTNYxlL100GAHs8czAHiOU9W22WX3XxtBiv/1r4vJ+ukLhcLJM+gjrqwU5Dg9Dbw6ZeZXeZtp2B2QeDFwFA7KWgO8m+zW7nNDzXAOnzNk+PwU5/c08O9BWQ6moZ56LE2uv6NkdLGqqMyloGFyuVpz7P9y2wXvyPH2FHK453neHxV235yDcytZ/jqgiz2JQe5K8gyWlY6AxMrqoFvg7AMcCyvzXxkcNCvvP+PvTcBsuw8qwS/fHvmy32tyto3SVVavDG2MRiGibYbvMsG7zIMTWNoaGKImWGmZ2KiY2aCnh7cEQTTEEFHDOBgMx0wTSPjBtt4ui1blmTJ2sulkkqqfd9yz/fy5TJxzvede/+8yiyVZBncg15FRWa+d99d/vvf/z//+c53vvR7N2JfiuyKJn5pLAQ2UrCEbdSY2j79W9sW2yC9YcXzw98CM+lgkJ67BuuNQqlpOwuAff7znyeDBXD13vd6uYcUsKrd9TO9R1wlF8rYFAepG32+0f1K71mx3QGgVAgbP29URHnrxBYbGR+34dFRq1Zq1kTh2Grdzp49Z6dPnyXLsG//gQw4WZeH4TgJhr4JHR2+SZj0aNIJ7QuYrPCBgsgZ2zuwiRfJjwBXsZ2Aj9rcxeZewNMBppzCcy+kmGdzbyt4ZQHchL6JYaFgdmO0iNIxDrQE1BiKiwk/9cryyTz83YNN82l5/UtAjBmG5mVvXDQePlyRSOJzvn8bk3LM8VH8GKyVs3LYBto0MFruWJ6XZxFDkw1SAEQZ0+Lib/YPiulzgOr9xEOLq/DEYpZixSo1lOhxmwTWbsQ/3NugFJk9yB0yVTPAdJngVTo/B9hx7nj+VpzdYkFm3HtbtdGhARtHNltPt1WqXqQbx8hMUdEPeIxgLiOT0cGNpyugTRDSY9YmvkumNO5jnAO1Fkl2JgZ0emuFiF9mqviaO9o7sNO4gTCHh+28iLSzfA7wnXVNgHamPS3btSuX2a5MQe/ptq1bt9njTzxpDz/0kJ0/f5pCf7xkcbJt2zZ7y1veQkYK2YQQxCOpRLophN+lo8JPOcIDRKluG0AYzlWu1lrYaluMBQBY6WKy99ljr5rRqJ4CZbkVAUUqBi8yQKmJZxFgYb9gkMQm6TgvtxZh8Zj4vsreaJ8pI4bjPXPw9S8qCo3303I96bm/FBgqfq4i0arJiPMoZgm+1D5fKjuxOL/c7N867vl3vdPOv9sZLM01RVAkYIS+hf6pBI00BI7vAOyIkcI2mI+0iNE8nS4W8Z3UP07Hxbbo6+jz+D76NcY016pW1i2MvFC9F0kXKONcAQ1WyvJs1jBpLDSd1DebqItAqwiUBHS0r3SfOofid3BR2q9uwkbsk75HRoAD1XqvDA0KGx1T+y0CLLyftlPxutN9Zg9nmBSm11P83mYAUgAL+iuArHQfxfbZaB/F+7gRSNb30jbS9d/ofmBfEP8p/IdyGlr1ojOnL66it2yxsfExG54YtYGVsl2emaWGptnXZ4Ojo7ZWLtliC5lVHa5QVjo+waFTQ7eC39X2OGdsowdMVDHS4sssouwMAUBWClzd7ykHSpqo/Xr9jBFeAsjCC22i1VH+0Pv7Cn+xjSiIjwLKIVrXcTVJis3w7V2UTkdv1baTV1bYH+B0EFJTREz9V5jZHdpdTA9wRVF4FnZyIJ4OTgAsADmsnccLlgGnjFTzyV7AFK3ANkjo9fT5ywBFsFIOlsIVngxRMEAhwK9SBO4hNmfqck8utm/cAw/XLlNr5cWu/ZU+j3rW/ByCWeyCtxarbBNgsdjyUttGR4ZtbGTYBvp73SpBXmZdXgMRbQmjWWb4MVS6SvAOUIW+S1YSgBsxObLDVbKDPIfwBYPQXf3Jrzv3VpPAH0awuG5YQmB/2I9YY7Z5MFvShrjdRSyqwhsNzBjOFedWqdRsfnaW4Aqar7n5Oevp7bP2YtteeP6Effvwt+3smZPW3fTizwobwksOmYT4jxW3XNexDdoDukiEEVNZBP6W0TSuD4BS4mOcL559/FfGl+6Xsg57nnnWtvzv//JlM1jFMSz9WwChCAyKGYOpL1QKlooAC6CnKCrH9sWiyDiHlwIb0E2ldf/S88Zxdv3bP8gsFwCkkO2Y1i8sXnfxOy8FhvD9IguX7rNYjgefvdQ+X+qab3SvbvSZjgsN1rl3vTMbs9VnNfZqPNPivkj+aHuME6nRLbZDv9R8IVCmMTKNcuk89Rl+4vnAwgOLETCymN+wP47lMRdpwSEmGMfPDJm/8Y1vMESYvoqMjwZ4ARbtPGVUNLGl+yp+nh4jDXVtdgOK26SDbLExOG/EoJ2K9jXoazDTRC2gVrxW7acYWtQNTM9Vk4iuMwUBaqPi91L2R5+l7aTfpcECwML/4vdu1GlTgJlOthuBrLTdimFCfaZrwWoX4T+E/qSn2rCIcr3BFfLE1i1Wbw5Zs1S1tfKadbpWbG5pxYZ7+q273oDblE3PzVq92cxW9FgZQy8F2QyPH2yTUBAnKYiKayh/EvX6gnVy53Kf/NDZfYJ0kM0VN8qXUEMTDEyE7vw6o9hy1PkjexH6mrztg4VKPJ1YDiWAG9rdaWU9TwGiIovPTURzUzy/wAi1ZRocStU9S3AdUMod4bP+ljE9KocTFhFRbDozJ2V2m4vGaTUQ5ws9EoAOGbJgZdLVoBd+Xu9mjnZUn8LpQxekv3HtaHdqtwhQI3uRnjK67iCqgpliyDbApvq08g0ZwgvRe87iOJ/H0NxSK8KZ0HBVmAnKEG0WfjWWpUE7NBp1Gx8dYRYeLDtQhkcgHAwpGCWwgLNz0FqUaNmA/jM/v+CZpZH1iNAibBkk7EfBcLQJ6h5Kv4FrR5keiuGr7puF8jcqLAtvrqnrU/yb+61WCVDAjgmUwEuLDBb7qoMf/AeThOtvLbasu1EnWGu1W7R1aC917PKly7Y4v8isy+1bt9vX77/Prly/ZIutBTYvABlCfhDBw18PPwWYVCBaJqE4F43nXOy021zFy2lboRD9rX4gfYrGw8aRZ2zbr37mpgAWJtybeQ194mNkhgBMVCIHgAjgIX0B7Cydcm0aXv3veReZqo0cz6FRAshqPfm0NX/oB0zHKJ5P8RxRJLr4Als085f/gSxU5+Rp7g9Fn1X7r7g9rgHHx/Y4Pl74ThoK1XfAkqVgcKNtsC32pXPA37huXX/x+C+1z5u55pu5bxu1JQAmSuVcePePZgXT0ZfUf4rfSedLfVZkjvS8ip2Sh1uqj8J39T38noItLeLwHgATWF+8+KxHofV03BNjJrwhg1KGCDdqGAGQdCWchsGKDFTKoqRoMwUwKQDZCGAVQUQKFNIGSFksnftmx9E5p8BvoxBoeqPSfW70u65PNys9t7RTFNsQ2210jWn7FwEWwoNgsFKglOqj0ve1fwHM9H4VgaXOOb2+FGDhGtGRAKoAqACspKfaqIhyXz+K0w7Z2NgW6+vps66VNSv3NGx+eckapYoLg8slO3/psg32DtDtGpMaJqZyMAg4F5wzxdZZqCzOkHYLUSAYldGlrws3crEt/mB45XSIq0krh/svAAVmq8zcMQEwPDaZhPWFPF1gHUE7gYLshgVVEYCFfkYBery/OUgiuxFmpLBpCCU995JotZ32CKDlPlv+aDooyxdB7OvQXTEMFeAqMv2k8fG+l5uY4tswUpWXE9oAgvwslBOZkDoh9kNHhDwH/C22UH3H2TAHprgfCP/RJ4xO+LLIcMNSPxcBORfDk4GiSWpkCwb1Q4sGsXvBPmsN6MkNfk7LHQAsB6T034JgXedNI1V4YLmjPfpBb7PHhoYGbKCvj1mnzEDsOGuqBAFoAVk+CY7v5YrNzqIczxqBErMIGZpYYoKFQBlDB6F9xHeXlpyl4vMUuiS0tZf0qbNNUdIHjKnXvSwRvGgBgEtBX2XoWEkLYOTg/VX377dbcIxvuG9WZ8k1iqUydVhXL12xTqtjk1u22vTMNZuemrMXjp+wmfmrWZ8CewVw9SM/8iM0KtUEpHCg9CaaUPDM439aQidl7aVXKS60sU33M0dt57+8uVqEG81F3433blTs+btxvNf2uXELiMGa+tD77dL73p3JM1IglGILLQDT+TrFKPhd+kCFFBWNEEZIyRUfX308UWgvFdHrO1ocKbNWY6E88sBwIdFD2kN8j6V+wGCll66DFdmOIghILzo9yc2YFj2MehBxEamHhSZXNZYGdSHZ9LzS4wnopedbBB0CF2oUrbB0TSlgK15/CtyETtMMAiHgdOVf7Erah/RXKfBKzzVlBu69915qsMBeAWRlrEWABbVTuq8MoET9PP2NbTYKA+t4AlbYJ0AUTNbkpi49FQbXoulnrbvXDh66w0ZH3WBt+vpF2zqIOk9Iaqtarb/PplvTVu6qWKVUI3A6e+EsswHBYGUZIhnwdIZFbtpkryQ0zso5OeOS2wkkzE6ADQKamFTBDmgljonP29FBCRgDMjQxEVKzEsfjaoaZgeu1b870uAKJQIIgxIECs73i5rNfRIjH+41bAeD6FB7LHdRDCJ+V5HEwwgBZYJysXwYQxHHzhYLroBLFWZzF+tI4YJFwDq67EogBS+UhdE3mjqh8F15A2s1AwRAS2BKMwfrT9V84WeoSQlcEGwb2z8j282cf2ZXSO0k/FXsIB3stCLCvbPIWKCNAdYAoB/q1NdwvB8DU54Gloyg2NEvoP8t+3mCekDXZbHbbCEomDfRHP1gleOI4sgamcyVMQz1UDI8rfAZGC9fdpsko7iN0WchiXaP3moA8dWAAVxDeQ3MVTB72kZXlkQca75nrsryx8/qv6DPcZ9xvAEX8F/BBG3fDGiLYLfr61Otk3C6cPW9XLl2mA/zY+LBdvnTdzp25ZFPXZ21u8YqtlXKjVbBZr3vd6+yDH/xgtkpXjU8wWqq3JpZL4mKNe1qpa/wDIMP3yDxikYMiusdesC3/2/9xUwzW3xYQeSmbhr+t8/j7fhwBLJTKuf6h97PfcNGw5DVBtVApAqFUy5xGktQvMT6m83pKNmguTbEKPvdn1PVVxSgYgBTeR7gcDC8iNPgbZqSYM/Ec3HXXXQwhQj6DTFuK61OAlbI8uvFFZihlldLtU6ZIE3Z6AQJC6YWkaDQ9jo5dPJ8UgKjBNwKEKdjSMdJzkV5CiDUFc9ouZadShKzjCmSpPbTPzYBgEbBqn3pfQFLnkoYIJXJP70n6YKb3JAWkxWOk7Zp2PqBuOKnDowqeH5sVUYZFQrXeb4tts/mFZesf6rax8VF6DIGZ6a6W7Ae+7012fW7GphbmrB4+QsiyW+24R1B9sJnRwAQYjmAcqBCrwEQSWV/Bmix7ynwKqNal9Cc1qSpVr5OH6xaNi8kf97nR3RMrlShojJT98JIi4IBPVBbuCupYYIornEIY3bGCZyVmZFPq3p5nsFI4HiskPrghROcgIDd26cPI3CAk5TUR9byk/YohtIRC99/drNTxTlSYj+w47iP0Ym7d4G0kXY32nVkyJBM92CftF5cJBibXsnkJHrzSxYNWkClrqnzDcOuKUK2DpUCTwZAtZ5o7X1gGGEbSAQs2e2YPmc4ykPyqgyjW/Vu1CgqsBhuH/ubZiYS3bNPljofyent7rL+vzya3brFlhI8DwEPbhOslkFgGu1VzkXlkpxLIQAsamYhouzp0UKHzwH6QuNFZWnIRLLtIGMkmJZVwDWC19Byi78r2gfcrjimgj3Oai4w/Xj+yJZFFy/24qSHYu+HhEVtqte34C8ft/vvus0atm9c4MNBvp06etr/487+yu97wOlstw+zWgZbYLBSRxipcLJV0Vio1guMqDKq+g++7Mz3c8B304z8mIvznKv7xJ6zyS//dawDr7zua2uD6BbCufuC9NvPhD2ZaRs2zIkWkTVToTyAI7wuI+ZjgtURTtl3ESEp06Pcim6VTxP7l1I73sA89Dxo7kZWL0CHC9mRqw/8NYAvPw4kTJ3In943AVQo8ioCm2FabATFtl7JImmyKdF8RQGwG+NL305BcEZnqOOm5pWAkvaYUAKaTmiajdF8pyNL+UoR8s89REWCm30sB1vve9z5+tNH16fxSwFRs840YOpl+gqmSnkrGn+l59GIS2rHNGt0Qy5bt7Olpm5vDZFay/sFu6+2r2egIRICDnl3UKdnK2ootr2LS6li13mM1rGZX1qxrecU65R5bLnVs1aKAcWiS/PpUv07xd8R41gvcCUqiTlQODFx47n5MTvViYvSHz8NAyDSkKSiMOeWuTXCQh8AA4hSKI3uUlIBxQXXU2EuSJyBwzvRhCiWKaYnMsvQBX13pRMp++EmFwDvr0wBfUdYl4IUL9wMA0LEq9FICVg44HBTw+gNgeZ/0tnG6HDUY3coALw9RyRbAgR2ACjLwYNMAIOUDDbQ4SWhuxY8Taii3xyBLFc712D5IMAd3wZCFRca6uones8ki4YV9+EDmITbZluGaMZAKZDGLZw1MGXTtTM9j/UL89zYqEUCxBmMHZrRu7YFr4WAJf6y1VduxbdJ2TE564sQSxNte3BmsHZgvgCf0Ce4D/ShCthxTKIr3Y0kUDpCKkB0+r1aQNIHjrfI9HF/7duPYSLoIEAkNGF36w43fXfpdxK9zZygPzwnaEiaes/MZ64okD+wfhri459euXrXHv/mkdXWtUOy+ffs2e+iBJ+2Bhx6x1eU1m9wxYtW6M3XKNEQBaQjg5eqejiWKPijZAdeYLiw1KQmEYaKj4/ujj1v5l/7b1wDWzU4Mf4+2E8C68v732NxHf9zHlUwWEJ5+AaLkeZXO+QJSmuPEmqYkSspwaRHgY03u46m5Ne3vCjHqpxYa2gbPDBYRyDKE9QmYLWmxsG+wW10PPvggiz0XmZf0HhcPXgQ+KWhJP0v3KVYrBSL6XCAh3c9GbFUKMvS7D8Lh/yMmJE5e+9B+i9fIyTqhBtXg0BzBLwZx1RRg6Zhqj/SzFMSlNyltu+L16bwzoBA3HO+/XICl4wso6tzS95X1h5/KiFD2T3q/IdwFOu8fHLHx0XGGfmDeeP7iRZtbaFu10WPdPU2KcxF2gUs4JnWWA6H6txyFbVcZjgDwqZUrVkMaernLVtr+HkNLKOcSobSM3YhJxUOEAGKhsYkSLs50uReTX5/X66MvU2hw/KGItHiAlpjwETbJa+v5VWf9QCxPZIiVwuE7Y2QTxZTi6hwMgtzKIz3Zp8HOhPEoQ24wvvRQFu8RsurivCXsxzmhzXPdEdoWWiLPXOP5EBiBjRLwc+DpxghRkDnOiz8IRFyATyDLiTz8m6iHwvE8NAeABSkZJ1S3vY/xwcXlBGFhYeF5jA7u8D62lUFfxgpBf6fSiqlHKO+7hx/BCgnEgW2CjO7sAwAAIABJREFUzomgOUodAYBRYB8gjqHWLm+LSoQNW+2lzNKA3YB6vshcDMQnd3WAQvQglEUaHhiwvl4Ujh42uF3QjR+LAvjfMLyop8OzHXGeaDucN5gmAo4YSwisUGCaYVW0c84qOivrQNbvu+vX9PzL40v9CP2K5x+ZsfidyRoANqUuut8vQ1eoNsFNS3yz0Onb87N2+fI1O336PEOFE1sm7OrVy3by5Em7cO6CTU5OWKsz75q+UsmQZYj/b33rWyNhwUF2Os7ivopR0PVi9a4sKrELYjXXvvWYdf3iL39PAay/Rxjme/pS8xDhe23h4x/J+pr6PE5eCR4pwFGChRaV2K6IBTiOJq7vKYMlgCUgttE8rX0qbChmHu+nciMALcyXMBotMrzrRO4pG5KCkyKwScFNCg6EPvV5EYAImepzrezVMGmjCpGmIEw9RQ2VotEiICw2WAo4BKoEqPBd0HkIkwl87Nixw37iJ36Cg0YKqIogKwVTumnaXhoZfUdxXd3UtFMIGKndU5sGhAhT4Fq8tmIYCfvH9qApBaogUlfGH34W9VRDQ6M2ODRizb4mNSZA5UudZatAS8VU1SG7fOWKddZWrbvZYz3NJsglNxFnAV2wB8j68pAICvoibX7VXJyrtHcUVF5rq6ixAyxOTiEId8AiXdUa7Qp4nzMH8WhxZfYHwEoLEjOcuM5DyD2eCLNo6h0lZRL2CuESZdPJbBRBOk367JuRvbY+K8QBFj6lS0AwQg72wjIpAIpHvHBvnL3iPU0sChzt+fXR0iAQFn6yQHSEFgmSYlPv15isYcIZongONjmQ9N3CzqHkjunmK7cOQAy3RQadsy1kochgRdgvWCcCKppgOnDgqcufCVmP1Gg5jJWGLtAe94tz18svP5jDELM7oHTAiTYEwGItSZrHrhpsOOS9FJyOrdGrCwDLQ8Po72SSwlUfYbs80cFDuQBWBAdhP7G20rGeRoNeWeNjYzbQ1+1hW+gYyyWyn+6I4efl+B1gHqFMafjCrJTA3FO7CUKiNqS77OeLQAeNDnS5eIConzUx3QGe7RCN5R5pzuyxPuayZ36uEmChXXE/fGFBQMP7672Dz1zJ7PLFq3bixFk7efKc3XrbfltbW2biyvPHnrd6pWG7d+2y508etdaSp58jZAiQ9fa3v50/sW9przBu4D4oSxfACmFF/BQjr/FIC5PS40/ays/909cAVjpJvfY7W0AAa+FjH7bln/ok+zDGEmWsypMQfRCMqJ4jgS4QBMIdmkPR/7CdwtWbETD4nvRe6TxOllmWM/GBWCwtHrANzlHnh88BskDKgJzBM8G5XD5YRaYmDSulJ1gEMkUAVAQjG/UjHQs/pXVK39N39KCmDSi2IW2QGwEggTYBl7TxAKgAPASqUGML4APHxcDyxje+MasDKDCUTQzJilXnpzCBAKButM5V58AJL5apKVjSTcR7ELkDZAFcSeReBL3pfvV7WkQZq9TNiihjgNy9Z4/1NnutVqnb7PScXZ+aojfV6Pi49fT1YnmPYZqiaGyPCQusldoA+5ZhogoKM8wRjIz3Gzd2VbgK361mrtY+0Yrp4Go/gIebTaJ/YHDvOEsWWWdirgR62Fehv4GOJbNXcENIFySHZidCaWQQnILJ2AGeg5IBZPfBCV8hRD9XMg8J60XRdWQfstxMWEPQzDI8s9zA1GvqYcKkpUBQOpw4Ky4Gxn4JVCIDLWPOAmj4334tbggZ5pldCGHl9gnO2oTIPHRctExAOwYboXZmBmBFws4K2UQgRRh/4jjK1sR5A6wsthYTcOUicjFqfr9W6GmmbEVqpqIMjvoAxPYEzBESpM9Z6K2A2MEy4rzQNmSCWFC6GoOZ+2vJG43le8IJHtYGGITF7s1CbB0FmD1z1IEIB0YsHqpuK4FwJC4KbbN/1y4bHOwnEF6CI3uXh1i93SroZplhK1hTZaimJrYsu8R+EiwW719YZMC0tKvLFuYX2O4e0sizFWG+i9Ctg2pYTvgCA90V55uNdQSL6PNVLoTg8A6NJK6fYE1sX5id4u/W4oI1uhs2MDRkFy5cslOnTttTjz1pa8t4xszm2zO2vLrI+4JVObIM3/SmN3Es1PiHdoChIhZg6LMAk+mCMR0nNaYDYC1/+hdfA1ivgaoXtYAA1tpP/yQ1WBCIiwAQcyS2Cv0J/Q19UIwpPsOcxyzcGL9TvKLvaCxNQVg6T6dzaTrP4veNiCABOH2uBQjOGeFCPDO7du1ykbsmTJ2ED3wq+hqlHQop7Tq5FJgJzBRbcaP30+9pgi2CNQGXdH8pYFJDpCBF39mM5RFLJVC1WRkX7Gfnzp32gz/4g/ZDP/RD2SkUgajaoQjANNEXb2yxbYrnqf0pRCiAlYKydKWI99Epjxw5QkuFGxVRRrx4eGTEBodGbcfuXXby5CmrVWrW29PL7CNkwzV7mwRZ0HPMLS54thTW07GqJ8AN/YkLcZXtpjBzDki8H8HbxzOwlH7O7FGltWvCF2hhSRdMKg5CwYpgAmX6f+iv0F98YvXJimaYKWiN/osJyA1GX5whJ4ZBDwq1Ikj9B1MU4BchQjFScmfHtbCfBjAkA0FuK1iZhJ3CbiQSd4DlDI97RTlj4wJ/3l3vGgEw0UY6D2bnRZjIS/i4zQH7CkGDW0yQ7ci0BS4Kl8aMzzNc5yNLBsDDQ1nhvh7O9wrryIXcmTgXyeMzHcfPVyWFnEXzZxMAxDVa7lfVxYl/bQ3n63UI8T19juuAVslDj/B6gs5qjQyp3/8AnGBrlBkUQn4BLQJjhtPAxLmgHJqnRTBaTHzwLM/sWYysSfQNLxYbWYfoS0tLNjo6bEMDYGVQNBpeU64Jw34hgtd1KqFABWd1F6H3ooVGaOdwTQQ+8HCjhcMKV7i4Jxi84WPFUjMEyh2+j7/FuPlxK9ZqtaPckINQMF7+PHoonGOTWNkA4dXuJsFshSU/ytbb32fPv/CCXbx0mc/86tKKff2+r9uZUyet3LVqO3ZuD+Zuif0DIOuWW24hm6Uabeq/msjSuYJ9M8BzNlY++oQtf/oXXgNYrwGsTQFW556PW+uejxEsYU5GJqrAkL4kcI9nCSAGIAtjEr6DYsz4qUoEwgboiwBladYhx4dIbMHnCutp8QXigGNjlLBKAZbwhfq5MIswk54FnCuY4EyDlaK29Eua2NPPdcHZaioJZaRAQNtpfxsBoRQwFYEU/laYTScucJECm+J+da46F4T/FCrTDSyGyXAeKytdBj8nzGcz09c5UACFQmR+6NChWEnmtgApcEyPudF1bNQuG4ErXadqEaYAK23P5557jjQ/6oJdunSJTNVGRZT7B4Zt/4Fb7cCB/TY7M2vzs0i9btvQllFmC0Lb0t3ddPNCrOwxaKOOWQ2O1QEcaEHgteBIMmVAINfmSEuDzz2s4bXXlBHnoMT9fbDC1nXKbygFGNgOFgoEHqGdwcTJbhYicNcFKYwGoOLMhtMrvijI2jz24wyYrAdW3C1cgpcQfTPkEgBS4hvvawF+oPUKBgXHAfDzl7MqyigUCCM4YXuEwzxT7R2keTjIr0NGpwJY1FNF+2dMVpyrtFn5s+naHj3k9H6KsBptGYINjIrJgnLZRKhBQ3GpbJIOwbzaI/MXY6kbB3UMlSU6I6/TpxqXIdhnyEysrZfhKQIsnNvyCsCHAwwP9bnWToAmC+kHwMoGNRjIcod5pifDwYzdRshZobdIxWb9ypVVW0D6NWtaOpvkOq9V6212W2+zaZNbx2mSSiwcIT8I5J2h8yQBPHsQlhO00/izzfqZaLdWa5F+WwMoQ7O0xG3xnaHhYbJYeN7wajZ7bXFhwQthR0IGngEvU6TqBe5b5skgy1xg8FkJtlH9Eu1FIF0u2yx0afHM4hmq1aFl69j09AzNUI88dcQWFxatXu2ysq3apQtXbe+e7fbUkcO8DpwrVuMAWRgHMbFpDE7Ho3ThWQRY0GB1fvbmANZGJWzS8VS/7/6TP9zUtHOj7V9773uzBcRgte/5mHU+9Qk+f5iX8JzgpQUwQD2AFdhTJrjEwgv9DlmvqUeb7J9SEJT+zoVbJARhX9g3yAfsE8BOtgvSGaYLiOLcrn6vBbMWTfguPbO++c1vrulNfVmhrnwAz0tvpKAiBQ06UBHsZIN3wjCk7xV/L4YmU5EaQxbhkSOAVUS5GnQV/kMIcDNQ5TOSWbVUQ3DHV7xwAK/DfRkOzh3eVDBZn/rUp4hINXjovDcDiDi/dGLU+ab0ZXHll00gZiz0jP8CWKmeCkzVjYooN+pNa3dK1t07bGPjE3bw9v22bfu4nULIcG7BIF6pNGoEBAA4YBjAXkFvok5FYNvloMGjac4MSN+Ug2aJC52N8Y6bg1D8LsE5vu91AqV49h6HcBQfpCisqVAZMU2kqzuYyqfQzDsogIpSzvlQkmmJ7MPEKd0BVm4LgZR+sSJ4uDxs5caVDnwwCQfQ47l40WC/Tw7mnFkLRiYmfmf8nNlzPY8YNADHjmdWSZOE0FToZpzICiYrAX55X8sfb2ek8pCq150LzipAW6YBDPuLLCyY2WL4sbi6C9TmBZMDrAQr5H3cy88wnEi/Kw/fgZVK+wLbP4TxtB1Q7b4A6d6uIcWHronskoNeKvEik1T1D0sRRlMIV5jbM0HDBT9KKSHs5/pDD6dhkZAvxHwMY8gyK6fkYn9q4uKF3xEaRPgP93ZyywTBVqNeIzAESOL5sz+GiS3tPjxBwAf+FVqUcCBHNmQsWNB+YLPwvGHwBSOFbcTE0r09tCOsSuCFEvke+ow74zujCIDF8GaAOukuva84KEV/n51fZPvidw+h+yIA+8IxHnrgm0w+GRzotVq1YhfPXraBPkw6VfvaAw/a3IKHDAGyDhw4YB/96EezCgnql5pcUpClyZHPEADWP/4nN8Vg3SzAQhFlOJO/9vrPuwUEsJbu+bgBZOEl2w/0HbFLytbzSgZmkPPgv8KHagV8FyApS7BIQnxp/9T8rP1j4YBnSGyYP29uo5Iu1lPyKSWYZB8h/CH7iK6HHnqI46kzOM4s+EPvZoQpIBBLg/dS7VQRbGgfG4ERbetzyXq5cEo5p1Rb2oU0IaYMlmKvsBt45pln6Oe0GQDBMeDb1FlaMVvtspWlZcgtrFLpslqjakurZq2lFetpjthS+wIRGG4qVnAQvUPIpkZMUbHOUeeFc0pvaApMdZPwU0ha+9L3JXJ/wxveQJoebNWNiigPD43Yli1brb9v2M6cvWRnL1xlHb+evqbt2D1pb/i+u1ieg9qTStXaC9CXQGCLScI1L24M6eAIuEb3Udl9ArdimzwE5qAXOhJmEkZoixNBTHwU93NgD5YlxOA4HtgWTCwI7yjNm+0bDuHeXxLgkdSEZMAtQiPrMugilMWBP2q8ycKBAKrLQRQLJEfIU1khsmoQtexAJuPXIqtNYT0xeIIkri+j5J2hztAxgX0Lby9cL0Jisl3A8V1/FeYJia+X+Bh/TpxNjMYg+6JBAufKiTwmVbExvlLzECA/g0VFmnErw8skrMPnOoCtaihmzyWF4QprRngShaZDa5ctejTJJ+WG3EA26jCarBv8/njbg5ERU+rAR88QReDxPGWTOq65IybU9VNLrSW3X7AuMjW1OgCWZ+2RSYwBW3UuAX5dg+XHwjkA/JCJglXE8rIN9vfTAb6/r5dCeBbBjgSLVVkohM4wD8e6ZQT6F710uowGpWgxMkvVspsQwmCC4vlKbmiKVS9YsUWs4KMYd2SU0ig3BhoPm1cJBl2rBasLhOKxEHKzUxwD14btvM4mKie02G64Tlz70SNHvf0RUmx3bH5m3vqbWFgs00D1saeP2ELb2QR4/txxxx32jne8g4BLC8gUTKUTUDYmvgIGq1iM+D9vGPHa2W/WApmT+49/wCqf/plsbsUvIDewEFFoGv0NbJXMbMFaSYOFvi0QJlNc/FRpr9SnTaBK+5aOEMwZAJbmZGUN4vh4TzovzeVFAkV4CT+z+V8AKw293Si7T6AhRXZFZJgCJw26aQxUjV2k3orUcwqiiiBLf0t/hBAgvJ020lQhVvvmN7+Fgk0MlL/7f/+unXz+tNXqPdZVqrBRDxzYZaMTo2blmi111uzo0fNWLi/bUus8B2dQk3A8/vCHP5yloadASb+nDFzKWm0EVMW+pUgY14Pw31e/+lUK8AHu0HbFIsqYQLZunbSx4TGrGrQ0azRZXFpetZOnT1t7edkGhgZtcGTEuiolGx4ZzsAG0tAR5GEGRDAWmHwxQBP4IlyGorYI0zmv4GEbap5ka6Ch3qGZvJfkI0VfJqS7x+Qt13N+LsYgQhcZGxPAi4AsK5XjzIMACY7voRFpA5W5Jw8tZ9uYhk8foVzrBPYBgNlDmK5PyooWZ47YeQizr7eXk6QeKNfHgBnLGToKmrNwXxe1Ls70BdOFSTVcwAkcIcbX9QmAxd/Et8oOjEWPa7t8whTDCUAMPy+BYgAK+H5x4RNAQWsXtwsIf6rwvdL5ZbqwLPToR8c167oXW61sInXLAC8/o/uKeyn2EO+hj2ih5qyTA0gvTh0u/NSLRf1Ag1EmMtMWHYBFCBbPrOvD8nCyM2cOOwEwBB7xN7IM0bYAWLg+6da4v9gP3kdIHOfiCwEXc6Ofsm0B6rvcv4pMFPov7tnysg0NDtrWLRM2PjZqszPTBEnlqpvGIuyNBQJAC4AeQvGoDQgdGfYP409MBpUamCEXhWOV3Wh0k8HrdFZsbn7e6sFsoU8COInF83VPF7/DxS8dpXv5TMzNz2ZAu8mxwjNBsS2KsGO8w+oc54J2np6aIuhC+/r/HmYHP/bYk/atRx63C2fP2nt/7B0cC2ZnZuz+bzxole6KVes+NmAc3L17t33iE5+wLVu2bDhvpgtr9vlHHr1pkbsYrI0KEr8GU/7/1wICWBff86N27YNudAugpGLJeE6lG8U4onCgjH21KJdFCFpI8h+Vf9I8q4WAhPIa1zWuyj0e7+N3hSfxnKQlonQXKG+J+QHPtDLzhQVoxosQoVaF+il2SuzARkCCE3HBdyoFWnywgg3T++mDp32nYCw9TsoEpfvJwh5m9tnPfpb6o41AVbPZY6+/6y67/dAh27fvVhYe7u6pM7579Miz9oV7v2wXL1+y0+fO2NT0lO3atd16ens8UwgDb3OYmTZrK0tmy9NsU6zabr/9djJZG71SkKq2TFfeRQCpGwxApfI0Mv0E/Vm0Uuhp9trYxISNjY7RXHGljfBDyWqNmjV6m1Zu1K29vGJXrl7hYN/T02vdDYQqMCt6RhgmUJhdWjhWM209dB0eQgsGC4wDmBgm8/mk5hOrT7Kc6CL8RSaLIQ3XznA/SmmPPiBzy+y70YAUTycMCJkZpvqHT1QADYIBaW8CXHmY0MM+YKW4MAitFPtXZNJJu8UHLJwRcBFkNhQQo1mkm4aCveAqhiFA19mwPwcDp77JiTz0ANiN900Po7Ivh11AphWTVtEfnqwLAQysrGKSd6ZKACgDMQzHeSiOYVTWyXPLBOidnKXTtej+5aVw0E7OIsZ9C0ourW8Ix3OV5tGEjvZDkoFv532ABFYkD3hozUvMqL8DaEhX5EfzcKu3s7NuvghR2Ru3PoAprbuVOZio1UPTxKLMHqZl1mTYJUjGgMUCB2EyZK6r8n3A+iBlkd1TS+Bd6dVgXtWvKEeABW4SFibbFe7tqGE4Pj5GQ0FYHcAVHgMvQBSBGwHeMu+tnM4BktptDwvj3uEc2m3YIYB1U2KFD87QcRFMR6kQPAO+MEXx71UCN8QbkWnY29tvHRx/YcEBVrlEuwnPalyxhcUWx8XubowDPdw3QBy2d1+7bo4NMDwDiL52ddrOnDxr3376sLVmF1nzsNnTsO7emk3PTtHX7vyF82xbgKw9e/bYJz/5SYIsjeEa09P5hPf7W4/ayqdvzqZBAAsFjPf+9b0bjrMbvYniytf/6HM2f9/9VhrsZzhy6JMfMxSA1ovFlJ96ymo7d/Kz4ksFjzcqGo3Prv3hH7Nwc3XXDht4z7s31IABMOAccO4o4Ixi0yjMvDo1c1PXo++oSDTO8UaFp7H/6b/8gqHgNEKmOh7Oc+uv/eq6MKr2jXbAC4WnUfwZRbOLL7UnzgPnvlmb3vQN2mTD1Mn97I+9g88JmCu5otNjroAjVLYN78suJJ1bFTZUwohwhfqpGCZFLRReF9DCqeK7KsaOn2K2UryC80wBloTzIlk4Bjz88MPr4nQ6eApwFIrIB3wfBNOJRg9VCrLShlH7phRykdVJH1ANxMVwpOL9eP/Xf/3XmT2nF0DV97/l++zgoTvtLW95MwdG/F9YaNGRud5A9hZW2Gb3ffVBe/Lw0/bQIw/bmdOnbaC/32uyYRAvl214ZMw6S1j9d9lye85KXU6TI1wHE753vvOd2XFTli69mSly5uQUE7WKKKve342KKGNgnBjbYpPbd1qtu2Fzc7NkJCDQrlRrVkLKKqhU6CuwqseADg0J09MBdgAazFbgQh3ggiyEORjAi20dWW5+z2B0WXXmgalSwRIBkMgcMabcXGie137yPhBO5dx/PtG5s/j6pw0Tj+MN1yzpnPAzK+ocoMAhCHtblkHn9fUSo1F+jNT/PDWfDyPCLwEQlF4vIT0mnazvh84FE10G+kNLVq4gPO6TMPaJlb4zfX6uCm05GyM2S7jP9WgMaWfxP7ExnSyk6MySAzYHrA6g9Py5PYN24OCHiQORzu9eUjhOXosQTeKysQA8UaLHn9v8fvAZVFtnh/B2pL1FhATLcuAHUA2mkwAwwrPpHfZz93f8WXEfKITIXISOdpIlQWiiMi80B2dMngg21EGWi9Jxj9yA0E0/qRnkNYFdSunAXG+Gc0A4EPcQACsbu6L+JNmteF7BYnmb4JkAc9RDUFHuAkvmRoYIv2E7hhVXVq23t5kVhvbEkVU+o7gGFU/GeERAjnAedInBEONcBLA8xOgGrEvLsFloMcyLYzYaPbRdQHjdw95d1t0AKF2z9lKHtg3oDz09Xhwav7OczsoKM4fxLGA/bRS8xsKJi7A1W5xbsK9+5Rt24fwFm5ubtr237LCR0SHrdFZZ8eHc+TNsL4Gse+65h74/6cRTHMchcr9ZH6xXArAAKk5/+hdeNIUDKAHoSKt15bd+2879yv/E7e6av/ai7bEP7AvAAyJ6vfR+8QsAaTv+zW+te/vJ5jD/xvcBHgBQ8LoZwLjZdXAcBHP4b//Qmm//gXXHU3shpEpQ9Iefyz5PrxHngW0BstJXsY3w2WbXi88AxqB/S4HrixryZbyR+mBdet+7SIDwWYi6f+hneAn8ANTkfni5tClfMFUJzoQf8FNAS8J4/dR3suc/BikBJBxLkTcArPSF503ZtHg/3bcIKhINYLBybU2+i5Q+E8LTAF9kqvCtlM1KgVgaMkut7oVM0zimYp/pd4QQ02PoOynA+q/efbe9+x+83SYnhm1mFh4zDkCos1ldtcW5OYItpFnDoXxmbsG+9djj9jf/8av25KNPkMafmr5GGh9Gmo1G0wb7Bj0EAHGpLVp5zbNqkFmIul1gs3Qjiywd/laoFb/jBkGcfjNFlGGTgEkEoYiJrdtsfHiC1AFWsVht1htNG9+2zeo9TS9ui1U7s698otfkSpNGmm46SPKVuq+KXaDs4S4ySCEG9zIlCGMh9l2Dk49nc5E9KbMNBZxdLOwAQcxAuvrn5BmgEgAIv5PdSEwnI86VDdDU/eCSln12xESOV1azTrorAMcMHApM+TV65p4DHvVLOG9jxc5+HQyTM3cOMNgfI0tM1DDCrspqAxyAaJqMB1iNAFgEZaA8Y5JDmSAtSNYBLNUIrLqRnsAfjukDiDOAzsm56i0HWAJUqnXoE6o/B7k3FgXboaPjTiN0KVGzNED+lCch3iR5gG0dH2c6uPCl4vkFE4q25f9ymWE5MbXyIgtYFNmDCNf6/cqOi0xDh0LOwFkCsBC+ZrHj3EFcQvQswzG8sQgeVsFiwYAzKgQQ7MK/DeA3ygXxGXCtFthOnC/GG/Rx9pFgDitd8LryKgMAbBClZ6kVwdjTWLNetaGBXoILLF5QFgP9DiAMZaPAOKoeJmQIDsLwnutCUK9QVhuwlGC3B9DMzA/BaNU4huG1AA0XJh6knLPgdtknI2jOGDYvETSB0VtcbLH9UFS9p6fBbED8x/gBcIXwv8sa12wOWY5rqxTxD/b12/johH35r75qjz36mB155oht2zFud951R4RjV+zqlUt2/MQLPCdMfnv37mW4EC7WAlYpwOKGjz7+skOERZCzbnZL/gCz9PyPvpfvTP7avzCEFgE0MHEDbAAI3Hbkcf7E+88cej233SgL8bnv/2ECIu0H2wkApAAnPSYAVsqGCWBh+/LgAJklvLTfza4D74NZOvHRT2bsG8CMrgU/8fdt33583S4EsAR4Rn/x56z7zjvt2h/9cQYSAaqeOfh6giucK64PLwApHLO4X4BQgFFsC6YO1wEW7spv/na2jyKwvNF13egzte/yT37SVn/6U3yOYLkgP0qwxWBgEeamVjVJHsMYiEiPtFEYi9JtFWbEwgDPCrbDM6ksQy0KhHXSCJqsHXDu2B5MdcqSKTSpRbmiTRhXUlkDRe7Fk05XIziAAI/eL+qp9H76vRfF4ePAmhg42YaWQzdgIyDH1X6I7QVmtP1v/MZvZAzWf/mBn7Lto322/8Be27llyFatamsY1Lu6bKivbovTU3bp3AUaag6Ojtqb3vZmO37yjH3zoUftP375Pjtz4rg99sTD1mj22NZt26zU1bCF2VkbG+6zek+PPfzsOds1XLJyF1a9VVLkH/nIR8hopTdG54b3EL4EqDp8+DD1ELjJ6DjQR6QgEuGQ/bv32207D9jT556z6ZlZm7l+jaBwy8Q265uYsMGBAaaNzy8uWnezz6qVOgqfEDstthasVPUCsG5iDjYGK3jokhB68dSrQXmEAAAgAElEQVTv1TVomxA6Klml5hM6EAbvSVa/zrVT0IWgdl80oetaWMfPQYvrayIUljxBnqbvTBS2Yegm7h/AHCYTHjPmWk7MAb58soQOxnVW3AaMHI0rvd6bMyReesahiBtSSszupxLWCAF6cH3LyN7i911TxeMIoEWpERYOTlyAS+UKJ1gBZRfip8kf8FPxUiVZ1iAyLzPndmdUCKYiq1AsC8Hf6qqn8YereK2GibgWoncwZR7+wvliglaGna/w/D64VQBo9CjKrAw5Jh+4SSxeFEgHoBaY4AfQRWUUVmi1wA4FyGnBbDPuH/p9p71EuwJ8B6yf1/YLqwbcNwKYiCAnnlxgRDWQOSME9sotHbg6XXOgkAGwyFz1LoCQW837XtRcZKFuOJXXoIPAggFh3aW4TnjkVqxR77HlJReA4x/OE9pFGb9iH55p6GFFvL+6BGAVtB7T7zyriSVxwotrfm7e+prdtmVsmIstLM5QiBltgZJSWPnivlJkvrpqKD2Ftltqw6ahxWzdwQEHYbi/C4vzZLgQjsY5cRJYWaXOqlZ3/6yZGWitutzNOsLDMzPTtra6TBbV9VtV7h/fx3d6e/usXquSzQJAw3GHBgZZWghsG8XC7UWrNupWrZaswnGgbItzHTt9+qydPHHKWktL1j/Qa/v37TX0z+vXLtsTjzxkJ89fZJsBZB08eNB++qd/2gs7Fy1SsNGjj9nyywwR3qzIHYAEIKEIyFJQkQImgaiixgvbH57cw2tKMxTxHj4rns9mbJcA1itlegDEitmRAl7Fc8PfadblZpmVYu5SsMkxIQGc6XdxvStT0y8KHQp4YT+3nzv+SjHVuu8JYC1+/MNW+tl/xM8wPuCZA9jKdIflMs1tAbi0jbZLsYYnXOWyDi4i5uayYuxikDX/ajGtnykxosV5yoYJKxXZK/lvKTypRQYBliYVsTDpQ5K2hk4qZbLSz4vALAUeQnY3uitFoKeJsMiY6Tx+7/d+zx599FEOSoO3/YiNjwzb+EDd3vkDd9pt+w9YDdk67QWbm5uyRrnGsFcJ+pXumo2PDdrU1KydPXPRjp84Z1/+m/vskUe+adeuXiQo2btnly0sLFmzZ9CGhses0Vu3Y8dO2nL7GlfAGOhQFBV6LKxi1WYAVchiBFMlV9qNiijX6t3WVemxtVLNXg/xfX8PM3e+8sW/tp07dtji3LRduXzBbj14p+28FStIz7ZDx5MNv8IcXJV7twsNj7dy1kFCV5UidgAzAp/Q5ohJIXiGbxJDDe0sVRyTmcoGZRYGFFDHxI7jhecS7zvCMMzo8uP4PVQ4EmjDz9jT5MV0Cfi4SBnbiy3TqgDbgnXAhKuOT+0M0s4jtMP2AOMH5jEmV0xAag+xTcQXwZCJvVL/ZMgvwAJBIkHZCgEyQJBWONjncoBJaHCqAoZxO3D+0OW4ZQPAYot9xweB0DVFGr78sAgesvp/biIJITVTgasVTvR07mZSAsAJ2B5PDMhE+wFEGE4T6CKz5yFO6HSYzaisxURMTysGZr8526fMUGicaB2QWSQ4SEVKP9oI98vtHiIxISkGnCYmoG/o3rkAfTWAj4f9YKLJrDYmJTh7qpVi2ldQRgmvvH8lRbEJ/h2E0uoDHmy0cXDAmmasSg/H8YflgHK1mmxivB+C6cSY0qbeCuzq0GC/bd0ybr3NBsEMzuXylcsMu1WrdQIn6OUgGGeWYrVKZgnnMr+w4Mkp1Zo1enqs3Vqw1uIi2xsrcYQR0d6YFCCah2ZLdR4B4DAWoF+DmcX7SlEnIK/X+R9gGP0PoAur8JGREZ4jwB62R7t4NhXYfg8rz83NMxw5NTVjly5dtWPPPW/NZh91Zrim3oGKnT97xp599ijbH9mFd955pyFcSCf9pDoDH4NHH3tFGixoj4ovhNoUJktB0UaMlAABAAsABF4bvYf3BWJSNicFNmCOUq1SClpSsCGAdbMA8WZQSsqY7fvrz68LE95MSFWgcqOQpgBkCkI3OyeBIXy+UYj1Zq6luE2WRfih97MWIZgq/Mdzh6gP/gNkYQ7F2KCyTGKnsvFL8oGSJ82kQEchRY05YptSwiZfZHq4LwVXGoP002UBbjgsJlzkkHRdYvQzH6x0JxqsN2qw4gUJ/KTgSr8LxXEijZTw9MQlWNf2GigFDopALw0nYn9/9md/Zt/4xjfY+P23/JCNT263HWNNm+ip2L59223H1jEb7m9avVzlJEh358WWzc7O2dxCi5Pd1NS0nTt3wQ4feda2TW6znu4GQyQYuKZnZqxe77bxiTHbuXurHX32OTt16pQ9cP/XeROVWfj93//9WehPgvuNiij3Dw7ayMgYBafLKyU7c/6azc7P2oFb99vExBjTwK9eumT9fX125tQLduL5Z23/bXfYvoOvcx+iqCruE2uuVVKberjPtUj42JkBn3Tzexqml8FAYSYnelfILTPM9EmSIAXsY8TFsS9M8ABhKo8j+wBMFpnxZnhiEUNI0B317ViHLdNUBYMS5+uhoRJF+p7CD48hD5FJ+4S28BWEs1HsLxHeY4g08WGSiJ1h0QjHpfol9Sn2zzhPgjLGDp1JI2iIzxgyCr0YfuBBQxviY7SVBOcCbKFDd/1b1AdEG4J10IOqtHq3mvD2ECMldhHXnodqQ7uUhUDBvHldPAe3EKJ7+NcldH7PGe6VbYVMUVWzkdo0hZS90LFALtgOAeF0MUZwyXBn6MVo2Bn9IrGb8H7oownDWexr/oaXw3GAmC3w4rs+aIVVDMB2iNbFoMsGw9nINWYSOjvlIVyAGD9oHuXL+0D6TPgmDAGEtUhuDhsLlQBYOEdYHTC5AECmWrHRkSEb7EdCSZ3ZnYuLC7w6gvBKhWamcIgHaIV4HPcdoUIwxXjhfViquIu9h6uxgIAcQJMDWDCALpX5weIH54vMQQAfMKIY1zDG4dkBm4TjL8zPZxMOtu8fgDgeutQFgi6VHHHnas8+9NB+2RbmF+3o0WftC1/4os1OzxDgTU5us5/8qQ+ROwbA+sr/+594DUgAAsj62Mc+tq7A7isFWJtN1ilwSYFHEQDh+6mmSYAADBEAB17pd9KwmMJfaXiwyNikx07BxvciwNI5bQSiUg2Xwpl/FwDryvvfY+ff/Q8JoBQWFC7AohZhQ7FZAmFa6EpaJEkF5l7VzJTOSmMGnlkxXJpPU3G6FvQp4BI20v4VSeH4xyL3/hxznMvKwvkckonctWO8qUwwAR2hMR1IbFRKr2nb9OZoO4ErAao8ZJQPhjpGpluJCa34dwrKALDuv/9+DhbNfT9oI5PbbedYv/V2dWx8fMD27dhi28dHbAKuyctLhtpk169dt8sXrtj1GRiJrhBkXZ+6bqfOnLE7br/TehpNVqhHSAXO0qDdR8eG7ZZbd9uVa1fs6pXrdvjpb9uXv/wlXirYK9wwsVTFzL/RiS22dfsO27ZjBwfLqStXbXGhZbMz8za7uMwCq5PbJ210dMT6epvUOGHAPP7cETt29LDtvfV223fbXRn7k8aPFdkR4nZBeEywoany0iaYTJAhpfnGRdPZZIOCueFILlSPiYahF3gEraxyRc4iyUmojgWOwRTEzMlixxInB6ujbVzsFKwQJ/ncB01hM6J/ltapcDB3oOGMg0+cWF0gfBn6lMjw44MoB/YIebJzy/cgNFyZeWXmrC7QE0xHTPvZs4BKjNKrRDjUw64OaADEEGLKBP04DSRWJH5yni2XFzHGdeA83MHeazxK/OyhtghVRchPACtnIyMTMkKvyjp0ZiYvKIyb7aVz5GtWMujDfNHieJH+WArPcoBAAWOZl3qfwOfOYLm+S/1Jix+vt+gZqhzEwpRUINWf19AjBiuX1WIM7K0MyejkxozGDKBFsoD6WgjpXWfo/k3on7gnHl6NEDD6LMXvAbEZcnxx7VPvJ24ii/tBZkpljKLIsjNurirDtvTWYY4t7q2F63uP9fa4ISlAFraW5QQy+vCiqS8yB1GYutUK1s9Dkixbg34Rvj+4l5hYwFzhfDCpgNFCeJKTx3LHuuso5YPMZ2cWwTzxOHX3DsLxZqanIkvYAShqETJkGAALKfF4D6FBAC9MTmDUGA7uLNuJE6fs3//5vXb18lWCxd27dts9n/qgVcpdDBc/+NDD9s1HHuZxIZf44R/+YfpkpeP0q8lgDX3iYxmT9FKi9RQEbRT2S/VTAhrpewo/SqDOjLppFzvjdwnmU1bp1QRYOAauAUBRYvmXy2ClgBLfbdx1h7WefDqbpnEN2OZGInycw/Tnv2Azf/kfGFbE69VmsK7d/T479653ZlpOMKFgRjG/4oVnDhEhRIiwyFC2obJYBcYwLuFzMd5yhU8xDfSC2g6gDf9lg6NxDfvLxoEwY/Z5yXWhmicF4FJ9lsYuSguURagdCwzhogSEiuBJ+qmUtUrZJR08ZaCkoSkiwxTYSYuSbiMWLI2zqnf86Z/+aQawytveaM3RrTYxPGjbRvpsYeaq7Rwfsj2TE/bGOw/YdGvOzl+8bKdOnrNzJ8+blarWXcdKD5l4XXbt+lUbHBixa5en7MK5SzY9NWO7dkNIDtF7jS7Gd95xiw0NDdjJE2ftM//qN+3UqWMvAvsY5PfecouNjE/YYtu1TxDgLrVapP8X5ua5Om1091hf3wBrg2GUzrVKzkC98OxhO/7st23ngYO2e99t6wTPDNuQjXHI5CElB1cZwEnCOA5QVNLFT1kTp0CH1/ZLhONJoV/MuUqHx/0QsAYL453JQzUYmBFa8DAOPKF8EtQEzeNGth4ZtqS+ZQbsko6t/eiBEgiERxBeWpUQu/Ha5cide3CJFeHELwPTWEQIrMrklDqdCDPyACGkRnuTTQmdTs7CGgXemDBxLmAnUP4E54u/tcLyUGyUfAmnYuw7fSYQspMWSAycPwc5iM1ATZRXYRpwFJ/Glp6g4FYVXh7H2TwdR0km0q5hWy9BpNI2fo1iPslUhmme78sBVsYaBmiWpo4rug5CmRGujFAVM3fDZkLn42OHXPFDDxdtXgo205mUYN8SwJWWHtK9YB9bXeOCiAwQvKwivCkbCSZ6CCAnYUqNcwwtR+hcY54zdMEMppUEuEjw522pvchnADYOA/19dmDfbussQZc1Q8PQcqXODGa0KxduPNdVZi4DmCLch0G+UqtT/K5MKXrfdZUYAgR7hb6WTgaYgHBuCP3hP+47wFK2OFlbtevXrrIvYswB6EL9Qg85ttlfsG98Z3V51VqLbQK6WqMe5Xrq9Mm6/2v30yKiWq7a5NZJazTAAlSoI+vr7bc//4t/Z0889USWAPSBD3yAbJbGCYjcX26pnJsJsb1UyGqz0Jr0U2nITMAITJUE4zfrKv9qAywAKlybwIzE7uiTLxdgpW3woskqeaMIsBB+BYCVsB2bpufx6gOs99r1D32AfVOSBM+WbZDRYl8vlZjJivFVwEmSGUSTsAgRe51eK1havDDeid1CpAnHwT5xDLnHYxsl1mm+ERZKGSrNP5ozUxIJ42MG2B555BHO0ho08VNpjdRDqGhpIX3e2YVcMZ+G93xiVJ24hKkIdiNFiWoIDZTpuWD/uoCNOkcKsFrVcasNbbOB8e22b99OW56dtVJn0UprS/aeH3ub9XfX7eKFi3by5FlbbLWtzgyhZQKVShW6iUt27LnjduHcFZubWbDx0XH7gbe/2Zr9dZtbXLT5pardtm+73XFwj+3ZNWnVet0+9KGPu4h8zaxvYNDu/sQH7eAb3mALcy079cIpe/C+B+zqpavW7O6xiYlxGxwZtjZYMWhw4BgNHQQNzVz74J5DXtLixLPftheOPm27Dhy0Xftuy1b0NHsMBO3ZRO73owlByDtH2etL3Wi73BDUwZraWgjdI3u59xTNO+HP01kKvyb48bhHj8AI1vfslMFeIWTmjILMSX1yziKGEYrQSl9gOr0Wz5DCsb0EDyeLpBaVYt8Q6rLPRUdh+CUAnMABQbri5gFSqB1iWNVZGAIKnX9ilKqsOT7AMUnjWtyI0ydagEdsR8+jcJH3wtWeG8jzYzjRQ2ua7Ek9R7gT2zsQkqjfjTwRPgQY8hDwKidUDzvi/B3cMZQXgn2wMaKu9UxlJXmkGQswQfE8MuDCNA/9Sayo788XW/J2yu5vhBSz+8vvLVtPNxzPvW96sgLjkNFPPCsnZY7UJhrAAA0VilRIkxmQMn3V5xEOTTV1nhXqAnx3gHcQJ0F5ahKrfp8CRoW4la1ID7HQKmrcAqiRf5wzhJFwECH67ZMTvE8AXXB9h2EtBnFkIyNJBRqugf6BMJxdtSWGHH2BomuUjoQh0hiDEdID+8TJrl6z/r5+GpJqskGFCoRY2C8XF20GYb2qi36ZgWVG3RcmMfQlhgXp09VmiJ2cHBYCwbIq7ArfvbOnz5IBe/1dr7NHH33cvvKV/8Tj33nn7bZ9+4T9xr/+v2j0jOtE1QskAKHqBfvNU4e/KzYNrxRgFfVWAiGpVgttLICF95V5t9E8BFZIoOw7YbAAak5+5B5m7GF/AJnwqeqcOp1lSn4nAAvXsFl5oRKKm0fpITBaJz96DwEe3kNCAJIIALgu/ur/ySZ4tQHW1Ifeb1M/fndmJZISK+inAElcZAQrLa0TFhzoz+jzqikIoKVnGtup/+O8GUWi2W5uYpyPNT5PCQNpbhEO0rguoCZCSOOmshyxv8yDKwVYWu2L9nLmI9dG5Ct3X31vBLC0j5ReEzshJJiCqhuh6o0uPN0+BVjznYZ1dY/a+J5DNjSx1aq2bGVDWGvF9u/cavXVJZu9dslmpq9YpV6x8moXwQ3CJFg1Xrhw0Z49esyuXZ2yzpJbCbzpLW+0sYkRw7r+6kzHdm3dYnt3bbX9+7bb/lv32v/zZ5+3v/7CV+zs2UvWPzhgd9/zARsdHaCZH/fTXrHWgtOVrsdAOdUczMLUECn+HuHynz7ZrNqpY8/YyWNHbPeB22z3AdhBeBgkkTN5mIk+PuGDFDq3NFQkxsndw1M7jVUO3ET2AZQ1Ecu6IRX84ho06VLVEwJ03qOYgJVtJsDFOnTBFlFoLLZNdQ1DgJwzZ67RccNNWUNE4eYoS5KFkSKN3lmTZU7gnNTlHK+i0KH10qQLw0Q+ABHylF+VX4en5suFHZMO0/Wxz9AuedHrcI2PNiAoDUsE7U9lZsR++YMLbZmHPhVGBHOF2VVxfQ0MqYeVN50DHW8YMG1ec8/BYNSaS9hBhr2ScB2+pkQGWRC4jYOv7AgwWVcxr9XoJqIQfjuIAFjmtWP78N1iQkR4gIE147WFqJ+AOGh1B1ROAXkhb7/HHj51y4ZsnAgDWGZaJskanrwQ1hshq/J6fV7Pj+HXSGwgQxjnJuMLMZYpE0jom9UmXLF6FaVqnA1Vn3cmza+N4UiE3dMkhJDv+fgIvzWI0Ss2NNBvI0OD1t9TZzvCo47AGmC7XGaRZbQnns1mTzNzmM8AaITk5TUn2we0G559hPdoHrq4yISAwaEha6AMWMeZLvzv63PBMNoN79MLK8LdaB/qvJAwQbbANWzIHCUT2tXFY/T39tuF8+dtbWXNRoZHrNVZtS998UtcIOzavdN27NhqTz552B74xtf5PWlT7777bg/3P3XY6r/8KzflBXUzom3NAa80RJiK48FYgTFCqKyYWfhyzkXn9J0ALAHGYgbidyJyv9F3N5t7dd3FzMyXArQ3mss3+0z7nP7xu232Ix/KAJawgqRDYrM0LwhniM0CcMIziv6K/qfohrYXCMIzCvYqX0D6WJ4tHmPxhhC69glgp/EZP/FdiO/xPKZRCAA87Eu6LJ77t771LWYR6oRTkCXai5NTQaOTfqZJIZ+gc5NFTg1K61cB3qS1dTy9pYE3/ZkPxqGViUnvgQcesHvvvZex2cWlsnW6+qx/fIdN7LrVegd6MXUwdXuk2WPVlUW7ev6EzV2/YBNjgzY6Nkq6HqZ8oPpPnz5v52HjMDPHBpq6ft1279ttO3bvtOHRMbNy3aqlstWrFRsY7LWde7bRnO/rX33QLl64ZAvzbbv9DXfY+HgfGxn7RSkeFydrZgwtByZ/DMYld+IG6vLBOXQiqysEVwBZe285aLsOHPLmibAa71eIYR3IOsuRMkPrwbCLVqkl8RuSsRL4hfcnJgfZCRCoJKVkGBYOkbgLj/Mach7uwkQZjGccw8X2Mo7MwZ0KRxMwAlywsLQDGfwH6PDflZW2/vFMVzec9DhxudBQiwIVA06qLAaDBIYKoNJBAo8T4I/SezUihfPODCo8jcmbz4GE9eFaBbZC/TwDZFkdTweA2TkHKyyNkgMwN+LUSonsIxlNAB9k+7kWygG2b0uLDYQ02Sf8nmI7PotRjBpWDtFt+FOGoGKX3Fw2r6soXzNlo1I7FZosAA6cnwOwPCGgC+7p0R8VEkJIPGvGdYu0KIUTAEogULUwPWroTvi+uHJ1evb8F9h0h4d+/gTpwS6yfyfljFKGym09nKFTOSUHWJ7RilqSEtb7fXC/OPVNMmJ0hPeEEteyOUOJxZKPi+7DBuZqZHjAtgz1e09RRKBcscXWIrWYeB+gCCv0dsszCMVC+/32fQOo4jNfGfvz1t3Tk6Wf43owwAsEigFj2CR81sB+YX80EI6kGTBa+A7C/WSGVdkhniUuzFbX3PqBz0OXXbk6Z4cPP2WwiUD24ejIuJ07f9kuXrhgnaXr7GvQY735zW9m7UIYje75V7/xqgOsVyJy10gifRUYIeiLANaKmYg3ErlvBhi+E4AFjy6wRsXw6HcCsHCeNxK5F68jtW4osmXfTYA195Eft6VPfTwDWHj2VAOQi+jo+1qMa6wE+EHf1IIC/Z66wkaDIUM8V+y7Yb8DogO/yypJ7Jiyc/XcgI3FwgXvb9u2jfsD6BKWwWfah6JFfK5ibNF21GClAEkPtyYuz8ZRJpfS7YMt2CAMqNW9HuR0cBMo003VxLVuAExEysXtxcZo+xRgtZYr1l6pW7nabbsPvtGGJyfJPCFrsL9RtWaty84fP2oXTzxro311e9333eGu7qtrtGs4efI8dQZoNBqStVtW7+62Hbt22e69e21kBLYOMzYzO29LnWWrdVftzjsO2vUrV21+ds6mrk5bs2fAmn1Vq4CloIEUGKvIkosVLxmrAFirXaDl8S8HOZpITzz3bTt57Bnbd8tB23ngkLMomggypiqvqac2Zdv4vJMLhYk8YotQuisUErmIGWjgoK7yNip9ExMDAVawbJxwlIYf5po4AvQfmQ4MpxH7UtgtS/9XmCqp7ecTP8S2CJH5CWsSzgAM2zMH2vwOhNjMdEuZL/fJ8s99omSkKoy9KNyPrC1l54kl1GQKgMV2j37uIU/c2yiDExlnpJDChd75FAdl7riOEK63myZ3gTRdGxkkHQthNTB8ZBZRkBwTouvnvC198nYQ4nUiyYgEw+dmoC7A1/HJVAYzyDI3ZWdQRGNnuigCYrWhp/wt02PMQ6sCMc4SOphFZqJnmjor5fUKvX3wtxYYpNdp5SDH2+iScZ8znVR0U9e8RaDOsyjCAkI2rMEER7tiv2DOuCX0f7Eg1HPgUUowYpFhGMkIro3DxfiBpeLze54DQoF3Ap64ftlfuI1WVBLgPUGIYInnAb+sbWMjXv6jp5taLLxm6VgNoFRmTULcr9YCROrOZuI5gkhfYV6E/3BsmSrieNBOOVD0ZxbbkzWm2z7CzmVKGTSG43O8kHmI9sb9X1hYzBY4mhRcD+oNgkXo9AxK7qBuossEHn74MB3dL1w4x2Sdnu5BVscAK1yptKxW9Tqg+/fvtw9+8IM2fOKkjf7zX33VAdYrsWnQOCn2C2EzhAwRliuGvW5k0/DdAFibgbPvFGDdyKaheB03OtZ3E2C1PvFRW/mv73HwHywQnmlmtcarKFkSVgEIwnMiKxKZlOL7AGAIm2s8UGgQx1EpHHwX3wFjxTGgVCJDhfMAWNu3bx/BGuyXsB3Og7VSg3DAT7wvfEI9biPC9QgRpgAnn8jyUJZ2pMkqZZ20uiyCJLFi+k6635Ql0L58FVlgEJK/tZrThIf9PfjggxmD1VqtE2BVuswmdu61kW17rFTvNYw3jUbJdu/YYpdOHbfDDz9op448ae9459ts2/ZtNjoxbtevw+/lOgV0169PMbX59jvvtKmZWevp77fRsTFr1iu20G5bhxl1aNB5azaxeuunz017YdEa5W5bQOgJBogVIGXU/cOgHytgGgT6QIxwAcwVwYpxQo10ddbhK5XsxHNHKHLfs/8223PbHRk+UrgjdbSW7kZtyclBmpdEg5ICFmQqOnOV13+TSagYBAyucmlXtpuYLnyXafzB+rCDL7V9cogSL5igAHzE6vjk50aknpPldgIKVfHeRlJADrB8oNcqQSVjPEyZo0YWpw5NkJd08YxFhlErrkfymLkzFDgvDw+xZ3JyCB4qCwEqzA3BdCp4FFCCpoYgJitB41ojAFElD8iOIXN/p9u3h2bXPUdR1sbPxp8DLwfjgMVLorhxP8Ax+1AU60adAVz/KkJvst8gEgbzUc6E7I6fnL3EPp1p8skY4IMgdcVDa5n4PcrSKExFgBYZeTjTdhjHauWGn2JS0E5gI1myRaVhIiSZjSVMPPBrYY8ItpxjTrjse7/N4FaurUsKj3P8EBMfAEvPiEKg0heKvWEppKTOosdLgzWKNtLKNg2vo71YEsn8XpLrBRMd4xUE5FigkX0E493stdHRYRseHmQYbnEBRZtXOQgDSKG6BOxikMVJgT6Lg5ept8K5ox+6d1bHZmYx8KMEDuoL1kLm4CFe3EuE+7yfdzHDkAA8gC62gV6LYK/uXmz0zpqbs4XWIp8HCNd9geRZppi0MCaiWHSjp5uC47/54tfta1/7qh0/fpJegbVqjw0NDbPW6+raknU3lhkihTHkoUOH7J+89W3fFQ0W+sXLNRrVZC2mBmFBZMehPmGx9mHRAb3oXr6RIeerwa7DJd4AACAASURBVGAV/apSIPlyNVi43hQYbWRnkZqbpgxW0aU+BZyvtgbr2t3vtfov/Bz7DPqcAIvGbfRd92tzllaMloCSWK6UnVKoDmONvAdl0aA5BfvCcyWndhWChkM89oXnDMXN8YJFE7ZLAaBIolR+QE1tyC26ALDWhUUSFqAIpLJJL5vYcvybT3aJwWVCraf7EtgS9Z5ONhuxVgJeKZjD/sBgff7zn2eIcMl6bbmraRXUoKvVbHhsiw2MTVr3wJDNd5ZtfGjA6rZk18+ftCce+JqN1Gt24NB+O3TXQevtQwXvfrt8+QoHjXPnzlu7s2ytTscazab19Q9YT7Vm3X3d1mh2u9HjArJwVqzawGDIBHYrQ9uD6sgBmjhBuLpE06ahbIaHI8BkdZi1BJbCQxolWwsfq+PPfZtC9z37D9nuWw9mYRKfnPOwCcM4Ub6GIutwGidYiZAbB9gIPQjMwCSR7RqoywGMT++eFeYZY9LtEBhFNqJuvzMwHtaRoSdXASG0hpAfHRovMZucvKlj8kkV70tHJqG4wISDaQekzij4ybK0j8J0AdbAPKize3kjFGt2TyF1doWtBHbIEEnQvrqSZaCpr+LBc32VMx8I9TG2j0k1KhGwTTKmpYvp846e/AeOiXsmZgfAy8OXefhRrvXq5/iMgC8Lr8WO/M77+yHGR2h0ec0FypUoS0QGi95SFVIyBB8euMqyBD1jMRzMu9xeAaVcwICgP5er4Xpfgn4nzzSEI74DGb8FjHBHiFDskN/zAMAxGGZZsnHfPAnAw3IOzsJ9PxYHznQFAE8WWviOGDd9F+0MoELvschWFGOWMupstzCPpZFpGsqMJxRt6AyzAxYVZPabmYtg6VgWZDHKorPNg8njufP05f9VppXDQH/T+nq7rYGSSxUf9LFhu7Vk8wuLZLgkRsdA7uDKARcaGz5XWthgRQ1GCqFGZ0zLTC4AYMJ30VfpuVWDvxWkEn6vPSzuXmToQ0yWwLMOXZ952BwgE+/RRqTRoE6LGb/lEp3lr1+5Zl/6IrSnF+mWv2/fHrrVo89dvHjRnnziCRsa9swthArftXXS3vr7f/KqM1jY/8splZPPVv4bQnJwLAeA2cxoMwUn2EYFpAE2zv0PXtcwLV/znQCs1ClddQdxfRCWAwThPBHGhKhepqc3oxNLgSJE69v/zW9SvA4wxUzB3/pt1lRUyR8xXthm15/8AY8FnRq2k10EtGsbub0X2/il/k6d3Ef/x/+efR3gBnM6xl+ALc37Kq6MMRlzB+Ya6K28fzt77VUUWhlri/dl26DM7tSFXcBMCxkZSAPg4T38PTo6yjEU54Vj4n3prxTd0BwncIXtwb4xRJgCLGyYhu402RTZJTXcjUBXCow0Weh7xc/S46T7To9bPAcwWAJYna6mLXf1shgqBuF6tW7N/iHr7u23ct+gjW2ZsO5G1VpzU3b22FGrt1q2bduoHdi/w7Zu22p79u6xUydP2zNHn7VTp8/YUmeV5qRlUIkopgwRaE935jgNwedSu8Mpao3lRtasBLuCEtycIzEgFbRzIolJLyAXV7yRTSZWAaMf9gn2igzWgUO255aDoZVxoOH3J88Zp+CYJWdcJ6MU/VzjAoFrmC7ynFwM7vqVAFQJG8Q+wEkZmpLckwgrfjBfKplDgCIUEcwDOyCZFc8ARWcWSMI5CqDIIRydVQJEB4UooRQgJYCKgI4zEOG1FOyXT4Ssc+1Gm5oIgynJriUTBYXGJ/VaCmatWvPCumKO6HcUYNPbwjPtspChataxE3g5FhWIpjdRGLXSsoIibNea6X7h3JS5KEBMNgehHi104mEQk+JgViJreFu5CSz6kd8XT5JgG4Y4XYJ7gnm2i7N52J6AJbRNyrhzJjHMZ7MyPx6WBKATwKJ9AQqML7uEANeXu6C7tg3XjfPNGSlnelLRKQGW+kYALFl4ZKFuhcUDuWb6qACcAELsdyrjUw1gjP4b/9idaLkQ3Tbt396RyUa7Ls0XH9Id6Z57CB36SYXi19yOREa30HFFgWYCTrZZFwFVrVKynu66DQ8N2OjwILVs+B5c+vFidQewlQjdLS76sxyaP5bPgUdezY1K0R/AZgGYgtH0lXmZlg941nGJmGzwjIIJwzMkvQn6l5gBiOOxSsfCbGV1mTYrqs6AawZzBpCG81G4F9f74APftOPHT9lyZ9V27thJfRkOigytJx9/wtrteesfcMD4IwND9tGvPfhdAVhot5st9lyc7AVo8P5mZWbw2Y2KHwOEgPl6tbIIAZgEYnS+AD/Tf/kFhjL1EpN1MwAL39ms2HN6DAGsjbZVUehiwejvlMnKhP0//7O243/9XwhKzp07Z+fPn89CfujrqhDg7GyeYIdM1TSTEOFAMUzSM+LZkRwC14s5SYWcGcUJ9tejHT6+i6nC7wJd0mdp0ZZiGR1TDDQ+A1tMJ3eBG2cMQjciHU6S6i4gpgv0ASsN1azvwlw5FwTuKSDTZ/pWeh4+b+eaGv2txsBnKEfzuc99zs6cOQOy3tpdA3DZYybQSqvFVRhWakPbd9nozl1WbjQ4GXS1WtbftWZ93V02NtRtk5MTtmv3djt56rSdPHnaLl+5ao3uXl/fS2wdRpeKK1G/pVRPTvKu8eFEylV/bvLofj/hWE0NUCAHOJpTu+IaHgcHFDkZGKwXAmDtu+V2X1FHxpR7SXlpErzy8Gku8vYQrf/tehsArFxDx3RsMgTYr/sfZRgrvuft7wfB/gA4MJhDRwVgIDChfuCr/VyQiOtS3FysG40WwwyVE2swNX7vc52M6529zdxbycuEMFTHSTPEymKCkA/PlzN3PL/whXIGD1lRYdIZx0r7HVg01+RBXO31BhHeZVqwyrEEGNH1ZoRfiLYluM6sAFCeBYxQZuHglgo+gYEl8Aw97Y+6lzXzZIKkwDL6DjQ4/kJfAvPmlh7eTqDMYUjpzy9aBxMnQBp1T5FBWo3nSf0W1QqI02X9kd13P5KYNp5vBjqinwbAx33DQKZwLM47kxTQLsEF+ioIjRNOgSqvKECQ2h1NQo+aAKQKvTllFixS9A8CxNDuMewbgDj19/JWC7VhYiyaMZ6RYELmtixGzsc1hNywT50brFRwvl4/0xcp6JM+6DqUyzRz7L+4X9jXGk1ocUmjw8O2a8ekdZZa7Mu4b40aMpCM+k76mSGUjDqJ1sV7CT8ttCUAj2oRTl2fIuBCuM/rEIYfVpdPIgBOCP/R3gH+VrWaDQ0N8f7I9wftzHAjdH4U7K9E2BE1HH0/fQP9MYnBbb5j9VrDzp45Y08/fcROHD9ttWqTWr1Gt9c0RJH6qavXrasCS5cVe6OV7BePHLspgAWwtHTqFEN2aRHl9TPLi/8CG3P9jz5n8/fdb6XB/qxgsoDPRt8X+3UztfUAOhBKxP7xAosE7yhk2qUvAAa80pI+L3Xu6edgm9AGAFPVXTtYbBnHwPtgsmASimMjtClm6WbbC/uQ3qxz8nTWTrCCSMsA4XzEbul4uBcAk2gHMFn4Ps5LjN7LucZie+G6+n/5l2zbP/+fWbMXoTgALIjK0TcBogCcVHou1UqBwSqCJ/Rz6Q6lH8cx0dcBevB9ACz8zyUAXv4Ox8O4IAZLUTafT13bKRCGuU0sGwCZtk2TlZhFKCBUbCSBITFHKQAqsl7aVvvQwdK/dZIbgTIdI6XctA/tOwVX+AyFlH//93+fN2TNKtZZ67O1rrJ1Dw7bSrtly0stL/Lb7LVG/5DVUE+r3rCeStVGerqtu4FMn4oNDvbZwuJcTAwuboVWylPCMeCu2BoL73qmHlFtpGS6z5EsFMAsQFzqPkgKx6VtIA0Vr1fFlqmxDSAToQlqsJ47QgYL5XLW7yPqrykklIVQwpU6gG0OsMAyRDZfhG5c1+u6FQ/xpEV/XSisic11vT5xChDofiEMqCxATDDOnuUGkvLt0X1Vh5a+CcAHnZQTurQzkYovTygZXnIiJaOi6TKIPEyE8PaJxQEmV7ACWolja5i84r6q7ppCjgIbOGdMVpyMYxKHz1fG4IVKnZLySOHHNWDyIjiNc0/7vVY1Loz3sCiALh5iFOnlpBylgQRmcV7M5gow5N9B+zhodFG2l7XhsUKMzVI5Qd95fT+ANA+lMtMNRYcziwMHGxhQxNTomWRtyiQTBvsRy4lzARBd54m24iFe6Ya8LykjVNmO0Xu1IAi/Ny3o8rEjNmBZHF+ppqFgitGTcGFqzIp9cHwoJEZ4Y7l9goTu2bOE0GL4j2mxR9F+mIsSpEcpDIBYHiPui2sT3eeLzF3o/zy5IA+psrxTJHJgDAGKQu3GLeOjLMsFYAR9GvoaQoCaEOrQT625cB1aSALUlVXqqtDXlpaXCJ5Ym63hsgVMCmCamA1ZrVpfbx+tIMA64vnAvqGV0n3HtdHiAexWpcK6ichMRBo7V+vwEKpVGf6j5mUJGrBZnj8WSt96+HH7+tceskuXpimp6Gk2bHJy3A4ePGCL8/PWai3Ys88dsdsWWvYrJ8/dFMB6pRP1K/me2JONavS9kv299p2X3wK6B5VP/yNDiBBzOUAWSuOgD+7YsYMmo+jn6JforwJfWqjheQPQgj4Qz2gaIpT+kkXSY/zDvrHAkBAdQvYU66CvA9xp7BPpJB0XtsW5aS7Ds4Xt8V/b4pyoy3rssceyEGERNG0GuDZrxhRkpRNNkclKgVp6YRsdr7hPnwCdwgfA+uxnP8ubYqWarVaHrbMG/UjN1qDvQXo84rOdFWv299v4ljEbGRuyahWhAITUoJ9CyRJkG6CwqlbqqEXYndkSMCAXq2rVhCOTQuQh1sgnv04bg5mHKhQi88HfQYenukftOHBkWZZaPplgvy8cPWzPH33a9t5yyPbdekdWZ46AKNG2qc1y/RHi0RAWe/iOdf0wwVNHFK9YsUeUMEPeqZYqYzOz8iu5ZoiTBtp3BUJdD1mw04UzrtgoMgARs/Z7JsNK1bkLLVkAGoAKgXD5krCtQnjMQb/TIVsCh2nvCy5+BPBDB/dYvGrk+Yoj001lJqc5+0AwElowGcmpjzm74P5hmkAzPVewtwzJBQuFc8eESWo6shbBIKG9BGSozZF5ZRiUYuLiezxXb0vdKwdhaTajswy4LW4m6gCV4cGwciDDpYQCybeoFYN/kpdMQh8iIxm0ODR5Yj0dbHjoGBO820R46FTCcOmfGHbMPKHyDL8UQOM4MMbUokN6QPUH3qOsrqI/UxyLEq1nyqZKN+cGrzI09u01NrjfVLjlZ8W6czsa3WPv55HdCJ+2FfeKIksVIesMqAdbD1sFB3Pr2SodO3+mHfThP0OoykYF07a6wqoQAFcYe8CsN6pgaR2Mo90xUYAtdvayiyt43C/cw3pPPasfivvPwthhNSGQB4DFmoYLi8xaxP4wmWhCQT+CrsTHKV/R43jXr13L7CK6AQIjzI/tUdIH92doYJC+gV+77wF7+OEnWUtxcKifAGt8fIQM1n/xtrfa33zpr2z7xcvfkwBLtghFMffLhwmvfeOVtoAAVvXnfsYqP/ePGZUSAMJzA4sEgCuF/gCkAMCg9QPgwtiCBStAGATy6KNgqQSsNC+iz3sprWoG3jDuIBtQlRMUApSmKyWC8LuyDvE7xnhpufDc4zxQxkcLdoG5rkcffZQAKwU6RdCTHigbRIpZUIVwnhpc4CoFRiko2AhAvQg0JKtWnTi2AcD63d/9XQKsUqVuK7URuzKzYEPQXZXMytBFoVo8VnP9fTY4NGh9/U2r1gA2ICIG8MBkDxACH50w8uQECO1IntWYAyMPAyh84oyG0vLLtrIM8OHO0XhhpUeNS4jG/Xpd9E61VbAMnioe4SJbs+ePPG3HnnnK9t1yyPYAYGWC9dxdPWvTTMvjIRRn+jABuG8NJl+F+gSc3MxTGqzE64kAzoXYPtn73XDfpbwgrof3XD/FUEmcn5tDZlAu6sXlcW7sox51+DIgkflwSXTvoV0BNYYuwgeFwDU0KAQCBBslCrwh+BWI9TZXCBsZhRLbe9iGTBy0c35165gRHjfYDUcqzoIQ2Caha4+SuWbON/O25sonaS83p4zj0Mg0QsIRylRz5Uat2Vll45YCoB6CBXh3hhXCalYjkKt+khmaA45gPCMhAKmIHCQi24yas0iK8HvtAIdlYGA3kDB2ZHDC4JTbhNbNMzJdu4WXwASunawMw9ph30Drhzz8nmsC0+SA6EMJyMoaI2xO4EOVhvmobwsG2K8tr4+ILD8HaetrVOaLSgfdSFKgTUgmpnfvL/a1+Jnp4WhwKrYq7m92XVFUnUy1DGs9LO8h3jXrRkiNZX0gJq/ZYF+TwnS84E+lQRxltQAkvbyHM5W17hqBEvoSAKFCmaoVKlYROlEM/vgc599s9tAxniWsOstMR8e23Q1kJdZZrxKhR3yOY/b2Yrysclu0C4xNq7U6SwKdP3ueBqNPP32UYeiR0WHr7e2xy5cusoLFj733x2x6+rqd+nf//nsCYCFEBgE3GCuE+mDNgNBYKlLP+thrv/yttIAAVvc//XmDVcMLL7yQ+UuhvwFQAQQBPCGxA5YJ6M9nz54l0AKYwnOg7EJ8h+LySBDC+3hpG/wEC5Yu/PG5FudaEKVidTWEcJJCgAox4nMcF9oxPouJ3QNDhOu1COvBlna6GRDKJ/71eikBq40YKg1YXLWrsGoycWnQWzd4JpOY9glgJYBVrfdYuXeLnbhwzXYMD1ujB8I46IVK9KLBag5UOkMZlZItr0EICiFsLgzOeYNwVY9sPXdelrjcWRP6OtFvyCdLTiqRsq2VJJmGyPAhWAmHgozhCQZrjSxRfnTMQ88fecqOHXnK9t96O41G8/Z3ykDlRdzewcu8sJ6gwoZJmE6CdQ8ZOqMlRg0dSueO/cqviplGLHPiEwfvmUKAMfd5hiFW6R5GkkbK9WLh0JSFWVUkec3qUfeQYbpwTpfmikcLrY0/JB4WpC4lmCYXZqtQeJR5gTg+qdGHc8HJs1g10uXxN7Pw4YMk4Iw0e8TU0QcsN6QLVhHfcZbFmRIvLOzmpHip7RzGxv2PrLpIyfRem9lLQRztlJJYEewLiQPe1/M+wO+FVo+fBTggsF3xbEbuOrRRClllBwxAz4w4MjkUF3lZCdowwDA1I2EJplhehmFjLSI8RCaBnsK8rumPPp+U1iLAZEkWub+78znBSYRYHX+4p5bCzSonJHpdWrZougjBOnBjWDvC62nZG9ZIlMt++LO5SNyvKUPBBTPZLAQaiwfU6mPSxDpm2dvJ296Z6RQg6t6xX+RRTr8VROQqZcVbkIG3EEFS6zc0PGgTYyPW39vkwaamp9mOyAwEW4tjLCy0WOuS4KdWtuHBId6fdqsdJayQhIGQnmtL8DxcvzYVdhddBEr074l+AOaUfn811ErsJghm0fqZGT6X2AfqJWK8w3GXltoMQfb2Dllvs2Hz83N2/vwFit1hxjyxZYJlf770xS/bc88cs5/8qY/Zju077Uuf+Yz9N88e/zsPERbr8gFcIUtus/Ixmlhf+/nda4EMYP3iz9NoFIwqABL74ewsnznMVwBG0A/CMgEFngGSwHSBlcULiw85tOO70iCC3SKDHkJ5ZARin2DAsH9qbMMmRgsyfA7wpPFd4xXAHN7DvsGoYd84NzyDODbOR+wX9sn5HyHCVBvFQS1htDb7u7hNCsA0+RT1VHhfoEnaBg60saJO2Snd0nyFmQvqdeFwW/2d3/kdO3bsGAeH7Xteb5enF23LUMOaA01rNBtWqbnDc73asGqpBiULa/5BKYLQYCVqw2HSgg+NAKPKd/hEhpU8JjUHWRgzXYuRMzMKr8jxmsLeDgY/T3EG07M+PdRBCFkGheGi7THxIET4wjNP24GDd9iOfbfGpO7sBzsCQ5QhPqcRrE+QEuDpHlCbE6aVYtq4Al9VmZVwqg4tj+637pWLsb3tPaMKk6czIDgPXLfAD9rKsz1cVMw2ITgIzi5CT2vMOvPwHc5FxqFcPSh7K2GAmIkWmZKuBYHw2NtBRZRxDPWljJ4Nt3kyPqi9xpIhCJG5BxT2iXCLp/R3UaelLDReb+KWT/F2CPK9D3gcPncDd01OmiHIrRKHerTpcthBUIQerBwmUKbnh1+RRPUEEgUhvIfvnJ0hg6Ss0uz3XDSv1ZizqY6mMEGib7s/lpftCdGZG1OyfXINHUC2TCcVmsZPB0XG7Fodhwsm6tYCUAQARNjLgW7uiu5t7tfA1WQ41jMEG+7s6RhDdg/9LgTr3Fccx4GMX5POBe3MNgLwtZIhBKpFnzSTrq+L8G0AxlKElMXA0YU/0yfKTV/O7v78pd460oDp3vmixpM3vA3w/HghcM/mRBp5y/oH+mxidNjGRoY5TkxPYbBezsS4dFNfbIf32RptFVDjFOJ1gXW1L7KeAabQrpgU0A4afxAyBFByTZZnFnP1j1I6qJUIo+VWi+cHtgsTCapazM7OZAbAw8MTVio5Mze/MG8XL16xO+680ya3b2N48XN//Cf25392r/3UJz9se/bstStfvd/+4V/c+3cOsHCtYLEg3E5r73334MNre36pFshChJ/+Gbv0/ndnz6iYKAAXSW3AYgEUjY+P2+TkJMOCWDCAOTp+/DhDdPh7165dmfhcYT8AK2y/d+9e+mfC81LRDoEiieWVDJICLDxHeKaxfzBpsoMAwGMSSbtNMT7njdVVAkRk1DJEWGSZimxVkY1KJ2GtSNP3igxUuk3a4BoQ9HkKyAQQijcomzyDRfjMZz5jR44c4WYHbnmTXbo+Y7ffutN6BwcMw0cLvj0IZHBVilCShyqQpePMRJTJiME2yCQHKpjYyXis8rssOJyEQgUWefCoJ2hdefYeOgbpeQyCgXzp2oyJAYJh+HlQKxJhqNAUuQYLxZ4PE2DtC5E7J7Zwj00HdaFwAq/wR2LGYUy69Aii8NnLcPiS1u0ceA0S76peXH46mZcWthMbRB4h2CXfnTMyAA1k+so+oFObFULhtL4gBN4s2xJtAJ2H+pj8TJyhMmu3oUXxDA25U+O+SS8l1gAZVASFUSQZ1+oCcO9BzErjRAO2yFPSCVCyzNkovBIgEPeovYJalpE5Emn/WDmRPg4wixALGCgZgpLlkIdVtIHXDVSxZ28vsTC6d3S4D8DBB18hzfC0wj3T/fJs0sj4Vf3BLMwpjaJ0X3mYW35eYgtpu0GA6+AZ+jacgzRX6GtFwE4z1xDXk4FKSkFFnl7m4cU+kjmi58XfxQQpCUNjh7eRh4clJvdHy8N6qrHpSQ4OLvl5oktUGE+gyAENAFYOjhykehg/Lc7N5Iiok0hgTLbM2zFj7+jfllcawL1wpjO3MwEjmgEsauFSrZibh3m2qjOTeDZb7UXr7W7YxPiYjYwMsd+1mTnoJUPQl2emZ63Z7GX/60TyAQZyvNBmkEEoLIzQ7swM3KX9Hmb2IqUSJwOwV2C4lE2FPgqdFlbhYAoU/sDkMTM9xevBPpDFCADXbi/y+Z2fW7Bjx07Y8Oio7dwNQfIgQdY/+5V/ZrceuMUmtmyx15XK9pbf+4PvCYD1UhP+a5//7baAAFb7kx+1q3e/70X2LbJLUP/DeAuAs3XrVgItzK3QJuo5EADC39JiAZRNTEywX0PT9fjjj3MhoblGliWaW8FMKTtRWEYmp1oI47mQEB7PhWwktC+8R6nBjQCWdn4jgFUEY+lgmX5WZLi0z3RVW1zta9BKb3kKarD9r/3ar2UA69Cdb7Onn33eto9N2OjEmPUONK1ar1ipArah7YAjEBTAU7b/8D5yVsTDb5yYhba8WEiAG+mLYl9wGwyGx1khTNy+H9dt5V5S3jahVUkcq7OJJhM8rdnzz0CDddj2H7zDbrvjdUEyeIgC86tCZ9inwhzefs5MXbt0KRPQ8zwiA6x/YNBZJ2R/RYHca1cvBW6UJsmLyfYPDCVaKJXzyQtOu2IqiiGjzVjiILLbYFkBdiiMDqN+szM6YXgosTMmuQw8EEQ6+PGagRFlQQgSgl8I2qP0jcAVJqvnnj1qp088z8kAZUpuu/0uu+W2O0KH42BNYMpDoaFTSwAz2UrdXkxwnaUMYAosZK75uL8IXYb3Eu6D08V5Wal80ZErqMjahAZLDCh1QaI6VM5H7FfUkVtZCa8p6KUiwYIWAKEbRNsI6Hu/juzQsBMAOEEoKWW9VPLn/2PvPaPzOo5s0ULOiSAA5pxzEoMySYkSJQZlWRYlWQ7juyYnT55Zb3LyhHcn2GPPOMjKOQdKVKQkSsxgzjkDJAECJAASwFt7V+9z+oNoz7w/b623ro9NAfi+E/t0d+3etatKgCNJPxACBlC0PNHUdZvX9iopSUC+ovrCAEg0c6pZScAbADYiawVSFDCi506AEsVfzkQmebCiwa85w4G0a9CwpXpCB2PaBLzIVAXNIZO+Iv+Xkr1KphBYPfS3JEghzBealyS+10SsSzFtQsTaeVStuzNd8J6ml0jmxyhZsObGTqRAKMiz8rJS5soCuMKhGBtw47W1oVKCazqZt6qzM9GOoBvDMHCiJ4hqs4bGRj4LmCiwpJxrEVHb5kwY2geRV+hD+IwMblcnayhy0RUyuWOcigVDRvdmJDztwuID1+mwg4eO8JrDRgyzwYMGWkvLOXvsx4/b/gOHeU9LB/e3GT949OcA6/9b7PL/i6sJYLV86S47c8fSjDyDWoiJlcYDASxhwVFdXc2+K6CjuQb9FCAL4EcgCr+DvcL8heMgpMdxwh4xwMLxCgTROAdYwmdKmg3ghHNioYKxi88BwESkYD7VwpUaLAEEDf4MZkbuoZAH4v/tWxPNfzmApetpglcjaULTsZq8YvZK54sB1pCRM2z3waNWytDiQisrK7Gi4kKr7l1pBYVeQ84Nj2TmvjYGZY/SNmkod0hT4GqJMIl75JYDtOBf5YzL1rMsaLnoMoOrMUQwBdeft6cbWaFm/O5pBZRxXVpqD9p7PgAAIABJREFUNxC7tm2x3ds3M0XD6AmTkmaPaUvppvGZBMQSY7/1wlOXfVWL734gACywKs7wvPn841/Yt7qmzuZcMy/J4s3n1uOGvWncJW5GRwuRaHTjdXrqheKSEO0XwCXfaXBXeXLGS4E5CWkIQm4ht1Bgw9x1xhUMXFjMrK5oMddfYauv32DbN29MnmPM+Mk2auyEINZP9T4KMQjClETb5Kk5wMShVp8Xrea5owhC3LeiG9l3Q1QoE30GtzrKpDCnVsh3JuYO7dR05rQd2Lvbzp5u5H3Ou/FmZ7OkcQsCcs82rmS1ckN70IQMnae3uESXI94/dTpiyYKrGaH9YhrJprY5k6rxBSNNbZF0Scocb2avvfQ8mYh4Gzdhok2bMTOwOv6NWDH/KyxOOA78vrChTcHyUWMWaiQKBCYgBWMz/CGdlaIOtdDjyUKn5/sJf+t7VR3wW/GErjqETUt2LHIrh3eoBQ5ZUwNTi7QsWigEpjCMZUZPeh6P5J37s/j4ZdsGGYF+Z0BMOIbtEbL5+32r1mW2l0NiJGqOVZSXEmghlUNhQT4nbLC06Kd4b5jfMKHD4MiNyXqBgdHEGAQjhfPjcxgluqSh2VICXdRqC8aIwlwYhoJ8gjkyuO0drENIsXsZIhI9/UxTU6t1dFxANXSfUy2L6RugwRowoD/LBr2/YqU9/+xLzM/25QmjbP7zr/wcYF12Rv4/+0MBrOZ77rDmu+9IJA8YG0wfoihnpkJx11tKXPi8C6CFeRHfwfUHpookQgBCiTclLKr0neZTASN8LjAlxgzjBmwWFgo4Pxg1RhlDdlSAvG9eKQGuTHmp9BnGHQGWG+iUwvf5KWJmwipfXSEGQJzAenyv/WIGrOexPY9LVtFhRZmuauNK9orXSvVYMcDq3XeCnWputazOVkbNICIHuV1QyqF3TTX1WKDFmV8pZLqGEUfEIDRaHt7uLjRqewiuVDvQQ9r1cpW7id62ALCwugQlrzxEcm3QdUcxPxgPhGgrHQEiHD2K0YML/XP8AfZq1zYHWCPHjk8ZjujdSJCO43h+AkifwN98/kk2eVFxKX9eOI/J1uy6BYutrByrVo+Kajp72j599w1+17u2jzWcPO6/19TZ7GvmBhAWCt8yXXocz5ZmvIYRAcBiJNZFD3XHs5aWlTrjEowrVwWBxSNQxSBobQ3gwEXtcLHIRZubV+gGJAApgoikVpobcRxTv2mjbdu0IZmtxk6YbKPGTAyuuVBeJxhnB0PKYB6AARirjg4CYArfw8B2/7wL7PHeaMQCcwI3S0FBvudLC5EkEA0n7stQ5ofjICvL3n/7DTt14lhyj/ct+6pn8w5uKIFFGNDcHIj08T49IlF5ydg3sz3PFwAWRNkAeKUlpV6Sh+Jx1za1d7Qlrkm0adelIDgPgDABMAws8DGFe8eE88SPf/CFmR9GdukddzloCVq5HGTmDGkV9JwI6ydwVgkn5B/LK0jEpB7x6PfomrUgHA/JeQXMmAolSr2QMFgoP4T6kkn9Rhf5qdiz5i/ms2IgRdB58vy+yYWofiX3pMsJUheuA0I/XuBILlbVPmSZn8BU8R7FsCmTfohu1LUd5AZPPfuzA12A5k6W7+m0gvwcq+ndy6p7VVlZaQnHQ1NTc6K/xMIFWinoPJhvJwvFn5FaBkEJYTEHjWGuh6bjGdA+KHvD/cOchGdqYh1EXDPPs7rDRdvler2Tp04yErq2ro4pHzDvXTh/yVpbcV3kEsq3vv37Uf8CdqumptZKistszWf19m///K/W1HTWlk0ZY3e8++HPAdb/2Vjqsk8vgHX2rtvs1JJb3XUfxi36IvRUDOQIJaDwE31ZKRfAUmGMgpGCSxA/lUxXshD8jXPhvNJeib3CT0UUSqeoOp8qEs3FChYyYZwJ9CnfFh5MTL0vaN1+scSO0jRoUrqcW0+r8xg4ab+fBq7i1rzcvppgYxCG/UTL+YSl2vaXB3HYJ9ZgnW4qsKrelXRLIVyrtfWCtbQgdL/Txk0YbsNGDLCqXqVev6srjxMbrAMKL7NRQrh6llwsMOrwGtFQuhg4Wf0H/YTcXJjSkB8H8zMAnOfh8KSUalsIhmlEQ6QZS2QE1xfTOQR3CgwmcmBRgzVuEpON4jsJut3QoDxKcAOFNBF0uTCaLddeevonvG5VdY2VVVTawb27+Pf0K6+32r4DWDQYLq5D+/bY+tWenXja7Gtt3aoPE7B19fU3BEPo+hXeQ5I9HGbEn0UME6L/lBQUBqMDk3kIDuCAgCCagAU1zxxYMJt5KGjM56JLJIe18ABwPQu2h8Eygo+Zsz1wQf48dOZN9ett88b1SbebPH2WjUANx6TUD1JP6F14NGXav4IYPUQ0slhzZ6cV5ILNgpFHBKGXRnLtnABglrufL4nB8D5CrVpgQLhviPhbsfw1O3nCASy2Lz34DUaQuc4cSUMd5HBMKAs7gB+oaBavdkMPnRDbLuRpohYKrrWQj0xBBSnT5/eXU6Cagx5yr4SUnlM2RAVmZ9vePbvt4w8/4D0OHzHK9uzemdzzXffeZ9ARUnQOwB0WGAxagWYtGG71CbriEg2Tn0bidg+6c+bKC2eHCgVRdQIH0/5PE5wWg3RzRUERidsw7I8ABoI1dZUojYO3XTi3j1Bve+a28khIsjgqeA5GMrovz2Xh8aMpgxUlWA1spN97lHIkXAdubJ8X0sUsi75z5X6JC8QShKeXlrCOYUF+rpUWQ+sXEp5m5ZJhunChjW5Drqbz87nChmYRiwLm+Sn2JIpMWtpxkSANz4eFJ8YkkpUCKHLhB8a5uNgqK6vY5xpPn7b9+/cTNMG1olD49rZWO93YZHl5BVZVVWmVVRUUwre0nOe5Bw8eZBcuNDOSsLHxtGVv2mJzn3spNgk///3nLZDRAqdvX2InFi9MEnhC0C4tIOYqLtgj15xAlnuNnK3CPmCZ5MrDBTCe8LfSNUjIrnxVAlrYl+OCUbueG0vnFmvm0feQwfjiUfZQc7Ywi4Aax740WDFQitkrtUIMsv4noCpuvRhg6Tw9QVfMisWTs4CYzqfjNm3axGLPqluEhisq7GUlJRV29PR5yy+AgNyzIJ9rPm/FJUU2YGBfGzZ8kPXvX+c5kwJAwblJrbNgbo7lBe0UhPBwwSABJoyzaH6hVOlpeL+k/bMtOy9kzwZLFaLupD9KWMKwfCU7gsSZ2TDCnsxRuhy4B/fsgAZroo0ePyUFMSH3DtsjlM/xKKU0BxAA1ivPPMpdevWutV41tbZ722b+jfMNHz3eo8iysm3LhjW2d5cHCcy6Zr599tEK/l5dW2fzbrwlifCTtqqx4SQ1TmC+qNOqrLKKyqqQBiGI3wNjwKLL7e0MBT/TeIqaLvjBsZ0/32rHjh7i8w8aPMSqelWzfT2Ngrth0B6c1M3s2NHDduLYUbYPslHX9enLBIhiBbZs2mibNq5Lut3cG2+x6t61bLejhw/a2TONVlxcav0GDKRI10ufOOPHpgyrkMMH99uZxgYa2KLCAuvTr7+VVVSwHA2MXudFMFw5ntE8J9vaOi7Y6cYz1nDyBA1ZXZ9+ZBJwLZ41YkDefO1FOxPcg3jehYvu8MQMIbqfNftCygtgV7Tz0SOHrbXlHC1xr17VVte3L4EUWRBG1rkYmxQ5IsDa262ioorP1Nx81g4d2G8lpWU2dPhI685GoEAQhquSgBxzgdXDuT5d+ZHt2e2A/Lp5N9gH776TtOtV11xnw0aMTP7WeJROAu8V77SqFwqkGt2MB/bvo4tp6IgRHCcuovd7PrBvvzU2NvB5sA/eq4TciTsT0Zx5eZxEG8Co5OUzL44m1sOHDxEo1NTW2pChQ4Ne0dtVLxe6oJZzLdbYcIr6JLR/aSmu1ydNF6GAE5VGCpGkYsY07jmHod0CE4hruLjeL+c51tRE+Nx1WMpzhnfgDHikF2P7h4CTTs9tlZeTS2CFf2SK6nozZxZX7O0d1taG8kgeiYs2EbOGKEEGTyDNQ2ER+w7GFfoTACOAp+Yb9GWU4aEgNyuLWhMYD8ybYLDAEMDYwNghTxbe2YnjR+zSRRgulN6ptMFDBjKZ6cGDR+zY0eMBNXYSiCPJc9fadTbrkceSPvPzX37eAj1boGHpIjt26020KbARGN+qOCDiBUAHrBEWEYpAx1igJAXJdln1oCNZOCdkSJQKSglIY2ClOQzjSAALn2EMiliIqx8IXElnhXuIwZbOxwVhT5G7dkYD9AQ9+uxyACsGTvo+BmVCeT0ZK52TRi7cKH6qIaTa1wtBxMCKFSts+/btGdED+L6mbpCVV1XbmvV7ragEBhDTYJe1nIOLB0n2iqyuT7WNGDHIamoqQ0mQ4MoI2qA8Vpn3lTSylcqVxug8FZwNYddwTTnZEAoIw+iFYst8Xglfo8nX9RmagD1EHTOj9DPuSoQGa7Pt2raJEYRjALASV2woj5L0UNc0gYVQBBWu/eqzPqFhBTvlijn26QduJAG4Zl49j0Wxkc3nkw/etsZTJwyaq7p+A2zrxrXcD3/Pv2kRrwsDv2XjOgIVrbx7DpARo8ba5GlXBNZOzECWvf3mywRj2GZfdT1Xw59+/IE1nDqRcYphw0fZrCuvpa6G2ckReWfd1nDymK3+9MMkeVt80Oix423CpKkEWlvqN1j9Br93bItvv5eAbP26zzzLddiwyr9u3k0EAB7t5V+cbmyw1as+SgBQfJ2pV8yyUWPGu0srFNLFYdu21tvOHdsyzq/jhgwbYeMnTqE2ijUZs7Pt6SceSU4LIHHjTYv43pWUlswn2CnrsmNHjtjqzz75wrkxqK+de4PV9unDcwHU7929y9Z8/inbCOedv+AW27t7p6365KPkeg88/E3rznIXO8d1+Ma1UqGUTPjs5eefJWDBduuS223N56vsxHF3bQ4cNNjm3rCAv7vH1RsQLNeaz1Yl97Bg4SLe18cfvZ/cw7KHv86jALAAND96/32Cq57bjJmzbfzEScn5cYV1n39mWzbXc9fJU6bZlGnT7bNPP7Ht27ZkHF7du7fduuS24JLssp07d9iWTfV8v5fbMJHfePMt1qtXb68PGRg3rUYVBeugyul/98ClY14slsafUjwgzxX7TCIjcI1aGuiQSDPDfgKFLjB38Iz31W15OVnWt0+tVZSV8R4BZF30nu8ZpqkF8cANMOCMku1ygEVW7BIiFeEe7KR+y9PPePRh6/kW9jvMZ1gcsMxUYAXAkMEjUFZW7nVAUVz5dKNd7HD3KwT0dbW9raX1vO3be8C2bd/Feq7QvOaF4tX9jh21e97/0HYUF9nfDu7LEPu77rrLxo4dm7yS2GbIbvRcaMsoxoYTRkyJI+W6kfEV46BzS6cjA4mLy40t9iI27LGtUji+DLiiMhNWP4o0Vd+RXlOLD9k0XBfvLIngDXYCBh1RnAC1+Kn0BMoviPPGbimcB24ssS1iXNSouH/VnJQYHOfGlspWAiPa1ZWIu8FWIpEnIvYAWsT0yy4nzHGUiFvnFImAn2BDlZpIARlikHROpmUJ58G94trQPLFQOb0dHumK/ZEjSyBKwnKlSFA6BgGi+H6kiVKfTu249I/OQscAC+dVwlIlOwXAUxJRuRE5voN2S/Ih3DeOJ8BCHizcjACQLq7PYqZJv+vmfX5Nw8Dj72MQpnPHE5wGUewG1DV13rgh8GAff/yxff7550ma/HR05lp+YYkVVlRYv8GDbeO63Xaps40GBSvHS5dyrKO9kyJS1DTt37/G5syeYbm5XoRVwjUmWgQLxQi/fMtBiZmAft0N44Lky7UNBxFdBtB05RDcedSimzJ2TtZp81WqTxKOvtlWYQIHK4Ljd20XwBpvo8ZODuLZaEkeTKTcLMmgCoLl1wLAwufX3XirffD2a9wFgGvewiVB3J9lb730DEHToKEjGIK9fYsLxQGwrrthIVfiEGeveOPl+PVd9neArAkTpwZ3kz/ji8+lK9ex4yaRtTp79sxlj7950e10aSIRKAzB/r07bN3n7r683AamY9Ht95B93LpxnW2MANa0GbNt3ZpVlz2uX/+BFPCrKC/AxJuvvZCAGZwXrM/JSC911XXzyLQx3L+zyzZuWGdbIlH95S50y5I7mOB2xdtvkF2CUfxp2/wbF1rvmlqCrcOHDtqqj91Viw3MFd7D6UYXx2MiuPW2O8jAwATXb1hnG9at4XcAWNNnzrHXX34+Ob5P335208IlZtlpmg986exwKFIc+u/ZM6ftzVdfSY594OGv2ycffZi4CXHt+x74SpgvQlZyBBlsWGcb1zuDiHu4YtYce/Wl9B7w2U23LuZxF8632ovPPsN8TNjwHGXl5Xbs6JHkutfNv9EGDR7swKOr21a89bqdOO7u1UFDhlCIjcjRy22zr7zaJkxE5G2XvbP8TTJoP2sDM3PbnXdzYqeRijSl8fynj1Vvk/cW9FdM3BukBczXFdQN4qh8jDu540ZIQNcXW/gebDm2NOeXJ/FFkWgEz/TuVWW1Nb29HFMHGKw26svAJMFQYWKH/lHJj3HvAFisZxkYKYjcod+S8cf8A+DFmphZ2VYQSl/hdvFdS2uLJy8tCKCM5a/a7HyLp06BhhSi/Lb2i7Z370Fbs2ajfbrqc6uoqrTmlgucf68qyLXf2bcvAVjQpixZssRmz56duKZ7LsDFXsb2hYENofQQPo8BFI7vuRgX4JCIGfvgmWINj8ZBopuUSz5IVJL0FkG+gjaOUwfgGthHgDUGVzo2BmrSGEkKo/p27tqFu9cBB/5GpnL8Hp8fzxLbTrA9uHcBJnwvMTZ+V6Sb2ldudoFUHOeMZQfZGzCYqP+HawNgJCxyaBfdp9zFGlcCMQKqcsmxXweGCcfGoFPXFvAcOnQoxyDuBeBO7j7cF46DkBw6K2kicbySi+o94rl8EeTgCW0njZXegzRe0nFhPzyrwCTeCTbsp36Fn/H+cR/CeXEfuF+lc/B5rdSyNmzYkNQi1GSiTszBHsBADIRwwp5/9xwgOhY/e4KteLKLQVnPSVDnRNbVN998k+GVcAkKeFGUmV9mh4422mlkHy4ssGvmzrfK8krbsGG9nWbJB/hWi+kWaENB50ttVlxUYAtuWGAVFSVWUlpIwweWJp5EGGEHNiuUdZGwWgM+njj5WcjL0w2tVtiQqjJOP8AEp50+y7owPg0uUJtDs4TnRqFnuO5Gjp1IoTtXSqHjKHN6cp0A/jxs3XVsr0fAZsk9y+zlp91liO3WO+5ltBTy7Kx4w7UR4yZN48+t9W4kAbBmXT2XK2Osuj9+dzmZqEFDRlj/AYMIyg7s201WSxsAGtyKvqqD4DrXnns6ZW2wHxik/v0H8uf+fXsyGJppV8y20WMn8hng0nnl+SeSc2P/GVfMoSHetmWTHTq432ZdeY0NHjaS/WHHlvoMFyEOhBtowMAhdvL4UTsRgSUYJAAz5Wha/dlK2793N68FcLVg4VKyYmC09u5xVxncoPMW3GylxSUE4U889qNkNTNuwiTDP7y7U6dO2OerPqab7vp5N3IF99gj/9Wza3/h7xsW3EJggoi+l597mlmysQHUzZ13I9v0maceZ7tgGztugs2ccyX70sZ1axOAhe8GDh5C16C2gYOG2NwbbiLo14od36WJc11jBx3Ojm1bbd3qz3kogM9td91j9RvWE0BpW3TbnS7gDNovGPQN69baxvUpg/iFexg8xOYvuJnHfPT+u7Y7gCNcY/HtdxLcf/j+Ctu1YzsvU9Wrl928aAl/h7F//53ldpwu4nQbPHSo9aruzWNaznm7YBs8ZKjdeNNC/n7s6FF77ZUXrW+//jZy1BgrKS0hm7V+7doE4GG/a6+fZ+MnTHRaLmgksSDCxjEQGGlPWSAWS1cMtUZDsIJE8k4/Rbq68DA++fsCRJvmEI1hrsQRrBBEvxC/V1aUWRUimoI2CwaZxpbn8hJVMEB0bXR7xumigkI+EtgtulEQxBGSHiOy00GuM+nQ0KGYNELaEfCB8zOZLks/udgfRgOArPUcCtsC1IAFvmRVVdW2detue2v5e7b87fds4ODB1tB4lqlVFtZU2i9urk8AFlii66+/3pYuXZrYBs2rsQ2K9bjxe9f8L2MtY4r7i/s3jlEwkuwYzin2QwBIBj4GLto/tn8xW0UwGwBMzGDgnAJrMLYy9jh3/HsMFMWC4F4hpsY10Ub4HKwN3ieeCwYc+8i4y5hLTxRrldQO+KnnVBuKCYztMl30paX8B3YGBZUlKMf12D+imq1qF5xTjKCYQzGdMU7QNXFO3a8Ph26CKvyDGxpAB22Af/gdjJbAq1Ir4Hp6ZwJFehbtKyCLa/TEGMIVyl+FcYLrqb/je0Ue4l3iXTBIJEQlx2J4fS6AFvdTvu8YYOlmEhAR5Qj6WUxTPEkkU040eWTMipd54J7f6z7woNBavfLKK3zhaARspSUl1qfPAOvozLEjJxtt/2GsbN31hv8tWjSflPj+fYftwIHD1CtUVeGYaqurrbbysjI7cayR9b9QrBiGFgn+sDLEJMWGBPMloTprCrpGSuJX3Ae0MCngUrRRSOrJiIO0ZIgnvQT74cpWHNd5qT0AkbTYLFA+OtD+3TvswJ4dhnQDoydM5nP7JOxbPDjYXkE8y/D0rm579ZkU2Cy95wF7f/mrzA6N7eq5N9JVePzIYfv8Exczz7l2voG92LbJheK9a+tsxpzrPNooN8fOnT1D3UZxaVlg28wudrTbG688l/H67l321aR4Lp7j6ccyo9EW3XmvFRe68Hb9mlW2c3vq4pkweapNmDSNBmPd6lW2Y6vrxrBdN/dGAhAJoQ8fPmj9Bw5ORIdbN2+0rVEU4ehxE23aFXMS4/HcEz/OuM+ld36ZDAcEwctfTwW4o8aMs6nTZ/EZ9+3dbZ+vWpkct/iOu1mct+HUKVvx9pvJ57cuvZNMJVY+nOTa2tg3qqvdDbl+7Wre565dOxLXW0lpqQ0bPtJ5yOwsGzZilJWVV7hb7YN30+eed4MNGDCIuq+PP/rAdgfBOXRoi26HhiuL4CYGQDgY4HLi5Cm8HsAidVPBVe2GIo0SVj4pvK+333gtcQeC+brhpoV26OCBDB3W5KnTbdKUqbxHTbQAV7iPeOtVXW3YF+wd7mHEqDHW0txszzyZgv0xY8fb1OlX8L0CzH6yMmXu7v/KV12c2m32xqsvZzBccFMOGTaM/fPg/v32zpuvJ5cGmLp18VJGv2Gc1G9cb+MneS45BoJkZdmnH6+0zfVp1On0K2ba9Bkz07GVsMyui4wNirRXHhzqK2UnqIJLMNQC1Q1xKtR8GGpFitlWGzqr5fm66FLUealJ7DQE3nB+Cj8RXYgIVswXODXaD4ZARgJgCexaUQlqDLqhh0sRTBVmSrQNDWG3A6+2jnYy7DCunOvBqlG3dZFRhmC9ZHTAaiGICHowiO6Row3awx079tobb6ywl15+ne+7IL/QKirK7aaaSnvos88SgIVrXHXVVXbvvfcm7yxmqjS/xQCLc2eUDgX7xOySjhH4EmhhsAqLVXv6DWwCQPg9NsSZ70L5/ZwF0fuQCwz7CtDErFIMMpSsVYyLmCY9dMxm6X4RFYr7ZDRnTg5tHs6vlBy4DyWHFdsF4473DhZFoDseh/E965n1rPgpkKDz4hoq+4LvYsAkRk1ASe8NwIwVQoK8R649gUpdB/eoen1oj7hQM9oTz49nRr/G34gilGsPzykWU+5DTp8qkRVS0Ih1EyD2MZK+T7W1nhf7aWHCxUQIZoP7VSV34nPGIFrXFtuFn7hvJaROXITxCxHCU6dNJ4o0oqenge/5t086aV1DDZCe5+p5XPw9XILQWwFcoeNgmzB6nA3o188udpmda79oew4ft537IKwEwuyy1nNNNnJoXxs4aBD/bjnXyuiWXr3KrXdNpVVVlnFVBfClkhyY0frU1YZCqFitekmTtIxG6rP2NgkrW4iNE3cCouEAlCBARpQcNAoei+3zK+oZ5jiDFTJEMzN86CAcBKBrw4pxDzK579xqo8ZNtDETprheWj6GCGBloPNQkgbnfPUZjyLEBoD18fvLKcTGNm7iFAMA2bZ5o23f4rqW+QuX2tHDB5JUB0jZMPuaea4PAj0aZRbns4R/z4doRV3r7i/DfRSE/t3d9kwPgHXn/Q9Zbpanbdhcv9a21KeRfxMnTzP8w3O+/PzTLu4OYOGmmxclbU0GIRTQllGDwD3jXFNm2ITJ00JB5yx7/Effi7u43X73Ml7n4P69tm71p8l3s6+81oYOG8H3BpfUu+94Cgts199wk9XW1LKY7XsrliefX33dPKur6+O5hpDANYBxH9RuW2G8lr/xauLmAlhcsBBhyc5AsFfA8MMdtyt1fYFBKi0p4/2QSYoiJZd95Ws8ef36dRkAC6zQLUtvo+sIm+4DF5FGgf0tKkCuMf/j/0rb6YqZs230uPFcSb7wjKf9wAaX5a1L73CgHcTqAFjr17qbEhuM/dI770mMkwpx7tq53VZ+8F7a3nOutiHDhpPRhM4LbaRt4eIl1rdvf/75+qsv2fGjKYN10y2LrO8ARMNm8/PXX34xOY4Aa8ltDFhJxifxpEffos3A0q1d/VlyDMDVtBlXJPtIkO4TaBqIoHaiYaHBdwMVp5Nwo6OUMj4H+sIozfauYANns73eJX6K2XCWzBdLTAcR9sFZANq9XIcXskWaF2eXSni8DDKMXElZqQdkZGW7FAK6LQjj8zyqF3dGgwfXoiEPli84ZchgeBDcATE7+jXO2XSu2azLSxPl58NFiAzvpbZz5z778MNV9vEnq1iSBEmBwXCNOHfW7n4v1WDBsM2aNcseeOCBpH/iFwEovZRYrqLv8VOGU3NfzAYJCOEnhf4scF2SACyBjZg10jljN58MstiiGGDrd5xD7i+BLJwLxwA84LrS6khH1ZOoiAEJjDPaWzol2UyBCdhAnEelWnAtXB/uNByH0nGq3ye72vN6atsYMApE0CKWAAAgAElEQVQk9Hwu/C0wgWeRexTPKi0Y9sHzgn3CeaT50hwgcKbrgZGTPgnnlL4J+yGFAuYagSt8Brch3dghJYkypgucqp/GrBa+w35oe5wD7aJnw08BbengxM5xhIZ3iv3A0ktDhn3wTqXz0374qfeN7xTpiHeC6yfFntVZhUhj1Cs6Tp/phXDKCsgwmal+yi8xaPtp+2of/Hz99ddtzZo1duDAAQ48DPx5c+dZr7Jedq6pyXIL8iy7MN9ONJ23Dz/dSg0AgFRTU4NZe7Ndfc2VzCqMh0TB0/LyMistK7aCQgdAhw8DtLVba4tPOtWVVRwQRcVY8UF7pRxEaa4nrWQU/QMXWKrJQluA4dJKC5nSVZdNJVlUQiOwUaEQMRgMMTMBSdnOrZts59Z6GzlmPKMIva1dn9FTI5Ios5TwMDvLXomAz5K7l9nObZuSRJxDho+0GTOvtE8+fNeOHjnEc99x31esft3ntnvHVv5dU9vH5lx/QzJJJTUWo/D29rYL9tpLz2S8zjvveyj87dqS5x7/Ucb39zzwVSYihGHaUr/OtgTGDDtNnDyVAAuD9LmnUpYDqQJmz7mG7g1OuioWDCMUDBP0V5ujKMKJU6bbhMnTg4vG7PEfZgKsu8J9buAzexQlthsW3EqwhPeKlArvLE+ZkWlXzLLhw0eTuXvx+cxErsOGj7DxEybRVQLmU1FybiTcvL4A118Qj0P3c98DD1FrxrEXkri+/tILGUL7+x/6Go0rGAkwLpvr02SqCxcvpYtsUw8X3qSp08gcadXlpVoYBZG0H40U008E3U9WFrVfK5anzNwti2+zyqpeNKQvPP1k4p7Es3xp2UMEcGJPwF6BqdMGRgjMlFaE+Bz9dvWqT2zblpSZvGHBzWQ/ALDgAnzztVTrN2vOVRS7Y3v9lZcyXIQ337qYbj88G457/eWUhRTA8nxgIbGqGGRmMzcycju3p+8dAAv37IJ/Tx2i1XcSPBIGYTLeQsg2NEqepwzPmObq0wItAVhBSsD5jKkgfGPlhzCumH3eKSwf83z7vnLSub2OZx6TKMNdiESkmJuQegFuXyzSlK29qLTY04SwmHk7F5y4ttKmgJ+j6ynkzwLzCn0by4ld6rSzTe7mkwHFvmfOnmFNV4a/FxZYYVE+E6mhZM7GjZtt374DdtvSJZabl0O9XevKlUw02jp6pP1Ktvc3CNy/9a1vJf1FYELAR7ZA4Ck2kPpdbIF0rGLYUsaujf0PxhbvUkySDKpAiD73d5HmPZO9E/MkGxnfW0wQSMuE8+OcAA8qCixdT8ZkGP7AMwoo6d7wU8coRQFdvkEnpag2PDPeiZJsQk4DkCJWKwaNAgK6hxiM4jPcg/6pKgCug2fA+wc4OnToEJkyHCvWSoWR5cJEu8XaMF0P7yJm6JAgVJF6aEe5BeVyxHnhIkT7YD8cq9xU6ULENWRqI70b7If2x7tDjjZhFgA1gU71H7Q13OJqb4BVtDPOoXevPhaDes1tciPiXeBY5czCOclgiWmKEWzMPnFyjAqrxp3d5xx3eeni2l+d72eBMB2LRkDR5oMHD/IlooMcPnyY1+3Xr7/du+w+a7143i6e77ITh49ZVneX1faps3ETJ9nf/dP3bc/eg3bw0DErryy33OwOmz59so0fN9r69q2zE8dPhkyKrpXqyuqy4pJSa7vQZs1nz1nT6TPWfQmrkS4rKi7iv/4D+tt5Rtd4RnJjKgUY9EyBKp9RglWWVwmlcgL6V4kOsVhKcMg5E5N5YKXiwYvrQFO0ffMGGzF6vI0YMz4RMZIFk9ZDbkGfGTJQ+otPpi6xq+beaBdazyeC8do+fRlJ9/6KN+3UieNsiwWL77SV776VJBqtrqll2gZFMsEYFDLDc6ft27OT/+BS7Lndw+SZXr4EHfCFHhqsex/4WpK+Ai69LZFbD1F3iApEKD5yRmmbNHk6wZdWLQAwoq41cCA4r1+fMihgryZNmeGGz8we++F/ZNzq/Q99g3+/8xZYpTT5J9x2iJI6c5lnw71NnDSVtm/F8jcydF06OZipseMmWr/+AxyoB2EtjOijPZJ3PvAw8mAp/1M2gdmjP/rPjPscM24C9WYCZvGX0DQhjcTmjRsy9E9Tps+wydOm09DGqQFQd4gTRTgJJgTqjEKWczA6iLjDBhfkwkVLCYowgdQjiCByAc678SYbNBgpERzAAGBJaI/jr5g126ZfMSuET/vEjbHy7ttvZrT3yNFjKN5H+oSeGxglgDQc19NFuHjp7VZTW8dDjh8/RgCmDQDrlsVLA/hOXQMQ0W/busX279vrWdOjbcbMWTZz1hzmoOIYDYCMu0SxJQRfcrEiOq9DbYyY3OC6Z/SgAydVA0gWsIHFIsAKAUIAuTR2LJYNd1Q2WShGHAIYRBHM3o6+2iophii5iJIJgggF4oT0LQ4UVQPTJQotLR5okazEu7pYsBlpGfCgOA8MH1gElErC/aN0jgwadIZnz562goJilk0CO3b+QivPd2D/Ydu9c7eda262v/iLP+WxJ0+dsg0/fMTG/9v37ezQofabhd6YAlgxQBGDJZAV2yW9KoERMRZii8UoYJGMTVFgcDHFxlWuHIGLmOGRnRLg0t8Cbj1dbbon7CcgIzAAsCFNE4x14rqN9EM4n9yVYj70zDofvscGAKEoOrwf1OEDSwymRH0S18F5YEvh9cH+uI/4/nF/HPch158YbVxDzCCYG7Qj9hODh+h9gDeAHDE1ADDKZo5roR1wDwBn2EfBYxr7uBcAJnyP80NIj019C8+i96PFDe5BOkAAZ7JCUeAYzqk207vE93FEoCIP9cyKCBX4Rl1DPAvuFwAJx+IzRSYqAAD3qQACLpJC2Tb1k7h0Douko9izogg5jwQ2SgM//qwnfasOqn1iMKUBEh8fgy98jk4gMIWfUuGrhpAAXU1tjd157wNWVlpkWd1YUZ23wqJiKyottJKyIhY4XbFipe3ZA2B2wnpV19jgYf0tOxvFa9vINhTme/ZteK6QyBKJRXPzsbJDYFWntbW22ZEDR62wsNhZrdbz1m9gP6urgZA3TKIomKzCrwJPSS6hNDLokvIJQSQfkhBmhVQOzFidq7p7OWRytDpWCQ6IaNE5kQdr55Z6Gz1ukg0bNcbXshjIoYCy2jvuXFoFo32fe/yHifm4FtGA3d324QpnJ+D+m3fDzfbCs49TZA5B++xr59uqD1cwZQM2fHb9gluZEwzXhUFa89lKO7BvT3Lemro+BGjxdveXHyYzQuBsZk89mgkYvnT/V60L2cmt25C7auumlJEBgBk/cZoh19Y7b6WRbJPARlGEn/pAKbhkzUefpOAijNM0jJ841aZMmxmMXpc99sj3M+4TaQuwLX/jFTtxPFM8nbFj9MfEydNt6tQZXN2jX73++suXTeuAQ6ZOn2mjRo+lcfaBmGWx+w373LfsYc++HkA7BvwjP/7vBfG6JbA40En1BDdTZ1xhAFl4ZxrTLANzEaVN0uS9cEOlqj6zZyGiDzrHvn378dwch9lZBHgSpuP6I0aNtmuum5ewcwBXsYvQdVrTmNEdfVyr57deeyVDS/XT2hqfUxd1xSy+w1defN6ORlGGAFi4P/T/o0eO0IWoDeAWGec1tvbv3cPcXufg2kIUZkEB0w7EoA6pIcBiyeWsSF/9LcYvpLAjyEbbyA0FNjs1zGnKFCXx1PG4X7QJ9uU8G5hp9BEK6FkeyisDxGyYGyIXm/u86u49MFYQv0NXWlxYwEALAOsuMqPZnDdZSQGpHS60UWuFRRpSL9Atc7qRxh+arLKSMhptRPlSWH3xEhebVaHmGw1Ve7sVFRVYS2ubXUDpJYjpCwusX/9+dnD/QavfsNFON5yye+6+zXIKEEDUbg3L37cJ3/menRow0H63zAFDDLBie4Pv9HdPmyFwJYOM+5ExFWiAAcYmATrAggAWPotF7wJMuo4MtICGfgrEaX8Zf32P6+kz3DvaDoZaEYL4TiJozdvxtXD9yzF18f3FIndpl6SXU7/DfeLaSA4rsCK9k8aG7Gpsr+W+VNvX1ECP7PIC3AOeA8FlsNkCILgfsVQO3D26D/sybUhg1uQOFLADq8O+HtgsLZoFTL1vh/JUYZETg2kcG7tbY+YK94rnEqAU+6SoT11LRZqxP9oQYBX7qr4gACz6DYNCQnLT2M2svoV7lfsW++l9yy3KgIU4D1bcoXuyT+r0+hm/fLFQ8WSZuCcC2sQL37VrF9kpACpRaT0Blc4BHcmw4cNs2hUzrLi0nJNPVle3lZZX2KChQ5n8s/HMaQKzQ4cOW9PZZmtpdvRZVFFOoTEmJExCJUWlnh+GCSxh3LM8b8wl5KDqsqLCIjt75pydPdNkrS2+moMIGboDiDShdbjYhUnLRaic2CBg5yTpQAJZzJHVG2JULjFDCQw9D0FnKAHAgclCrnD3efkS1bMTPYpiz8iFxZp64ydxP+Ur4oAPmcg5OC91huK3vjpE27/wVCpyv27+zXT5PftE6q677e4H7MWg0wKIGzt+sq2ETisALOx//Q23cAWMiMF3l7+e1NCDO+eqa+ZZ79q+9uwTKZDDte9d9rVEz4sJ/okewOa+ZV9zrQUBViaDNWHSFIPQHa65d5en2icCrMme/gFPiIHsqxLP14PBsX3rZtsUcnjhPuAinAQNVmAMHu8RybfsK9+gy+zt5amoG8ddc91869W7huctKvQEjskErNj7YAQQgQVN0U5EsQW9WDwGrp9/k9XU1LlBy8uzR3vowO7/yjeSxJvKmfbIj3oCwa8ThFHvo5OH3FmuQzPbuDYzgg85ouAm9GT3zpIyhxPTh0SlYDijOkOD+3/2yS/WpPxpAAhJQe/+0rIkp9O6tattfUgVgWMAsPCPAI+Fsb1vvtbD1bdoyW0MXoAGCOOC2qTgbhN7g3O89PyzGQALGjDkU8KGJLSvvpRqsACwFt92Jx8OUZHvR4lSR48dZ0iWCj0b8ntpA5DDP7QFjV9grVTPUEld3QiF/0BcHlz2yX5IF4DgF2aCx7jutA7mdEtLPGEO4SWUkDRotjwhKVxZ+NLrOfoCiuoxFu7ysW8srA6AA0kn9FSY94YOHsg5DUmUMT4KCosYUY05BZ+hbA3AERhrPB+MA9x9+B5zICI5cX2wtywXRTYNObQuMb0MQCSSh3Z1dZAJYwF5ZJHPL+T9njh10o4ePswEt1ddOdMKixBxeNGa3v/Ixv7rd+1Yv772hxVFGQBLRr2nvZBx12JdAEQh9zoOP2HYWPctMElis8QyCMwKEMdkgYy5FiLxT/QDsTgx6BL7F2stZS/RpjD6AFRin/Cd3EZ6LgGydEh7mon4cwEG2VcBBLUBvgdgwbPrOACa+vp63oP0SspnpbZUO+l6AEpiinBuACyBUtwfzg+ABS2ThOY4l8qG4ZlxnICV7kVaKrnS4GYUwyhBvlglsXBx+wuoxNgDbSD3Jb4XoFW74nhJeWKwK0CLz+TCFSMGtkkAFucB4EKbSMuI58DCA/eOZ8PnYKekN9N+YOd0beAb9um42HMMsPSgP22CvRzLFXcWNKAYKoAqUIwCU/LVxufGwM4vLGV0ytgxY2zI4CE2ZOhAa++4YFk5iADp4koM2ZqLy8qtuaXFjp44QVTddOYsgRKYIk5uefnUtrjbzCcg6qOUQyWJPLjE47yGYBbLSCDbM1gsUP/QN6BTlFeU89pej07nRVmYbAI9uggZbZeLyrYBYHk+K21pFnj/RFF/BEiYjFX/LICIXdBgbdtEBmscckshujH46plLB9EdIfu7gIc8GT0B1rVzF5C1WvHWK0kk4W33PGgvBvfd7KvnWr8Bg+zDyEUIgHXtvJtoHHft2Gob13roPraZs68xJNJEdujnnszUWH3pga8Fo+6atCd/kslgAWCJFdhcvz7DRQiAhWgviGpfeCZN0YAIuzlXXedgKWTK1mSjOnBbN9dn6LkmTZ1Od55PfN32+COZ0YwPAGB1m9VvXMucVtrmXHUt3W6kzrPQn9zNh3esckaKRsMx+AykwsED+2z9utUZrkWI5WfNuYanhnH6Iov2C77iolbPtSkQecPlpe2e+5ZZCcud+Cf+NGbtKLXCOprZtgk5qCL3HQHWlGkZLmPvIw52eJ4QnMGfqH25c0eG+Pynjfv48zvv+bKVl5Vz8bIBUYRRmoYp02bY1Olg+5yNAcDCtdauWZ2h1UI6BSQvRXtLJ8PxgPEe8tKh/V9+8TlmtdcGgNW/PwTwzmC9+tILyXcCWDjuB9//TuIOBGt1/0MPc/QBXMUACy5CB1ihRJf7+1wQSwmAs7JSRgmZOsDyklWxmz7VTXXbRS7KwtsL49vTNKQh5JjgcSGvMOABL8ki1/UEBFnUF+G4zkvW2tZhlyj58ujpAf36MCcVxwYWlzk51quyV1JC5MKF89SignGCUWBdwotIO+FpHnAeTzjqCwJECCLKFgsZ6sy4IMQ9+vNgLvSSUKiDWMy0OIcOH7KTx4/b4kW3WG5uAa/R+O57NuZ/f8cO19ban1R7JQcwWL/zO7+T4TXRC4xtj8CStDOwHWSvu7o4N8OgKV0B7hn74dkE2HC8+pUMtvbBeWSQRRjExIEAFoF/iKYTS+Nj2tsJ56VLNbiYJACHQRaIUYoBMR5aGAqk4XwxYNM1BQYFjvC5AA3ADsCBko0CUOE6K1eupL3FBgAme6v+BIZGLjT8BHhg8EJTE4Eg2Bu1lRhCAAa4AfEPv0sgjmuIFBDg0TMKT6jNpNUC+Me94z3F71xuUXym54dbEgsptCXaAteX9gvnxzkBdMRc4b7EeLGPX7jAZxJQVlSg/hbbJRcu/kb7YEO7aV5CXxOAwvmAbfAMeFbcN8Am2hLnwTXxeV1dnbsI1dGE0nsCrXhC1nc9ARYeBkBq586d/Cn/L27mcoAKD1JVWWHV1XVWUtrLLnXn2imUHDlx3CZNGGt96mo4YSAjMFme7CwrKCq03rW1dqap2U6dPm0nGxrsVEODNZ9tskL4Z0FP5hfYJRiekKlYnQqaB64EJPRNonK8ajxWb5hszp1r4erszOkzHByg3qsqq6ysrNIudSJ1vmtJQNEzRLkbq7uQDC4bGiUvUYHJCABIbefHuGA1WUmEzNBBiZX40jGf7thabzu2bCTAmoAowpBhGvlpMHlm5/oKE6tdun2gtwhyEXSK559MGSzUFKzuXWfrV39qBw/s5T3Nu3mxvfumu+Hm37zEKqp62UfQZIVizwBYV6IWYVaWrVr5vh0LYnjsP/eGhWTEoBl6PmLK8N2Xln3VQYALRb6QpgEAi4Lu7m669TI0WJOmMJ8UvnvpuaeSHFnQA92y9M7w/tyYaSKU1gvnQqoGbf8dwHrwK79AA7d16yZb/VkaRTh+4mSD7omTxMUOvkNFygFMSdjN9xpyA8EoAiDDBfXWG68kbJaytWuyf+yRTLD54Fe/6RGmrIHoTCaiE5EWQRvSJECDSP2fSql0d9l55EAKWdG3bNyYoX8CuJk81fOaadIWIKU57plCJSuL4vaDISEnJlzkjNJ71P4Qk8fJQOFWGzMGhcgBVNdnAFVop6Ch4gIiJNzFs26q32irPklTX0ybfgWzsmtCRVswEzlY2VD7EvcMABUDrEUAWAMGsN8fOXzIXo2iCAWwTp9utGeeSIMl8PmS28Fsma35/LMeAAuasZkpwArjVPoobwPlr4uiqUOC1jjtgkcpabxjjnDNOt+xIgJV4D28D2pPur2cjvRfCdBgslUAGRRkzne2uuuSXehAoW/PcYX3W1leahUAUAUuoAcrWN2rmkE8AErYB4tFnBfGoQVlcAq8JiEWNZBGwPj1qevDeQVs/7lzTWTs0O+Rx+/s2WYrKiq0ivJS67zYYS2tyB/UzoCDM2ebbffuPbZ3zx77X7/wTfKmuMbJt5bb6P/973awurf9X7XlbH+5CDWOZVTFVGmOlDsGP+WeQv9UJJ1H7qaZs9W/xVjERltgCvuIOYkBj77HvC9mqye4wufSGOE8MO6wcYiAk9YIx8uVJcF9Ov+nrmW5l3GN2PUVuyB7MmsE8mHDvSvqDvsBhIB92bt3L/9B4yQgAY0RgAPuHWBA7Yx7Rhsq/xTAwZAhQ/hc2AQsdQz2EyMmQbz2xTOqPZHmAR4rZITHc2IxxHll5MhEA4Z3um3bNu6D36F7ApiaPn06j/mXf/kXMkW49pe//GUbPnw4cYXAHdoZAMsXJ25TFIEpsKdoPtXSVL8QIEK7qf+IaVPAAc6J94K2Q7uizfCeoW/D8+EaALfoi/gO7Y3z477UP5M8WJpECUJ6CKZxofjFYh8gtZihwkUVzaCaQUlPCL9UVFRaYUGpFeQXWW3fOhs/dYyt/mST1W/ebccbzjKJ5C3zr7SB/XuzdiAElJc6u62itMxy8/PsfEebHTt+nOxVB3JUsQTEJTt+9JiVFBezjAReIoTmTvOHZX8WQplzXVSOlXJIh8AItCjhHwdYiDZpONVop041cHLKtmwryCmyqt4VVlJWYnkF+a7jysVq8SIBFuqGWVeOdVkalaXVqF6+N0OUuiJEHHKSCQWPZWiRPgEAiy7CUV7sWVnlEVGG5xZzxrpsnV3WiRQPKNrajWSVKQN07dybyPzt3rXdNq7zSK+xE6ckKRnuWvYw3+9HK95KNFXIg3Xl9Tdabna2ffTu8gR44dj5iLTr048d87133sjIeH7v/V/1xwyr8yd/kqkpuv9BMFi+/kdx5rh+IITpcAViRv/sk49sX0jyidMtXHIHjYW3ZRcFuIjEw8SPe9+wfk0GWAPIACPmE+UX9U8PPfwL/Byao2eeTl1jcA0vue0uGnkUYvYV9EVrbGhg0k8AeHwG1yCAX21dnyTvF+7theefpkgfG0Tgc+cvSFbcTzya6U598OFveDh8EIrjvGCSkO9KG7RO1143N4Nxagi1+yoRpdJtHkUYpW8gwJoyjf2T41kh8EG/4yv6NJUG2u8nP/yvJPHmkKHDbMHNtwTBqZeIwj8kho3dbWiPG268mX0T7sG1a1KWE+BKaQ/EzuCamKCffDQNwEDfvfe+ZYk7Bc/d1t5uqC+I+9D22ssvZgAsuAAHCGAdOWwvv5hmjSfAuv1Olht6+YVnk3P069/fltx+F+cFgDWUBNJGUf7MWUFAHkZqYD99UhY/HPQ2QV+JvkFXGVMh+D4wFppDNbbJdIUgAy6GWAczJB0OkzzSSogpE/MXsmv5wowLC2e+QER2EpDBTexFt8+3njMmXy4pYjkcsg/MtJ5PNt2Z+Utkv50ddPc/mQWAlPNY7bcwxQ2eq/lcsx09dtgmT55sF9pQSPcC50QA/sL8POtov8CSPMh3BlfgkSPHGEF47Ogx+8bXvm7dWUic2WxHX33TxvzL974AsH71V381YYFkUwR8BFZksGBUYcgZuRg0PjKIsk0J4xdpeHoCLBEDAi7q2ziX2CKBKh2LnzLqcjfS7RpYKzEoAmVPPfUUA7T0d2xTAYIAYGbOnMkcT7HYHAYb70KsnMBNT1dkzD7LTaVIOgUoAAgABGgxivtXygEttsTOSJANMAK7jkzualPcuxhA2TFcP74urq3IRQCcLVu2MDH45bZf+ZVfSYDKCy+8kAA57QvG7Y/+6I/sgw8+sJdeivITjhrF8kq4rgC28m5JKyXAx36fjxyXXmIHAEmaMuybMrTOFqs95d4FYMbvKpuEnypfhDYF0McmzZXaAz/RPwXQSVxt3LgxkXboIXt2VH2OlAlgp4BM4ZrjKqilhcAKL6bnVl5eYSNHjrAhQwZbYWGeDeo/yLZv32cnG85abn6BjRoz2j75dINtqt/KbOrTp060RQuvsbzCLOvO6rbzFzutqaXdcrJymBPpzNmzvCbYG7I2wd+KewAwAshxWjeP7IqYB4SZk/6G+LPTi8128/tsaqewMoQxgq5JDBPWqqjDBcTccLLRmk+3UpdVU9vbavr0trKKEuoaeEyICPRK91ExXdQYDKtwIWesCn0d7J5ECbV5nsBkoB0ZRbhlo42dMIVRhL6Aho7D3UKYbEHdd5BlyQnuq5Qhe/HZFDTMveFm1t6DvurD997maxozfhJzYMF1eO38BTTCAFjKlUUN1oKFvM7GtavpJtQGwbmnU2izt157Mck6ju+vunY+73XAwMGcyB//caamaNlXvp6EoQNgxcJ0ACycF41zprHR3nw1dftggCDTO1YGSCcAzZW7Dq9lQyLKbVMEMuAigwZIKRJ+8sMe7NFXvuF5yrq7bWWUwBPPgJQLiFrEKgdsEsADhMNgP6ANxAB87uknOGiRmgFidrifjh1D1vD0nmfNvoqMHNgHDLa333qd+jJt48ZPtMFDh9mBfXtZ/gWMF+7nuR4pEWbOvtKGITdXltf8Q0maqupqW3DLIr6f+nXrvgCwpk5DKSivtegarJBGJKQREPDCvQA8vvBsmnYCx4JV0uQsQ4Zs+MvfSNNW4NivfuN/sU+uW7fa1q1J0zTAPQgWC23MXF9klZ2dQVb2HVGKhFGjx9isOVeyDffu2W0ff/ShtXe02/0PfsXyAqB97aXn6QrUBqDUv5/nyDp69LC99EKa8BYAa9Htd9I1+KPvfzc5BuJ2nLOgoNA2bdyQAWSHDhtuo8aOZbki6Mu4iXUmbpKPFuDIXf8Jix/SOjjACsApACJKA7J9gYc3wQLwiXs2XYigjbGQCy+KZWvc6LuLEnMW5zEyZs5o5eUXcp4Ts4aEn+gPyEsFpgugD5osLAQwF6MgM1bZ6MNkwrKzCYAItqFNYSh8M9OU4FqYm861NHHhC+0VHgQgDYE6CI45B0lFS6tlZ+faqYbTLA4N49WrV5VNnjDe2jo8XcCFlZ/bhO/+p53o389+v9zLkIDB+rVf+7WEIQEohYsKm0TMitICwFDkWszoCITx7UTpgvS7gFJPuxQzuHqHAlcCWjqHwJWMJvaXYF1RZji/tDfY/+/+7u9YK8inCcgAACAASURBVPe/28aPH29/+Id/yHlG55JLUUkwBbh6AkKBJLnDBHIEJBQpp7YRsyTgL2CJ+8WcKgkPzjNo0KAMgHW5ttX9CivAlQfwAWD3gx9kyjHUDlgQ3XbbbcQKP/nJT74ArrDfuHHj7KGHHrLVq1fbs8+mCyC01a233kqQKJco7l3esZhNU/QmgJH6Tvx+0d5xn+EiN6SCUKJvsX3YD/eLccOccMGtKeYsDXLxdkRb4VxyQ2fV19dnAKxk0jAjmAISj1MnxCxVzw4ErQhYBpS5qKztbWNGjLLqykomm0PkTGFxoTU2nrWLF7stqyvXLnV02zsffm47d+2yovwsW3DDNbbgpmut4WyDNbW22MnGM3a6GWGYWVxdgbUAZZ9fUOjMEyIcCgoYWs1O0O3ULwSbKPvBFUSIyCEVCN89Sgcg4ke6AxoA6D2igslkp/IIg7CiO3Wy0U4cPcX7KC4usl7VldanT28rKAI97fopukGyodvBitInWWV6FouCAe8rgxAJ5DRP4h7CMQAlmKjhIkQiUCQFdZF7mnBQAA06Mb7wUKgyn/lwfGJ87sk00agAFu7juafSz/H+UD9w0rQZfJXOVHkUIQDWvAW38DkQKQimKt5q6/ramTONzPsU1+zDPvhs4eLb2f6P9QBYyOukp/8CwJo0NSQHdWO2Htnct6U5ky43YS294x66d7dsRrHnOGnpVLrJNJl+EWB9PeEkIFZ/7tmnLltQOr4mAMPESVPsk5Uf2O5dO3/m/ImJ7o6770uEpuiXKFYcJ7eMTzBi5Gi7+rrr+RHYleVvpGkqftqFltxxF43nhrVrerjnZkRZyXG0s6YE+UpYq17YbbZu7ecZ4GjOVdfYyFGjedl4hYfJ5PGfZGrubl18m/Xt188gcu8JsMBgyQXkYwEAK8s62trtsZ/88AupEno+J8ToEyYjA3s3owjBSGlbevtdZFKAaQC8XsxgqpzBwsO+8gK0W+lxAHEAWkrToMhCnRfleYYOG5asan0i5n+jMe1/ZxiecAJf8fsii0YMUZQIimFElAoUugDeF3N+oMryiPkF48RjUesQoCNofcRwoyQ4dH0MDgB4BQALjCwYXgAoFGIGywT9CEo9we0KQygXFn7iGp512sX5wH8XLwK8QTjvlS0AdnNyUKECzMVFO32mwc41n7NzTefswvl2prBBDkLAeCQ77devzjra/W+0QdmuvXbNE09a4+CB9q3iNIrwt37rt5L+AfYEi1kYO5VOAdsjeyT3U8w0ZbCEyhsW/RT7ojlAC4ZUXuDMrM6ja8ho4r3AQMNw4hiF+yvLOT0eQaqhc+KzngAL4AAb2hmuu3i78cYb7Td/8zeTaDXagBC5ByABMCA9lPqUwITcYTgGz4Hzx+wWPhPwkwuQ9rHIC4DrH0ALBOwCD2LW1L/VPpxJouN8bPi8AowAcPXOO+/Yhg1phYQ5c+bYnXfeyeeDfAhtiTZ47bV0fkNS2mXLliWVWvD+cZ2XX37Z1q9fT0Zt4cKF7Mf4p/eBfQDKpcmTyxTuPO2Le1SpIbUNzq9+JIZULmgAIwaMDB3Kvog2BQ5SiT6MGbQf/kkGhTbAOcG+4TmlxaPbP2aw0MiK8gNLhYsJUKlMTdw5MJgwwQNU9e8/gOAFAAMrp5ySAps8brwVo6I66t6hblNnO5PjFeQW2rkz523955vs43WbrPX8ORs8oLddd/1sGzVhrO07cNAaT5+2Y8eO23lojsxXjAowJzUYJM8QsPO7oE8BiEK+JrjR2AGys63jkmtpmPgPYMpAnefBegRxBJ0oCXvlyCibjBiAzYXWNjt16gxLRgDk5WZnWW1tbxs6dDAnJMbEZeNnp2V3R2LYUHNQL1YTL7M8i91C/ayk3lcXJza8dLBXDrCm2pgJk5xKhnAfYvegT4lX0DBccF8h/Brnf+bx1A0zd/7NjIxDR0Depzh/1eSpV9hIpBNg8sW3MgAWgJkGGV12e70un7ahw0fazDnXkMWKz4n3c/d9D3K3x36cyRx9+cGvsm2xwT0IgbY2pmkIeaY0KaJcDsTwsSAS++MaKLMCxgur+c2bNmYwWHAPTpo8NWEQH/lhJpP24Fe+7sDDZwmuyN99950v1LvzaxXY2PHjbfiI0dQ5wK2y+rNVzE/V876wP9IHXDFzjlVWVSWRTWIvwJaBheq5gb1auGgJ98e7Rnu++87yjBp7OgYMBFIxUCfV1WnrALAigTnYI2RhZ6AHNw8OgJEXkyr2FJMwXGWNjS6KxYbCx2A8/N1Hed+ys+3FZ5/O2HfCpMmGhKAAV3GiUXcRzkwiA8G0hIBFMkAAOG+98WqG20/XBwCajKSzU6aG/vxTANaAAVxUHTkCBit2BTrAgq09eeKEvfriCxl1B2FQFt9+B7Uky1/PBLIAuSgDxDEr9JOSV+GjAFijSN54YepseCiHRSmDRwOSzQ7tCd0UwW5YnFEoH/oiAgIYIIN5Igjk+e6S9Cfdvm93FxksAC25kcBGQjsIVyH0VigKjfqLMEoEZBT+oo4gsrB7AtEG5iDrZh1CFIM/cOhIookDk9XUfM7aLrSTMQerD5kG0naAEeu82Gm5LJGCyOhcwyKvtKTYDh3cy6AluPCHnW20O995x5qGD7XfyPfGBIP1y7/8y0l+KBkujK+ehYTRRwV6NJfy8ZOcZN6v48UAvndvhpe50XwS65u0jwCKzh3LYfA7DDjYCwmhxazpnLq2v74s+9u//dsMBuvVV19NxNJwn0HcH2+oViIWRQJpnCd2hSpyMI4gRFvhvSoVA47VM6l9AKwYJRoSlOJepRWS60+AQGwd+oTaQEyZAKTuO3bLot2AD9BG3/3ud23fvrS4+i/90i/ZlClT+B7g9cJzvf322/yn7ZprrjH807X0XnEM5kJF+6kYu3JRoU+I2cQzYj8I9KH3wrvSPQH4KMgAz4EoSem2BEzRBrgeWC8ANNwn0l0ATOu+lYIC3+HcOJdyeqF9CajC/I25hWkafvCDH3QLVP20XFRqCAwWTO54qX361NnQYQOtsAA+8XzrU9vHujtz7MSJU3byZINl5eXahIljXRRs2dZ1sdsKKUrLsyNHT9iadVvsvfdWWfvFdps0aYzNvnKq9R3Ux/YeOWEnjzfahZZWa29psbLyEruIhTdpea8u7xlXvUwBVnhaRWACwSoLUTZ0a7DHuyaCtDPYobAiJTALAlwXkKYrGUyOcoswSiQHOp8sO3xwP8tyYOWWm5VvEydOsIpe5Zabn2OXrNNgz6BZ0oZJEp0WrBvOh0nS3TY+eWtF65E4vqKQ3x/uu21bNhJwjBw5lsaSboRQIxHMXEFhIVfjAFeI1oH7AJMz/odcUj4BZFllZVUC3JAkkJqB0D4oewKXCa6N8GxMyGgXfIZVb7w1nj5FAAZACPccXKb+LGZHDh+0pjONBmYLiUy1NTScTIwSfgEzJiOP1AD4JzsG1wz6lv7mOYKbBiwZEoLiegAuffr0ZRg6J0/zNAPe6T3LNd4v2kd9A0LoFDBkUVCpciaagPGzqbmZ7QCAk5ubTzYW2h1cBQNak7jeFyL+mrmKushagvjXuzoUQg59NJ6A0dcQlHHo0EEaffRLADJmTEf/DCynJjQAH2i6MHlh7EHvgndGQxFyJTU1N1kbI1fQh7sIjrCf7lGrNWh8KP5kCgE3WjDQnmhVyRK7WZ5GxYgxnuhKDUYKxjhN0okoniKr6lVFVxOMrgohu06ijMeh32OBJQOGFClePB0TVTPdE3BNoy9XV9dY376ua0POOgntARyY1yu413v3rmGOJvQVCLhxXxgHuF+cp6YGk6SPfSyKjh/Dezpr5RUVNnrM2DDejdKD/fv2MbJuwICBVlpWkTDMfr8OC2VME8wVJRdOGWvNITDueJcOsuQiFqPi6VkCg8BUDqhO4Dn6dC3MI2CkkE0PD4k5ovOSyxvwYNCAgnVyZsyvgzZubmom6M5nQec8Bz35+ZyjMffU1tWRrfAcUtk2cuQoO3L0CPsw5AYI3jl2/KS1nr9ADRYMNLRXzDfUgZIlKNYbijx3IoEsEq0iMAEsPubNbqbIwVyUjUjEvGyb2N5i39yw2c4MGWK/VeTzIwAWXEESXUsfJGDgc50/m8acjFesvZIbUGNMY1l/y7Wn8+inxN8x86R2FCsipkggS3/j+gJTur7mO/zdE2D91V/9lU2cODFxh/7iL/4ik2pr+7d/+zebMWMG3yH6K94N3tETTzxBI79x40ZGpEG7dfPNNxsYMc1r+H7VqlUJEwdwMG8e8tP5hnM++uijCdgE+ACYwfsUYJSuTG0mNyPePdx0uAbE6AAmcB/iHvD+NJ5jYIp7fuutt5Lr/8d//IcXD29vJ7ODa4Lh+q//SrW5YLggYMe7kiYNJwBrpAzucB1CIK/0B2p/yJY+//xzsmJ4b+hPaOupU6fa1VdfzfvAc+G61H8++SSvj9+x4bxz58612bNdfgJsgXtQ3i8ch+dD34h1aTgnAJ9ykaFvaLGd4SJcvHhxtw8ijyCJN1KVBcVWXlZh+bkw5Fhl+SQ+asQI69O31qp6VTLTL9xy3d3IEXGJFHMual0VIiNxOyeBssIy62rLsm07dtu6+q22dc9eO93aZiMH19n48SOt/6B+duFSm+07eMSyugGEUIwB2YqRg+qSdXpuAjdAnYjcY/chm0PKk3/KEDjAkmsEDcQBFSYtLx0i9srLkFArElaVODl1TmE2ZQ4bvKTzrjlrPttiZxqa7WxTkw0bPpguw+revSgEhXEnWxFqzMHQy6B5jS8vGI3/47xwnSYpG2DEL3lup53Ig7V9i40aO9HGh2LP7CyYXLkq7nJ3Iv6h6CrCd1HqAAL/EP3hqzUvF+Kt5QOOSDs46tyoY7Wcuivw/NKZ4JzB15nIUGJAojbm+0CusZCd3o27kc2MBcLUqYRitpzQ2FauI/HBgKizUC4ksC4+Ubjx8pnNH0bvhaA0RCbiawfanptFTGFmZE7Q2vWsThAMhZe5cb88B1XixkG7iSb3e/V2SoMppOML01t6DulE4JqGK5ug3vfSMZ5rKazE/QF5bU46TBuRuqV0H3KVox/ghF6g3BcdygAug0RjHTaBL8KHEOiRTLQBmGuyS4wWcreFwsZydbNclMZJqL0oAM0+laTVcEChCc/BRBrRqPJPXBLgXes+BXGCBMBff0iXEGo48rwhfxUnQ7V1KMiriVH1//g8oYYimabwTikVyPbI36SfJXeSpmiQIQaP5J+68FzPi77HpL+MCPR3hnkquc/A4KZJhj2dTKLfCkEPPIdmOo6JVOvjsM8XVARxZLMcOONULNqFdoRHIdcTi0JOASB5+uxZ5g0EcMrOySejcbrRw++RW6upuYULuo5LF8P8hPkwFKQH847IWncAJuwo3x/nmiyvINDdbX0H1FltXW+bnZ9r07//SEaxZxg0iJaVCVxAxwFpZqSwQJEWH1owyL2nPiVGRsyVxMzqv1rApAvykBIjjCucDwYdblQYzDjKT31aCxONKbEt8TXgIgQg0faXf/mXGQALDBZAk7bvfOc7BASwwZizAL5+7/d+LxFTpx3Sf7v++usNYnE8D97ZN7/5zQQw4Pv//M//JCDDtnnzZvv93//95BQILFiwwANv8Hx4Dumn1X54Jrj8/uIv/iLjvPF9AKR94xteDQP7Q0oElxlK3MXPjneM8wIcAfzBTQh91WefpXVAAYiklwJoQVtA5I5/2m644QYCIS1y8Q4BlJ5++umezZP8fffddxv+4VnBquE9oI0vt+FZ7rjjDrYFFnyKbMR7B1MoQIpjxajhnvHe8c7UhuqTyZw4ffr0RINF/3dZBXOnIFoO2hYAAggu2y+028XONq8H19ltgwcPJ6VcUVlmFZXlVlJa7Gs9Tly5lpuTZ6cbTzKKhQkOs/Js/fqdtnHTLtt36LC1tLdZTd9qGzqwxmpqelleQYE1B0ajpKycAM0jZJBDp9u6sepjsjsXeMMhB0OFB0RjexJOoxaB03My0QaqOLADvhr3kGmPnXathCNUrxlIQW5i6GFgOy0PGvRsXAdZrdvs1MkGRsz0ru7FZKR9+yIbbI4hk3uy4g25k7wTegRQvGLyayNvVpicu40ACx/s3L4lAKwJNmFKSNhIDOOAxOlIT1gKGp8UMyIJmSPGMzyz3cmouaGjUeU58Lx+TzxHEO0qCirBMQCzoWAqp39GnqXdM9PgewJWF+B6gkXlLvNruAZFrhMdi/OpDZRV3JOvuvHye0uNM++DwQBy04R9ovtyU6WakKF70zB4ssSkTQKTKNcVAI6zCYGxCOVOUldOCrZCAJiDpKhSu7dhqm/gvQTwx36W7QkFoZ+T4SeoisAT7rGzW+49B2MxKKVBCVoTsbQCWIx+DP05SU4qYCMBdo/79YCRqHRT6GfxSp0MTo+6o1zzRLnevGek6QnivwP+SCZkTwIVABaZ5MD+ILcYBN4sMxPejPYLubz4/DTvmBcCuIlAlboC+3vQ2IQL8weBLBP9ek1Mv+vAIAeA5Y8blnFxjjoB4FAGR7DL35/3PCwAdR0HWL5Yi+9F507GU0ghA2aZi6fQj/zulJvL35MvyKBJgCQjlOXh2HPXIhdUYMzB5KuaBFjpwgKr7l1tu/fssy1bt9uBA4cM0w10pkjTwFX4RQRkhLkR5zawZjks9k6GA8/PhMout9BCinN1jjP0kF8UoMjzyKF0QQ5uPGNT//OHGQALBhoMlsBUzA6obeKFXAzAtDiQSykGZAJPisRTNm+BLuWt0oIrvr50ODCwAnG4B6VaiEGWFh+xlkcMZU8NFoAKWCdFmMUAC8YboAQGHG4luKT+4A/+gAwWNnwPRgos0qZNm5LJ9+GHH7bFixfznSBqEcyRtvvvv5+FtNFO//AP/0BdFDYAnH/9139NotzkVpb7k+OKgQ/n7I//+I+TXFq4B7wvsEUxeELqBIA1bGDt4u+Smwm/LFmyhOwXrv+zNmifABjfffddW758ebLrtddey3vQ+9uxYweF8vE2evRo6sCUAwxpHgCC8P4QUKE2hcYMmi/c7/PPp9HHALp4hwDYYNvAZilfGNgx9A9cH6yVCklLRiXGlXNJYLzonl6yeHE3czmUoNRCMV0rEHLnFSDtfQH99BfbO+zs6TOc9EgFwxWWW0zAgXDg8vISq+pVZvmFuWRTwOJAv9Rw7KQV5RdZe8dFO3y8wV5a/qEdOX6aBrimusxGjxhgOfnGqECsfrBqwq8l5WWWk5dn4GLg9y8M9bm0XmROoACi5Lv2CHRkaHfdFN2BYaYFQPQIptQKE2kGJkmTmDqYdBJMpMfyFJ2WmwXhZ7Hl5CCJKXzOLZ7jow1J+HKtd68qq6vtZR1h9S2D5BMeJkEBrMBCcOJzQ6lBztplnWCmsinu3rEViUYn2vhpM5J5uJuir5BPR2AwiGq5AmaOFwdQyQTFgshu0II14cTpzFb6HXM+hfuBO4LtFUT5LNGhwACnq3ylHFyizhoEKjWwZAw+oDYCDJtHaXoCRQe0NCIBfIihYhuEcHQHqg4Q482fzUsRacO7jCdAMUHq8FhVe5ZsZ/28SDTeQWDGGPruACthyjIbLKkrl7ShKq8Hg63cK7ymxLMAVFwAwHC52xrjihFQobCws2yB2QNzC+0B303K4yh8X0BIEWvklANQTlipgBq02vO2cDaEhiwwOM5ypewfWZYwJsh0ggkLpZLUjo4nnQF28KB34XebGEoORzE7EoqHtUQoZuxjxPfzun3+vPnZcKuH8enD2v+j9DHhzbM1g0tcwC6pnRkFhYRDw6Iqdd/hrB7hGO4DC7RQwsbHTgDqgVVx0O9t6YsVP5YshhgrjJ/g8k+ePwAksTOagPW9M7lYxwXRdUhy60DdHx2gOyupHYmcd1xC+JgLLkwALI5fpBeBdiU3xy7SbSdWM8cGDx5kmzZvtffe/8jWrdtobW1wNbrMo4AFqAGgApjCnMkcf9Cjuq7MQTHu08v24DMEHXFs5SKdAfIGlVi/vrXWp6aOOQab3l9pX/p4ZQKwYPSuvPJK+9KXvpTBaibMZ1QXL5Mtd+OVjPnIdaNQfXwvLRGMoMCRPlN2c+wXp1pQ1B0Mq8Cc9w9ng+NNoI1jJGQx12IE+wHUAABo+/GPf5wIo3HN22+/Pflu0aJFzPEEkIPzAVgAMGkD+3TVVVfxnqBZk0geoAfRevDe4J6/9rWvJYxXnz597LHHHiMzCbClDSDjuuuuS/oD2gTnwfsAsAOwQjtAHxUDtl//9V9nbipsSKEAoIUN7fvv//7v7HN/8zd/8zMB1vz58ylW/9GPMoNkMhoWQVcjRvA533jjjQxXI1g7MFj0qhUW2l//9V+TMdN9/PZv/zYBHN4VjoXsCc+O50IKKbhhtf3Zn/0ZRexwCcbv4qabbuJzAkihDcGu4v2jXQB+0VZ4Zmnj0O7SxOG6aDuBVs2XWT/43ve6mfspN9d1Pl1drr+pqODJ4eJrbW2xE8ePW3u7syMY1Lv37bNeNXVWXFRohbnZVlKQa/0HDrIsuAYLCq0U2iwrsQP7T9je/Yftzfc/tl2nThgWiLVV5Ta4tpf1r6ywQ43HrKi8zGr61Fkuonvg4gpiTtwXVvLI/8RJOMy11DLRYPvkxohBltjwKD3kaMEqyr93oShdGwFdaiXuq0qnpF04L12EGxZMeC5IdwpeLhwAEbTRqROnrOFUg5elyMun0L+iVyn3hbuQDE5woWhVyuzvnZfoMsBkDVGoXAdiOnCv2zfXM3HmuAmTbeT4SQlggjbD8U2asNTdnfgQ33lEEQw0Q3hDvi6PnMwmdc98PJ2uJwrLbt4zgLFrwDzPCRNpKpeSSgwIpDCjsOcbEyOEHFzQ1wjIAmAJ2bvhc/AgI61OqGdx4JVOagmrGJg/vSvMsXl5Dgbxu4NlTz7KfhLcej5R+rDCsYmrLNv1a3Q5KAu32IqQKwrHoA05wYeRyUoAIarLT+osILP5g2mFuJn5zAJjEQyA0kEogaaSCuK8ounpnk7ciKmgWe4ufYefHiGburDpkg4GX24nGSaCN7AX6N+hbVOD6/XzsDnI5whJtHvsUQJ+kRuFgCLkUqIQO4mocwBFAXcA+Oh3ru1JAX/CekRtq8nP10nKxeftK0ZOriI+e8QSok+L9Yjdk3Kjku8OLHFisAUU6fryq+P5c3N8TtDmzKCnU3Eg5ekTPCGoAxq45XVv0m+KaSJICkZacxDmWXepyU8aWPSQNoTzVXhvjndDIXfkBQyLK+v0BJGUCIQ5ge8Q4C7MaQS7QQvGPnLpklVWVtjZs+fs449X2Wefr7F9+48wCXFJcb7lZXdbFwAaF02YS3Ith/+wcMXzgjHstO7OLGtrRxHhHJYTGzRoIPMFAoTBHpSWFdn8edfZiZOnrb5+i33wz/+3fb+gIAFYECIjXB8gS/06ZvbVlgK72kd9VX/LPad3JbAjqQuMHcLtVUpGfUNFiCUO13gQAE7GYcQq+1gQE59q8jSHxUwYjH8MsO655x7eIu4HgnYwJNgQYQfXlATXAG499VvIFSXXHUDT44+n6XcAdsCMAXAAbL3ySlq/FSANEXgAPtgAopBXKo5AVDuBYMGcpFxaACsxGwWAqPEFxufFF9OyVGDbxowZQ3CB4/F8zz3nKVMARvC9Fl1ob/wO4PfDH6Y5AQGokMJBWdixH1i3999/PxmHYPEAgOD6hPvyT/7kT5Lv4AZEG+P9KSeZADT+BgiEq1QbNGnKBg9XLEoLYRsVcm3hvpGYVOV84FZEGynBrPqqSgHp3auPaD7lPPH80093M2ll4upwYaFPan5LmOTOt7ba2bNN1nyu1S5caLeWc4hO6LD+/fsxTBuJ5pCHpaqyjGxOSUGJvbF8jX302Wo73nDKWtvOW25Ogc2eNdlGDkeiulw7uP+YNZw9ZSXlpVbVuzeztXO6Dq4/rIqQYBQTNG7PKepQ7y9wL9Qkhcze7i7LtUKAllC6gvcvNkFi1VDLzVkVzxyNY51pcGCCqDLm1Qor09x815qQQcJgQbbe3PykVA9CwWtr6qxf376kEcmiIQ8N9GMUlHeTHWQkYHi+vAKAkSB8D8Jj10eZbYPIfXO9IbJu9MTJaRZoioajkPvgCnWTIBDjmcWhx+HKKgiNxUa4Bgi1GYNYMxgKrf6kyUI7CGBp0oExURFatZe+w4QLd5b80KLr0ZZ4bnwOYJSd46HaCi7QxJmAiUhPQ0AT3ns8AcqoeA9Fv3Ew5P3VDWHCWIaAAoAFrDjwDIjWxIDm/qHtE7GySiqF5K80ygJy1LhEZU66XcPnBtNd1LF7SexCzK4xAV3oi2gjTXpgWQFIvH0zWSd3P/jYBHDFmGV7EIB0MpgkAeqBNcT7SRYhF1GY1xPhaXw7U5iCQU0QKouCvsvklsHQaLEgls8NYXAdhnYHuGIgR0SVkz2MgLqYz9TVE0qvhBlQAIpCe30W0qnE7CKZoAA+6PpNmChfNKkvpC7v2PXroEVRZupbECLIcLOdAjsl+lf37P3GMVLSHhHQlD5QWfo5n0ZRnG5UA5uN4uEhgEIMHFcO/BdYG2+04OxHkXqjrsq7f+j3BF/OKmFM4dmQ8V/Jk7EbxOxIVZGbh0ChbPvRI4+R0bqIGm8oR9LZGaoX4B1mc27FmL3Q2szM7VldF61PTTVzG44YMYzgCsa7uekcmVkAOBSY7tO3xlas+NTWrFlv2x9/yr5XkJcBsJYuXUpmRnNHAlCDsF1/q096//fFgEByDMp8PgmBG6GUDt4ViAKNc4z9OEFmLKjWedVndL2eAvDYVRmzazKyOOef//mf/0w2B4YaQncAE/VTnBcg58EHPfoaG8ATziVBfs8IRAALMDA4Fm6x3/3d3000UwBfyAQgNuzrX/86WS65VXGfsQ5LIBTXBVOkDfeI82puBXAEgNQG1x9YODE5cHfGIne4GjVm9axgwAAWtaEtwCiRyDD+jgAAIABJREFULAkFlsHkffjhh8k+t9xyCzVSYJEgvBeIww4AWwBH0sypveTdAkMYP8/f//3f83kACnF/ApMAbwB7yksGbbrbrDxetyc7pcVxMncEgkcMNX8++dhj3bgRGJ2U2fFJIzHkXJVCJY/svi3Wcu68dcGF1N1phUVFVlhSall5hdZ1qcPKigosu7vbDhw6Zq+8tdoaW1tYN62zq81mTBhn1189w6oqi63hdKNt3rIXYXdWUFxIDZbDENfXiNWgy5FCaeWV6XS6OuizfOIK+UiQsRh6JKeCEmBFoCDGK9ROigeQXCaYptQB4RqDgSIRH9w1NCYcgT65MjEgIsXQLk1NBKCdF1GbCbm68mzAoAGk17X6JbVIcOFcHOfF8M/ZtJTFALgigzVxso2GyD1MttS9BHeWBrhT1e5SoisoFIvl55EbCuyZNGZ0T4UoNA2AVCvlhi0xvsH95pOIr5D9TfXIBYSivqGungMjBwW+qnbDxRpzwQURT5R+D6m7hiAt3HvshkwMSkIABLdIEPLL3hAkph7EZFKmTi0ASxrXEPDAJ0JNE+m9MNjx3PEqlgllwzsK78/b3sEjeDS5CbXaJUsWielpMOgOR8Z9uH7charUHezn0sZF+iIVBgfLwmsF9lW6NfR7ujIC+4OHh3aG2sTQ9gC/Evom4yncG92IwdUsd6T6pL8nd605c5QafenhHKaiFGdI5JugmixflMTJ0MMCw42Z4wOC2zALxm5hsOVss2Ty8p3ELLLfcDB6n1V74MTef+XS9O7gfT5lqGQ4NAELwvC9h7pv6gNiS3GMnyFw6tJ0atFHnWh3IqTHcWIpvF8EWUDoh5zjQtFoicL4NIn2S25dH0vYVLib7yjcvMA020u6LWkwJT8gaMRCADX08uzM2XP20ssv2+Ztu6zlfIdVopQOU894Coi2jnZms6ksK7Hy0mLrW1djM6dMsgGD+lNfhbI5jGQ2zxOFfo1I8YEDB9j3vv+YrV270TpXr7Zvt11IABaiyuDOAYuFn3q/mpMTFjKqSdeTPRI4Tixn+EXGTgBCKRUwZhTFBuOsucf7YMqAalzE41eAW/0O7iO4vHqeQ+Ab4CZmTHreo/4GgweAhOg8bHBn/cZv/EayOwAWhNkCyzjnt771reR73APSIADc4NrIng62CRvcr+vWraOoHOBDzFe6qPF5EP0STA2eBW0Ft9t9992XXEMAS22E88UAa9asWXbvvfdyf5wPaRr27NmTHA8tmDLDazED8XoMniBgxz+lUsDBYK/ifRBpiGcCQP6nf/onW7t2bXINPLPSUSh1hYAwxO1xmym5K84PJvGjjz5KXI04IfRz6CtoB+WLA0inN0iu/4AhYmZdfUGgXc+a9cSjj3ZrFS0xJQYgDva8OWlmYkzW51oQSXfeui8i8zC7HNIUW25RCYFPFl7YmbO2cetO+3TdHgP3lJWLaMBcu+na2TZl/HDr6mq3/QcO2uat+6ysV5UVoko12B50dCVDFECCUBwrNUxqgZFBCLL0QnQrhXwnYJXIuNBllDJXYE+oyQqrda8OHwo0B02Oz76pixCTFY7RgEMNwgRwSEOCSva4N2ZB7rATx0/Y6UavzYUkpIOHDLLiYndFSSPkIbDBGHD21ypVmhvXJqF4sVyEoyZMEg4LhsXBTbyactDgkzpXf4xWdBeaXAbQomllKIPmxjq4woKmSwZFLjQHPg4UfICGn3Ahys0YdDIecOCAA8cl0ZgBQLkWyl1TvP8kf00QOQdGxMX6LioXaJFRpYELVkWfiVVzTY6/WxrPoPGKwajaI1k1U2uiKFJxgWbt4Z0nK1WJecLQFiBP3AOBtRQzFAtpnW0Jxj47JwCskBspidBy8MRak3Jd8XZ8v5SKdtaI7y2MQRfwp6VxaLSox0kjsvy8IU9bYD3YbxgAFqUQcf+eD4kgmBcr5wY9Qq7Zitj1RmHZGAC98IIEFLpIS4f5IgE4qYtMXJW3kVy7DuT5LKxe4AA4dUnGtUUdqWl/jg+MAWhypPcL4CoGJbHxo4GHGzVx7TqgSfuOPytZDemjFPkagWi9K/UvB1g+PjGfMokoXMuhhhpANiQNDLCI2y1aAMUTOO5ZNTI5JsNDUNYQsV5oy5x8fxdk5i9e8sTMkCcQUOdYWXmlvfHmm7byk9V24OAxKysr5ZTkncLBb1lZifXvV0fPxKCB/W3qBGS87029FWuu5iHTer4XC25psfKyUhs5aoR9+9v/bhs2bLLyPbvtT06cSAAWzg4WB24hhNIDaKjvxsAm/l3gKwY10kapncU24R2JCRGzgmvq+xhAxO//f/r7pEmT7Nvf/nbC6rBXRxo8gKQ42SZYJBhruJoAPpCiAG4ubAAEAFEQoIMd+tM//dPkNiZMmECDr7kS54zBAkoY/eM//iOBI54XAAUuuTgPFU6GVAnQFgl8KmEqwAraCjZJIA0sGdxm2pCOAeck656VRVYM96sNqSPAjOFd4XwAO9JoYR+wR3jPAnB4Z++9916G+w/6KvzT/IZ9Aa7iKEJEI4LBwtaTIcTz4ZnwHHDt4XjcL9oDIPOf//mf/6evlueGHg7vS/ULcV7ltRLIUpLXRO6ReP3SuZHeqCcef7wbhpcoXXl4wuqPRoe0q5djQfQgsvriX2vTOah9KGJsu9hhOdBg9R9i+3cfsHXrNtvabdutuLzazp2/YCXFRTZh/Ai7c/F11trUYLt27LCtW7bZ4cMnbNCYsVZVU8sIF4xouFgS8GTdDBWGwfZEe34/jMZgoeMcB0FiGTB5QeNDtJkWxRQbI/G6WCpN1+zAPLdPpqRrkYg0KtCMNkB7eO4g6B+Q38tX9rg3JPlE/pe9+45YS+sFLxRdUc7EZ6VlJdzvXEtziPhzjQ0YE5JiSe3H1L0lgDV2/CQbPX5i4v8n4A0TsYwl2k0AC7Ojr7gg5HaDy6g+ar7cwOEzJCJUxJncrwJS0sCxPQJrh2eVceH02+10fPquJGpWxmsxPYFVCwabhUER7RR0f97eaag8zSdyfcH4BAFyDLA46QaWJmHeyDK60dCm8xBkhVUqjS3fdVhtRxoyaPrEnGoSB8DS72qTxI0ZwIcAityMBJiR9sptVSZjonvCVwKtcmNo8tMzkx2D20b50+jWwkLCXdaOWfwZ6X4O7lW8f1HmYnOEi5JnilghfKZriFXiPUTAIZkA/x+63gTI0uysDvxevnxL7pWZlVn72nt1dVcvsoS6jYQsCQMWYpkhwgQgYxGIFjAeIIKYCYMNQ4BjwmEGw+DwGBN4kN1SL1pH7AhJtHpR70utXVVdXUvWmvv6Mt97mW/inO8797+Zll9HdlZmvvf/97///e8993znO19khOJ4ZDoCKPi9QXZbaIZirOH5gNWKh9QKEbhAsLOVHq6kTpDgSNYhBfB2MB2jOJ5TPOcE42AwkwjbRfgCWK4octDgGrUYJdk4coeXEoXhrkXznxXO1xjixpMAK9iy0EoJ2Ome4NlSP/vjWjC0Cn16v3lfYb7J+9rBYrw0DwVQwm+1OdEzgN+lcGeE/wGoALAIXuBovbrG8AcGiQAIapTC1Plrf/P39ndfe8YWMEdVu62nVrORbUO2d/cue/jBY3bHnbdxwdk+Pmq1AHItaEkDUGO8XbpyhVlcECq///3fZb/9O79rp06dsf1Tt+xnXn3VFm4/bI+//7322uuvJm0mFl+wJAgZSoAuzVEOutKGTLqVAEw5Q+Umqu61JH2R5kiOrdANPv3002me0JgWQ5MDpXwzos/i7yhIjLItapOAoJ5nZMFB/6TXb/zGb9A3SiErgCyAFr0AMhHC2wpeALDgoaVzA/zA/V4vGHgCPCh0ChAANgkAAWwPPJ/wQrYmBN+URyRQD6PZKseDPKJwbSjxkwOshx56iBomHBuGm/Cc+oM/+IPUBrBTOBfXlFrNPvOZz2wCWACzyNpDH8lEFiL6PIyI68cX7gW0TtDNQYOVa73AYCEkiuP85m/+pp06VZRuw3WmzWVEFKQJkz2DGoz1GDYQGh9iB3H/0T9oB8A/3idCBcdSfUKVMlK4WYAr31Tn46L0ucc/i9wTTk4yF+TkEmwPdsBoDG8y2SWEHNbt9OkznKhg0dBTr9nkrUl7+dW3bWp22W7Nrlir203wKmWzHeOj9j0feL/NTE7Ywty03bpxg3Ws+vr6bfedd1vfIMz9zNot33kwhTrYDRrZxeSoXTR2YVjY8T7FRbUr5aQWTJTWNvcZUqjAARQzbZLRqO8c3afKwRbOi9+BFfNQYWE2JvEz/o7QqSZVsFkYvzOz8zY7M8/q88jGw6DZPjZKv6y5hSmyXlyIWx569ZCn79plPwD26uRxGI0+wLqBbH9W8iSFRpTJF35XYo98oohQajBTYm4wKLpRGkii8NAPJcASO34NME4c4SUm0bHamQtEpdHhhBN6ISzBzogpGuqsg8ItAKvUz8Q9V21Gvz7feQNQ+ATo7IbXTkvPeGLVUh1I+KOlcGsYMUboj/0S4yFRvrGhkBGtxg2KnGjcaLFM3yOkpeLhaKdM6VwAXpRL4ViNbEtnHPKQhHuhMUtMhE6pxN2gwJz3kWdAarwjGQRtkRUHjgkWVQ+6M4mFDonApuPgQGCBn+diKaAXGVOxYamgpif0j4FI8L3IsoxC6eVguDPLFBiCKmtUgIRh8hRedDDFTYYMgyN8yb4CK8L6oWxp3N/CqsPb4+CnAC4FoFL4juFAAJ3IytuktwoUqXlOu3tk0gn04uy5z5cWYQFF9B/uv5hB9avCMISDLOlVgGHeY2UV67mI+83kHYChqI0mZtnZOxRzd6kDLp26UdmwxLjRRolmw3KSj3tO1owslie3aBwvLi0S3G20NmzyxqS9/NprzAzfuWOHHT50wA7s3WM7to/ynBzjYEqaa1av93LN4HiAYezSsl28eMnWWi378Ic/wvvze//XHzAM85HhbfbhL3zRFm47bF/+8Ifs5MkTNrcwF5Y0xsUMQAugBX5Jaa6O+TiFW7LCw/nzhMVOBp15GEdgSe8VyNK1a1xrDtNnfbPh9Q/1XRYLeF5oWh0O8ZqF5K+EzyLrLgdY0DDB0FLZh3iPwmr4PBZ0gBYwgDmAwmdg8aBzbwVYMPwEeNP9BJslUAWdEVg29D8E3QBJMFfW4q/5BPcU4EnACyAKYE8veFQhJAjwi/kNHlY5ywY2D/oogUxYJ+QMFkKE0FdJF4U+h74KX3pB8wURO9oJEIZzQZCf66wkZAfQgf1C3r+4Zt1jMVc4H8AjQoc//dM/nc4FQ1Po3PB3mdvKBBXHwGdUikfa2NzjSmMT16GwIeeYzMJGf+MY+dIXvtSBhsjTwsM8Mah133R5Vo2n/ocuZt1sFoU5uySAbNip42ft2W8ft7WNkrVKZavUQRkv2j33HLQ9u8fs7jsP2be+9qx12bq12g26n+/Ze8D6to9hFmPJBUxI1KZEd3AHiqxAZHwpIxAhQwh1k7+L/6zJDQ98JUS+XDiCMvfdr0/YaZLjHB2/JUsQQlnrUOTO+l4RdoHvC/sgdEZoWwpjhSjLM65wDeu2srJmc7MLNjszx58Hhwa4C+yuONviFgm+qEpILwE/bhDA1ckTb7rI/cjRInRAv1UPBfhNlZOzdtSZN02ACSYLIAQb+iOK89przITkgpst7FxoGIp1pjABpVhACzsFX+R8B+ghQZ4nwBKZL/ceTP1OBonaOTlcO/shQMaFJAKoPvTAOIC9DDYjwl6+I5ftRBwrtClJR5gjsLRUp8hHhA8Lp22cCyyWDBXRJa0otCv/Li5aqYWxxiOEGQwwmF3c6wJcOtMHoKIJQGBK5q+4l84SA6j7g4p+52KZmCmwP0V5FoACFjPP9GEC3MlrKVtkBaR8H8UVPoCJbyjI7BD0hhGKMgBDgJ/CVi4LysCrCwKdVQ3mFOwgskmZtYpQqIPDQinkDGV6KSSWjcFkk5Ixf8W4C6IKfZ7ZPfjmEP3iG578hQ0XTskEBOmwZMcRm0afGbwSg2N7D086AE2UF+8jFmJptJhF2vawoeYg71+1EwBLYFEDMdzxM+aaDHOWaYkGO7One+VSAs6DoXULBL5pcs8ZGIJqaeyw2a1UuOBQwxlzJPsrwp7od4B0sFfQVuGrVPZnFgk/LoVo2UaXUTOL7ofcohnhI1STgI8WRPSPP/6EXXz3MrMM/9nRe+323/33NrV/n339h3+QmlUYU7954k27fPUKOwVzPEAWMuugLdJCpk1FzmYJUPhz4/VYXf8V/mMx9nP2Ss9Kms/j2VIfKaohcI3PClwpDCRgpVI+3HCEbAUAS88ZsvDyECEYITFYAiJgffIXzEHRNvhb6YXPIGSl80ODhWPr9clPftIee+wx/ggrArCAeqE8D7RKyOrDC2FYMD9i/NQ36DO5muva4a+lFzRLAFReYaNDYLOVfYM/lfoXAEvhTxwD7BlqDRbz3zpDhHn4D9mB+MI5ZDyLbMW82DMAFlgsACyAL1yfXgCZAKMaD7gnGE8Aa7heAFG9AKBgfaE+xTWJncK50QYAXlYuiDGF8aWIQr75EvuZj1X8G+fHZ3AOAizsjDysIaNQ+AGFmJmzjYdskKbLyQ8wCQ9lpWwzM3N29u0L9vKLb9mla1O2gR1tuRwx51X77g8+bLt3jdnIUJ994fGv2mpjmQ7v43vG7egDD6FMPN1/IYRF7B8ASynM3RU3rYPJHbVZmbRUXjMADl5n0IEBLhrmphIQhBR7M0BhKR2J+p0tA1iS5krMFNgrTZrI2smBiBZR9ItCHMrQYie3UTIC/mFzNj+/wPOhpMjhwwfddRlGnNaJTEUXPiOpAOfGMQGwTp2MLEIArABxLjaWpktGor6TLGIfmpQ9pELdRyyWAE5cAGNhJOuzhb30vnTfLmdWxMb4oq6XWKVCjK72hKk+0ruZUeZMlLM9RVo8F7FYQGTIqMHqCxz6PEoKZYumFjfXkfnip1BdESILGwOxL9HoPMSUWFoutg4uuLML0IoQCF75jj9pvQTwsOgJQkZtOJIrWTjHfdjce8s1PYXwnUA9NCPaOfvuOIJawRhzoQwGjwxsdnyxcmL9fNBmNhOxKRBYyFmfrffTJxAf63w/wsR+U2I9DzNWnsRBrsx/fTF30CpmTe3WfcV3Jj6EWJ/hS7KXAdKYWOBeaRpfvgi6238BKos+zHePeHb4uUheCDyZdGy6Xr8/RbKGxo36bqv2K50jymgl4TttGDIPtjAJTaAsDEQ3AzC3GdEcJmaWm1lpzrjJ9XFdCNt9A6JNr7OCIfgPtkft1zwh6w30HZ5FTPxMXtLOR88gN25d1lOtWw9rmnYb5t9me40gCgCr1CmR6SpVfF5AhiGKTYNNpQ6rWmOtwnPn3rHf/Xf/3u6775jdffed9vG9u2z013/LJvfttRd/6setr7fXBvoHbHpqxi5PXLZXXns5ZVEi/AaWAeJvMP/oN4mNBYbEOCkMpM2mwJPGWr4BEfjRQr+VxdLPWqTFQorVUIFftQX9KJNJMRxYUPF3AKrcFPTXfu3XmBEoMAbTUIAdveQnhQUdrFNu8QAWR+wPmBpYDOgFQTlK7KAtYLqQwYcXdFG///u/z5+hT9ILIA4gNp+/+axGBAW/x/VD5yXrAvwObulcV6tVgp7cKgLAB6yjxjuyA3OABTYM7UEbBU6gr4K4XC8AJ2isJLpHexAezBksjAcAP9wnuODnuiqAUgA0hYbBiIotRLgUxbThNK8XACLeI3AJ5hCJF8iG5eY2QJcAu6IGOQjPWSuNLXyeLHGUzQFYK33hqS90KGpMu0rXCoDRou8PM/pggsetejiEd7HW1Xq7ZCdOnrPnXnjN3jp51rq4q1mndxV2ZHhA/tGHH7GR4UFbnJu2L37uz2xxedGGRgfttntus2PveQ8pZS5sYENaYSsQmXC4WO6istIqmAjlr4RJxDNYwkwvhN7M3MN6FLs0pn0zfTkYOtYoQ3aMl5khcwY9UUadY4LHjfZsLQd/RLEp/ISsi0ryMQJw6aljxxfMDb2aKiyIiowElKJYXlqx++8/xrAjzrteQqKA2y4wPClfr1bbTp14gwALtQjvuRcAK0Jssch6KC0ADb15wt0+ZlgxGhpUmDwdDHpqf19PD7V11IqE5oXsXNJtyczUdVzoa7ERaXKivYXrO7hwMuTjzuME7LFrdkZAxwPjlmmSBI7S8C9qj3H9Dn1W4h+TWFx6K2d28tAAQ3SqCZmFt3LGL50ug+3oMxmUMkyc1RxLE3BWdkiLteu3I/QcDt96GLkexgLsoU1ZCBQCbzKGYRWSvMh8JU0TF4FZsDQ4L/7M9gUYwiZECzHbCp3NOvyyPBsO3zEeXavnrzwEnCbdGB8cb5GZp0WJYXSWIQphdZzb/x7XFUXM+XlHDh6mC3BEQBYskE+4/pzxmuQ1xXBW0U4chuVnYmzqPtLhvtj3pFCnX1sBIhLYwVjQ7+O+OPMqu4QAtQG8/Br8nrEPk5avYKeYvBKAXGwu540IG+AYeG6cdRej7nYZGrNols8tYp+LmqQaG7wm6bKcmo+wXSQPiPkMwMQEkwj/Oonvlha+afIQu2sO/T4BRGHTh3EEPWm1isLNFUYpKBHp8oxqeGBVuvHMlSmBALjCRoSleHp6bGpqxr74hS/bX/7F39g/++mftqNHj9iR1SUb+N/+NRmsNz71z20bZCU9fbayvGpLy4s2NXnDnn32edalxAuLHXQ70O9g8YauSmzB1mwujTNuMrYkcOhvAhD5Qpn/LQfoei50PnyXo7eeA4TUxJzhHuJeypQS7dsqwlbYDuMQTBeAEUJtesH889Of/jR/BDOTgyiEDJGph7aDvZLRKBZzvBf2DHAoF5OFYwD0oO/wt0996lPpPAjBIjyW94fXqaxtAlkQ5SMMpxcAIkob4T6gDQJQYoPga6WakmCwACD1wvkAsNB3AsTPPfecvfDCC+k9sHoA+4bjKXEBbcgBFsAVgBgyV9HHOK6YN5wb/QRgDp0gdGLQeEELhz4AoPvzPy+KuiPsCd8s2TDg/qPdyGqFfhD9A2CmuVLzJO6fCBW8B+0VI6kahupPXAeLRH/x6S92aNpJUCIfEddBOZPhE2elXLESM12atr6+asMDg3b5wpR969k37KXXT1kDHju90DY1ba2xYvPzS/aeh+6zR9//Xu6Cv/XNv6e53ej4mB264zY7dMdhG9s1RoBFPQ8mdlDtEJjXPXTl5Sx8YvFFRZOwdm3OOEDM6WxI7PKZMO8aJGcC/OHDdfpk3abpHqrA05STNfxa1EJJPC9rBY6CSM9PJpLSdshDKHbj1E9AdMaNvRedJhpeWOBubWZqzgYHR1l8eWT7qPUOVKlFq0QGmDxwMCGePPGGnTz+hh099pAdCYDlk4KzXXlJlyIEweCBhwUy12uFo7jQRIixWnZ/MU7ySoeO+nVaFGgNEAwTwUdklSosKRCjiY0O8wC7YOdigXFfKGnqwoKDbfTabARHUadNDExRzsYM2Wc6t0KL+pzujY+NsCOIhd3F0g58eAtTOCbCqqg7qILgYRLK92UCZ/exzsJNQpJZeIETciG9ZohKDJYv7CUvfhuLvsTcyY8qdpCJCQ2GB6yuQscOIAtTVzFMqWBwp0OjW9f2+Bd3++GTxf4LbeHmfihCtW4gHDXnAtTCRDTXeFFsHxolCcGVJapnlL5RtOaI7MWyi+1TLbvIiFQ7ZeSbsv8i7O3IsdCq0WIiFlBlOSf2xm+wg6DkoVeAbmdCPTjIMRyASLc2kbKRTel1Iv2+O4iWfxZMjT3kmetVmQCEcFGkctMHL8u+5PwZbuAK0/tiXQj2+X7qtTRiI5wdmxvujBGaZMarWae94VUrMtuOIknB+83b4ewfjYSjlE1RnoszI++VMBslFiwMDV+msvXWANzbKLfBZxtVdOolaPWqhj0dPdnW21bvrfM5P3XqtP2bf/Nv7fChO+ynPvETdvDQfus5c8KG/vffJMB66+d/hkx+dwXVDDq2urpiCwuzNnNzxs6fP2vvvnuB/a6QoQTQAj7FPdnMEuv3OWulz2zVcOk9CgNqkcx/r+Phb3g2kyEwzbddlygmDe/JQ8lwCs9F2AhfaTwBnAgY4BwIY8FcFFmEOAbCVSilg8VZfwcAg64JGqwcuCD0BdCCkBm+9ELJF+itcN1wb5dtAs71R3/0R+xbzQN4jzyetNEBkAKAQdgRLzAxCNviOLn9BEAh7BUAYlAcGeMNGZJ5FiP0TxDCow8lqkfYEkJ3vQCc8CVwhbEO1iwvY4MMQoAi3SvYLGwtu4NkCVhdyMgVx0Tf437BQV6/x3lhtQEwBbCM5AJcM0KZYNzQD8o+xZhQeFAsnMYJ+lGid/SnGEx3CjAC19KXvvBFzqycKCOVFyEkX4s9HR6LBtOI16GtcBCyvLxuX3/mJTv59rs2Obdo5ZqDLzyMcPSGuPuhB++yvdtHrbG4bC++8LJdmZ614fFRu/322+zgoQPWO9BnzWaDjfFCzJq4ZCfgExuL1oYbM4FLACUNWk7WyurxuTZNjHzIIgSmRYATbYTOwLkoA09GnJpsHCj5RMjju+rYGT6ESKUDiwyechW7VGi10AduBcHU6Q0YtTZscnLark3csP6BQXqf7N63U7Oooi0pxf3kW28Yvu479oDdfeS+pM9AQ2BFIc0MXaKxuPIVwnBZKXhsx3e+4YfEAUOdVBQzDqdsB0TudURDy2xRkSYFYEniErFagdmStgdgz3fdXsyYu8bMsFMLj/yZeJzQvGwCtUlHUdSKdBZBWYqbC+TyejKfErF7Aq0CG65jCRF+BqDQp5w0ZZTKTUWV9dWEqxyoFuaQbEt4UvnQKOo+KhyQ2JOMgaQPWB5qDU2NCn0nAW1ocmT86iu+/leowdK4TgJqHw3SC+HaCQqYKkeexN+QjhWaoygxpXA8+tN9uuIZCLPM4sMFC1eY+XqoSeF6MVMeivYhyr7yilfQAAAgAElEQVTOnONd7B4livB32oxEaDmvWCCAz6zRDPq6YC+yIOM5iPlCYMKZvEjsKN7C86bYP+YFyBXC7oTFi0NPxZEX9yx5XEUiQ6GLkj1Jwd6RWYlNgm8CPVHAwWKRfMM5KEpNKQnDWbui/90RPwBfxwXxaL970xWlhWi5UXaR9hpMfkNvRuNZbTIJgB20cmMaCS8ct23X1oKR7+tDSbSiViSuAV5+yEKenJqyG9dvWLu1YR/5xx+1yclb9uUvf8X+8A//H/v5X/gle+TRh21kZJt1vf6Wjfz6/2FTB/bZ8V/4WRvs72Omd6u1YStrTVtpNGytsUrd69WJK/b22TMpyxAhQyx8YDDAXuRMlUC6FupNz1rGaAk4MPwfX9oUKgSphdLHa6GtQn+AzcgzZbl5SZY1BRDXwrs1yy0hiS3/AHCBHgjhQ7x0TAAU6IpyIJZ/VA7wun6I6JG9iZeE8WLrAHjgBq8XwmUqlyMGVa7m0mfhO/yuAKAA+L7TC6J0hEJxHoBPlKZBpAbgLgdYAGpgIwE2ENHCdzBvues8woNg3Xwj6d5cCEXmoBHvwZeeQbwH15aL5be2E+FT1ErEvQVgRdhRoPE7XRMYMFhOaLObM6IC05w2Y2zp2dT7pNmTUJ4A66knnsRmOcTHMApEJp/bHBTUqe+KQc50l6tW7qra899+y55/5Q27NbtgGxi0KHTcgkt2EzSADfb12yOP3m/LMzMsKfPKy29Zu95vff09dufth+yO2w9Z7yBSRNdcsxGWC5ycw/+IACVMRlW7nWGKTLHvC0VRG4xzZ9TkEgig5YKykeLBoO0D2YdgdZTmRvoBYCo8pHyb7LoZn27dPRsicOrRvMOpBSPAAo3Y4mTBrB9m63khZrjfT0xcI/AADb9j5w4bHh3xlPRYHBVGArg6dfwNu+/+YzQb5SvWRfWRJhSW+XEUlAAQQ7z5KAJDoWOAZYgdtS8g/s7ESsDVPhy/U5JDpKcr1U2CXBmWOoPg18pMQ0zgvK+bfZfEvmixIdjJ0+V1n6LtmQY5MWjoLNf7KGwqdjNgdnJuL4ooO9uj2ot+z6SL4T3kIuJ9AYDsYS14/FRSuNFDWMGeiknMQJ0efrQLz4/CXMoQ1ITIsKqSLmJSyT+jAtcpZKtFMDFnAp0O6nItWn7LlTnmoBbrd7B5HOKFL5Ub6DpY5PFk2hnhUN1rgdbc6sDP7VIC9A83M+l+FjUnHeBGQWWFqDgYPMTmrJ8PUEjCkz7OH2hnpAMkcREUKFDGMMB8CNITsxedoWdDE6LGvIfsijFBdlcPTYQN4c1HBpDj1McyJlufZMNzLsLRBSsXNQrFnKbQn18fnhmNPYE7MgrE5wUDSQYv5jfcF21a/NZFbcAAWB629fPivtPuprubUggBLISf8eVjzeUYKVsz/FrxNwjd0ZdIgunv70vmxQjt4z53IYmpWiWj8c6FC1ar1u0HP/5DduLESXvyiSdpAvk7v/PbNj4+QjC9/sobtue3/0+bPrjfTv/iz1lfX92QadpoNG1lZdWWlxvWaKyQ6cUGvbm6au9cvGALsbjLmBQ6G5hmaoHbukgqrKffK6Sn+65svJzRwt/yECD6RAJnub4rQ1CfF0PpQ3Mza4y2yQuqWD+9RZofkHmHxRxASYAOf2fmcDzjYFQQJjt//jz1UNiQw5QV4UJ8Hi9cB+5BbmcAIApBuxZ9AB/osHRcMGXw6RKQkRgbYEAifoW+AK7AeAFs4Z6CFUP/I2tQxau5bqNiwMoKQRbCoWDbqPUrlykwB8DCPaQmqVSyZ599lhossWgAfAJ9YgoVRtQ8D58svAfXlbvxox4wQoBgDBEqxb1EPwFc4bximXBcAFaI9NFnAFro4z179vC68H4Aed1/9a/usZwU1I952BD/Fmul8QSNF+fdx//b40x5kW4FkxwAlmd3hTaIlNmaDQ5AXb9hy8st+6+f/YpdvTVlkAFX4WEFKrXV5INT6e6y2/bvsQf/wT126vgJm7hyzY6fumgDY7ut0rVuR+48ZPcdvdMGRwZsYbHBzCtNWKpdptps2EEVruMx+cQEXIQOA3/Erlbp0W6Uiot3yl676uR3Jf1TsBTUDXGnirqGmEgdJGCS62IJk6I0CX6HMJusE7AoYdLR5AV9E/oC7xMjxJuMCWVp2VZWGlbprvHmYuBBVOqLrodkAa6gw7r3vmNksfKHWTsovj+yXfj3CA1KO0arT9Vyg/dULHwc/NzNqp6aU9xkb0KjgwHDRSB23ap/5+BAE0aIkTOheqH7CDf+DOZxcKbF14+RL8iaGPHgaZHke+TFpaLFckfPDCHhx6N2+aQXoeWwv8jRpoTCpKQjBO0sZWENwTAnd/KRSRkMhh54TQ5kKpMPm+t18uvY+qDKPoKTfzBUrSZC8q5lU9vJXkTpHBwjhZxC74SJQJNo0rhl4A+fUfjOw0jSawUT45gq7kGYsqbixwKRHl6S2aj8t7hgh05JruS6bp+ApO3xsB0goOvyVM/PAabGtN9jz2Z0djmeZ1+VihCdfuQHi/Y7TnObFbEASpThRKji6PJQyzYVBSMbYN1pa2+bjEnDfd/BrGdR5pYpCl0KICokKU2W12vUHOVt9UW62BA4eC20pARvkfSisYa+VMjeh6rPTdKJcszHnOfPNp5PsGqxiSqVrF7vKcKK3DR5b0Nm4WWOXHyPfgfj5cVtq8nAmOCb4vuOvXvpsl29ds36+vvt0KHb7NWXX7fnn3ue68Qv/8pj1O2ugqH69st21+/93zZ76KCd/RePWU9P1VbWGra81GC2dWMZ/15KfotMbKpV7Z13L9i58+fZPoUMAR7AnvyPXgI8BYD0eQ5fAkgCBWIcFJrC/Ay2CqLnXGuj51vs19ZMPNzn3KZBxYCldcoBYX7uYmO7uTwT3q/MeICcrbUTCfgjXC4BfM7IKWSJ7wJOCmHmTAz6ENeM4+OlzDolF+QbRvU3rhUAR/olrCUIswEA4v0IF0JQDl0W1jWwjviCZswBfXE/cCz8rBAswp2MDIUVBtqO4+vlG4Ym7xHeg79Dc4Xzg8Gbm5tjyBRfeC/GDNqgItZoH8KhArU5e6k+RpvEeGrexe/yMLDaqPeiHfJwk78c3sMswic++7mOLxpRl6uriyVxwMLgAfMdjlOmo8PDduHiNTvz9iV78ot/bT0DfVauQiuFh7FGQTfCiIP9Pfa+B++17nrHXn71Tbt+c8ZuzazZyPguK68v24NH77B/8PD9tm1sxG7cmrbl5ZW0gKBj0CHQRKFdiJVijoVOhxlCEQr0CSTEsdF+n49LniGXvKVct5XvOnEMitrJmilDzhflXHPiIufCDgEEgDMYSH7spmYrlYDZ6FitjoKZEvsGBU8Gx3eMGJT1nl4OAJTVuXltis7KqHA/vG2b3xAyZOt24q3X+XXk6P127MGH0qBI1HSW3aYBIFICwn8yMQGuGNKI9QjvxYJOQAiPLwKIWPDYz4XeAJMrlhR8hgOdTB1q2fnkTiCnun0J7BSLJyd/pcM71ceB+t+xT1lxXYFHLcYKM/p6vLkGoK+FRcguLURZEWhNjtTJhAGjjEC1MIopEsvJNkcpIQADjincbxVEDxpb/YKHq5joXFztmjAfC1zkBZ5icc/pZ/RtSlhQuaawr9DEqIdZu3ImHHQXFh1aRCXuTu78EVKl83BMzGIVpRXjApB0ST7AyYQAdMd40KTuodQQFNNKIDZHmVZIz1oWzXT2MAG6oqqCLzLFuMDP8GjzZ9lBgiZEjptMSwdRdoyKYGfFJgSrzVAfQK8XfNcmTvfCsWCh8+J9FgsW90tALdmhpMzD4rMJYCXGKmPVeXwH3Ynt2CgAlodKs2Lz8TMBXGwscoAl5lfZkhL+U9YQoDtOxjGHckk6d2t9nawUqDI9F2BroStbbaxauwkxfjcXJWZzQ+ANT6xdu7iI4dxYoLq6KlxAmXXYi2SZln3tb79p166659IDx+61hx6+02yjTHZq+ht/bw/+pz+h0eg7v/yLhil3YXnBGqswHYZuDglOLRfax3iDgH5oeJtdmbhir77yyn+XZQgfKZQwSfNh5n1YgFkx84WfndgqPbO4JszHMihVsWCBMj0HeXhRgEz9iu8Kt2kN0iKt5xzn+04hyhy85YAG14X1QuFJgTQVqJaJMNoiRm5rqEoAIg+LCuCo7Tljh8/j7/KBQhsENDXXYa7C7wTC8Hms1zmYxHsQLsR3tFvADevJVvCSF3jOGTz1i8a+wA7eI6YN7cW9A7iC9iqvHahsT3wO4FchYIbNQQJVKql4M9qJz6Z5K9oskC6WT+MqzY3xvOlcSsDA39GHYLFKn3/q8x3X8VRsaXnFlhsNIsNtQwMEIWBiMHnjzZcvTti3nn/dXn3ztC2vl6zeE4st1I4b8LxpWm9v1XbvHLEHjtxmzz7/gk3cmLO2ddvI+AEbGKzZgR0DNtRXtSpSgXu32coabo5TbFz8IXpPNDl2Lj0M2WCOSt4zwWBpIcDOy5kQnzhqFS9FUUxozkSRrYjdjIMD31WD8sZX7v6OxYvAjKyOh7xU+FhCc0zO2G35ohflKFjUWKwXdk2uQfJdTsOdlFFosrFq1yau2ezMjI0A5Q8NMX0ZhaqRcHDq5HE7efwtO3rsfrv36ANpoeFCK3G9T51kHPnQx05epp3STvHhxMIR7vbsgwiJcsAjqyvYK7JH8WABbOL68Hn3FypCtgQOGcDUxKKspFj5st2zD09KeEkQ5pqW3HW/0FjF5fBz+YTHn3MPqGA2JFBPICQKZ+uBAGD2B9aBdD5G3LcJ9ykEzrjWaoUPMHd90S9cxGT6We52UJy1xcFjsaAypBLaIU4SQb1o4lC2orMRogbD+iGMPQXS1Ac+OXr4LQE3AZVoCz6jskk8L8ZwiLwFkPMJg/g3HPYJSqK+nnbZeq+POD6AHnZEke0AQRggeH4FZPy8bkvh4asIkySDUNkuhM5I2W7QIuE/hd7U/kx8TtCaJy4EMJVGDnMKy9PI4DYsELSIKbQvIKrx60DcmWqCSozxYF0lKOeCxo5wb7wU5oznUeMh3U7v8EjE8e8yz9XzhnHEeS5Cx0USiPcZbq+zn4VVhc9v8XOyKvFsYg9ng4H1Ul0aA7gPWAgAoAgKAMLouxabgXI5hVXwOWyaVxqr9LrCXDE4OGQbpbrNzVy3Y/fdY3ccPmxvvX7c/ug//bENbdtm73vkfTY6vp0SBMzZq401W3v+RXvwj/+LLd15u53+Xx+z1mrDVpeWWAVkA/exVLLm8goLU3OjwQQnZyDQNpTfeeG5Z8ks4aUsQ2SewStKYzTN91tYZIEwMSN6jvB+LJ5K7xdoFVj4TiyRmIwcDOXn1f3UGMgBlj4rUJSzTxrPeXgS14rnCb9D2yS29vvnX5obNMflxxZg0u/yEKkAVj7fa+Or82hDquvLzweAhRd+p+xAjCecA5/H77Sei23HGBcjxc1bltGs+UXn4vwVmzytRwrTCVgJGAuIKiyJTQDHe2yodd26Z/i9Mj/Fiqn/FUrEMUhShKcVmd3YLIv5FADDcTVW8TfgJ6zzBJhPP/U0ZhMOaoArPEyoit7XWydr5I1BuKhiL7/4ur3y5mm7cOW6Wa0H/qC+0CFTZR2x0RXr66vYjrFBu+PAbtYbXO+q24ZVbN2q1mVrNjZcs6GBXqv19Fu5Nmjt9VUyYAI8NGrMLCMwEaWdq1LLfcVNi64zNHILR1jTd4sKwZBJUVggQgtkBmIhBLhCGjLOrYw73z0GSAv2R1oRDw90UWfFUBqzSKJWHDJygpHJDSdZe2zdU36x0uBGIoPw6sQEU6MFsjw0YHbm9Ek7feqk3Xv//Xb0vgc8pBITNcJ7Pmk4MNEijlmYGUEqm0EtjbMDOcByxiLT46TQZ+6l5QOU2aNcyH1yV3YpFzc64ns9PE4oYS4qcJU/xMUDFOajAnn+pmz9TmKcuDuR5p8JC9MimbyZVJA7AFz0k8K7Wjx1FgfIvmhpIcUxaaYY4S18BgygNAEYG04N+y6P2izaQShkGkWnk19VXFJ2aQ5MnJnRooB2JHf0AEnUsoUmiqAwwCw3EKH7EdsmBCEmKE38oYlLHYtrDTZWdgh8jCQGDngnDRbDYworptCcsnl1IQ6wdC0KVzG0HGCDUgPVFhSlFc7xxSLk70+7VgCpvPvyPgzdlo/haEecKw2jSIzRXMLjJg3e5tAorzFp21y/xLB6HMzF9kXGGp41sriRtcryRDEfFFq1ItkhCSfjGthXLPLtDvq+oLgZLfVgcX3ep/qQ9k7OsjMpiXYZvgDoefZjaw7DPITNQD2NaddGYhyrcK1vkrAJhHs8gA7aBTNR+FsBAHnYbIWWDLhulDHprvXZ4tyk3XX7Ydu1Y9xeeuFle+WVV21sbLvdc/SIDQ4PWU/fAIXrAGitF1+2h//kT23xztvt1C9+ytYay9ZYXLS1Zosm09SDghWmkbOzlhhZbtBbsKjH33rTLmzJMoQu56Mf/SiZNS2q+aYA/y7YPgea0h/l4AW/F7Aqxq9v7MQQ5ayUWCGdU+AE3/VvjWl81zG0AItJ07nyMJnAExgftBEMDMCEAIcDbgHloggx2iqmJr8WhQnF/Cj8qOdNQCFnq77TdWwFiAo35ixYDopwT/A31UoUmBVji2vDdaE9ACS+ySgSRbQxUNgN14z3AWiDtQKrKmAkBlHXKBsN9L3AoNYjhXh9I+hjQoAKbcWx8Rn1s4Cd5lJ8Bn2qfsPPCIHiGOp/9CV0XqWnnnyqAydfPGAY8Kj9xwwUhB+o44AfSq9dvnLdvva3f2/vXLluy82WVQf6rbPRhtTSujoAJ122vDRjA30V2zk+aLcf2suJddvoDsMcNHHtpjWX56xW61j/4ID1DAxbpwwfCfeh8YsHJSltiV+OLtJ3+DLZjGK+kR6b6sjyIDiOZ/Bp9+CLvy9qROz0kAqDzWC9HGC1U0HZrc72siQIjoEL0/LKMsERBjNCqQineNaav8uZKzwIPmhceBrmpTFBA2A1lldsoK/PhgaHqHcAe/b2mVN2+tQJO3LffXb06LGsKHKHxxHA8l28g02GG+DWHrFt0sGwgIhQi4Mvn7QFsMBcObCU6Nn/hmtiWQ32jxtBOrNR1BrkkVR3LgZrfpwMq6TFQnYAAgo5cIx1MgE2v52qs5ixjxFy0/KKY2iXlLdPWVpiD2RVkJcE1s4d/ellWiI8BdEpEja4S0P1gZYnNkSZI+jtFE7ydZ7xJoJouYq7s3++OBYsqhZatD1paILd4iQVZqSccHDM0L75uPVom0CVrjnfVTu7lGdcuuu671h9PDI0GiaobiBc4EvfkISze7JLCI+yhInBzvkulmMqQLPqJOLzmJwoyY7MVJerbwbNFHDLTZxp8UiDzwXEvvj5YhR2HBGiFtAs+sJHBYFrHNOfXTcijv2Vh0EFIiXe43wXG6/ANsWGwrVOtDuIOqUsXxMO7H79Er1Du+ggjdcbwNkZ9wI3+Zzn1+kZgTLedUZeIVyFqzlWyGJhQwdNqDMcDAuTRexYB5YKZK8AzOFJ6DUOmYCAkC7uVaYJ0xyxAZY6Kl/MzczbwsKiLS5C61Kxufl5bryxqOzZu8927d5h07duGcoKYdS8c+4dbkZHR4dtbMe49fT12eDQsC0szHNxrZ08bY88/oQt3nGbHf/0z9gaswYB2tbpB4gsaEQHFO7EhXuNyXVa9yCKAo0YntubU1Ms4Ivf4ZohIYHgGo7hEDfnc74YiJwVQnvwhb9pcRaw0IIrMJRv5AQuchAjgCKGTAu4z8k+jyhsJCAMYIXFGF8CV2gfwALCgVikASIQ/sS9xWIPgKX5TYwTju3rTndiuBTeFMMi5grnlEM6fifWXeAC5809oZTgJJCFc4qZEsh0jbavOzimvMrQTgEnFUtGu5DFB2BESUqAGum3pJUCoMznEpwLbcP58W/8XWJ6hARxXMpYAvDoOmHHkPe3nhu1Ff2rNQPHVn+IrUL75Q2m+5jXivVnznXL+CzCgdCg4YX24p7hi3ovaLCwkJaxI8fiT3ZljfW7EK8HxYyNxle++ld28uQ5W0ZmXE/dmh0E/ozsVWcdu59um5m6akP9Nbvj8B778Ic/aMPbBq3VbtrC/IKdO3vWKh2zRmvNagP91jO0zTY6zBcKIOUoX3QoB1DoXrCb0oDSgqxdGwd5sSkN3YvffE1muGlYGF247aE0amtioaagPryuBOpQ9oQTHyvFh9CZ2UQeisSEwLITqRiyccdWq6F2oYMuNykMrxiKoX0hUbgJDcfkPzs9ayvLyywhcdddd7JINHywXn/tZWqwjhw5ynbI5JELrGpFBpXK6w3GSotv2nGEOaQmEgKw2ClikvNB7cAtAYzoV9+hh90C9Ry+QqQHnd5BRe2zZO/g70ohjfQZX1EKdjHClw6uwtQ1qxcY1VD8vgarADDrbt+bPZ/04HrWWZG1k8C5TFHJMgXjFiJh7ZxYUSBZRPgEwqzRmJAVVsHv6ScTtLE3v9D66RgK6Th28TBMDoR4DWEaqWeBE0r4eKGp2hH7RqG4riQIpG1BAYYEdhTS4mLitF2Asui3GC/UIsJIMkCJe6whjOXjIYVNk5mqmBSMX6/yoMlL+jNi7wj5o89Y5zEmVmerI8Mwwot47rnrpuml28TkCxZYdE78mZWGiG7fNOX1HYuNmexfMGwZksjfF4Wni1BegLNkUivSOEK+AXBk6aEqBArZC8jnflS+2Ib+UOFbemYVVRE0hniWuG4Xn2/OUCPjGk77nY5bjYhV9T6Fv1+LIApAC/dttR2gDF5p2ByE0agYDoy51bU1m11YtOn5BVtcXLbmWptyBoCabdtGqadBtiCMRB999FH73n/0Pnv99ZP2rWdesMuXr9jR++5lkg51s9BODQ1ardplS0vLHPMHFxbs+7/6lzZ/2yE78alP+j3oDm88gduwSZFFBcbU9NQ0N5/IxkY/Qq9a7+tje1966dvJKwpgBPXuALLQPjEL+AwWfizs+I75WmGk3GAzZ4McqPtLz7BCeTlrJXChca9FWuN+KwOkuVdeUJg7MOaxIGvsgx1UNhqYHYCuvC2ac9VGfdd8gnMK6Kj9Mu/EcVU+RuwL3ovMO5xHIbOcTcJx0W60T4BFoEJMEX5miDnCadKI4Wdcm/RLCOsKxOFYuD6NQV2XgKruB96vdqHt+AIrBCE92oxj4HcAWdKWoc3QhOn+COz6Rs9BKfpE4Umtkbl+SoyfrgnnwTnwpRfOC5YL7cOx8YwA2AmMQtgPg9XSl7/0JWqw1sLlGxMchJFl0nH9iNDbtZuz9nt/+MekcDe6S9bp9ge71MburGQd1AArdWy9uWJjQ4N21+H99l2PvMfePnPaLlw4Z2uryzZQ67aDe/dZbXi7bdR7DJe7sdq0DfrOFOnOKpyqi8MDyjR3aoV8AuZkLdo/NC/afTjgUW21mBhDVIqJDwAAnYkbn2t8KAaNgsbcWUgnEvUKN0ru5s5MRPQVFsFu1yvQK8hK1lheTizPpiLZsdMggETadIAa37k6IJubnbWZ6WlOvDt27LCrExftnfNnWIvwzjvvSrsVMR6keWma6qEEDpSonYj2cNfWdKEqjq+HhYt1yaxehdGfX4e0bB7qKO6F+soNXN2KotCAOLNDYBejLt+5CVC4OLjYqSdGUgHAEM5r4LKcjsKXAUhUcFcgiNeasWne5sgW2xRqCiAVY4b3jI7zCGw5Q1WA3WCbEAJioVdP8EgFlMtOCwPsO0jGBgQOyOENJkC5Rf+Bu+PMjuuQNIkkryPVAE2eSw64ivHsVQiUfeigUnVD8+w/heo2C9QV3qLuTCHQaCvvRQI6ITyP8SFWhItVzlBFaEu6Kz5tMtVUUeLkOq9alYXbOdm5AAYOBJ19YekqjaOw4KAPVbJ2KNqnTFc86lpcaDWT1Q3ktishljBdlSBfmrFgGLTG69nSJoNAIJhCB7dFgkYIyvgNzKfXJQ2mOpg2X6ULx/zUVmpDgkWP/qOVS5YV6wzc5tp6iDA4SAVQRvkr3X+fA1ZXGs5WBetJf7kwkEZTkKQxODBoa2stm19YsIXFJXv34iW7fvMW/bJQlBpMPiQTSHSC0zoWOZiBwnF9+/ZR+97v+177xD/9UXv8s0/ayVNv0xT6/Y+8377xjW/a22fOMSNw185xu/vuQx5yL5ntuHnTfuwb37Jbe3bZ13/kB91LsVaz3ijsy8WaFTmcXSXwWFygkB7BcoqkmXXpcw7muVq9ZufPn7MTJ46zmzEPIyP7Ax/4AMumUJMa1gdM8NjiW5UDpHRfpLOMMJ82NmJ0xI7lOicxO/kCr+PlrJfCXAJe+I41SAu9mKX875pPi81aAfzwL60jCo/lYAHnE6iTL5MMRf2eurBfgm+dH98VvhRYzDVfYpMU0hOLJjZQbZI2C9cjhgnHVj8AfOH86jcBQoVK9R0gRuAVoAq2DMrYFNiT8F7jIL/X6DvcI/UF3qNQpEJ/MnnFcfGl68+1ZQCIAE0KA+I4AHK6DoVCAcLQZrFkpaeefJLuOABJ8lGpV7utXoZYq9eWV9r20qun7DNPfNkqKJ1Q6WKxz412xyqdiGnbhrW61q28sW695YqNDQ3Y4Tt3W2Nl3d69cN7azYaND/fZ6LZBG9q730p9g7aOHdha25AXKANA3Ag30/Pdm1eMD7+irm7qrjCh4cHlmfEgECRoN+z1tiRmph8MwZjTeQrziQoUO4CJjOLysKWg5xVYLel+6NDeRZE4C2NHQWrQ2zGH8tjdZAlA3Tu9jbWWNdZCcOosQhFK8AAYtFy+88NCipAhzn/rxlW7eeOqHb3/Abvn7iPhjO4TSZH159AGAwh95RO8sxViDzCw6GlTd01d8sqJsCEX0Agpkq3JFgnqlCgLcQNOAEqGX4Itww43sUahQ1FMjAtjlOtQCAsLnp8DjFBRRw1gRuwN9YCRnq7O3RwuCgbMn40wXEEAACAASURBVMgUzgT4JhAUCSABdBL0ex1ALD7Qe4QU2CmKWHDZNiUChM8R2R8tyDIhzDInuasJvYwYNk6wyR9HO+FictzMYkXpklQ4O8Tr0mNl4St8TkaoAia+C4xszuTP5OyABOcKWVOomZXyUTs9XFaIpb2On7dXk5Umee3vlaWLVPzEcEVbHaB4IFYhYQeUvvnxZ0L+a7naSuFrr7XIexkbnZSpF5YLvkD6zdZYQvas+p2LY0S9ea/l00URdSR5wPOJO9tMwynjtdh9yYiT+kKVZKLG361cuCkDQyw/NLjfk43JtGmss5j50oUYj89OLOpkoLSpS274US4oNj0APdRLEXi6Rk6idcxhK8srtI4pQ1PK2qZl66p7WBXzAOxhVlebLGczM7dgSysNW1pu2MrqWrjQY+PZgoyLABDPNxmIWtmarQZNQx955P1wh7Oz507Z3n277a677qLR6EsvvmZz84ucn0ZGR2z79hGrYlNSrdi+yUm774/+xKYP7Le//eF/YiuLS6w8gPuF1AtkN2JsIMmHGxsYLlqHrAA9wxjJqHCDL4CpRXtqatJeeOH5lGWIkCHK63zsYx/jRlVJUxhLmqu0ydMmRsBe4z0HOVs/h89ggZZweivAEsslACewJWZHYCVn2XzT4dnXOfMlhiffbAmI5ABLYTW8D8+41jedC4u92214djmAitqD44jl0rUowzLN1ZH0pOORTYywo8KRCneq/QoV5uy72objAFwBnKh/dU8EDHVNYPWIC5pNMkQINeKYYiDxeQBGZSCKzcpBpzIVc8ZP7UObMGYQ5hNrqDZr/sTnkeSHsK76UNmLCjeLyQIAEyikbu5zsGlAOIAaCTzwuNklG+irWbtVsomJGfvbv3vRXj55nLsGOFtzqqAK1ocm9EprzYYN9VRsoF63ob5eq9TL1tfbb7Mzk6jrYMMDXmeoq2/QakPDFLmXMDmXfMLV4KevUJY9lBZwTmguJies8Rkm9ASxGsRukYtIyt7yybQoZwJtVNnakbrtNL+zPIoM8PKSgNYn1lLZM7Hca0q1w9zugeE17MpoyeC7cYCZRClHLTVM5piombHWDZTq9QSxe8QLE+L83JwtzM/bLGLvy4u2f/9Bu+3Q7Q5CcXyYgFZdx6UXdpzoD3o3hUiQD0fobdBVcGXWoPOIhS/MLugt0pgdYCGkg5BkWLHGIpAmqAgJep3KWCDDBV5eUgKXDpLi/gTgFDvoZpcBoDPDSOpeAizhXuXZna7BKc6psCjLIMW5xMxo6aYWiTUsWwRXahP6MgRf3o4AaVJhFcxGWAUE66aQlJeOwY4/MuoyMLTpGtWu0L5tNrdUNmUBynx4Rxg1fNnEfrkHFTQ6hSEomRaFiAPcaAKW8BrXBAkAdYYMJ/pLYVw9Ur4wZEkQweK4OD8LV8phvFOUpPGFwhMF5GPmYw3XGBqjCGV6/mOcP8C4s6N+S3IfNHZfAHt+JsAKwl2chuJnTLoENuH7xWtWfcxkGOoZtb7wdQiwlLzi5yn+TzAYoJrX4JJDZxhdjsh2KiQoxozgUACfYKzQEbrTXZFcgLMVYvzCSgSJP4ntlYN+ZJri8C3KGjgqAuACECHppmblLmijMEt22eyCs+IwdJ6fW7DZOey6PVsc887SygrtETaoc2rZanPd6j0DCZQ1VpZsoL8H213Whd2zZ5fduHLLxnaN2LEH77W9e/fY+XOXbOLiFYaZt+/cYTv3H7TGwoyVu2s2MDhg96ys2Miv/StbvOsOe+mff8Lm4DoeLP7cPJi0Res012xgeIRzK9iq4eFt1lUJKYffffrS+SbPaOuAG1JDTdV2y7797RcZ7sILIUOYTMLF+9ixMGnO9LxbGaH/EWuk51BMk0CTMsZycCVWK89Ow+dlignNUD43i7lRpEaAIv+9gJdYIoEwXr/sPMT2R4guB1taH3BMgRoAAoVJBRIV5pM+Sr/XxlJAS8ANgAbtBphRyFPC+WJV8n+hnWKj8DmX6TgbDbYIv1Ob0S5GlmQ83t3NeynhOQxMMYcDDOEL9wHeV7KywHHlSi/2T32nn9FO1RkUuwVQhBAz/objoZwRwD2uD6AKf4PGSqFAMKv4QrvAagGgSTOncZBkEI8//tlOyzasVjYrW7d1Om44OTxSs4XZNTt96qp99c+/ZbPtWatW6qH9QWkFsxb1OWAGNqyxuGA7R/psbGTIhvr7bHZ+2ca2D1qns8asPjBEzXbHFlaaNjCy3bZtH0OCNycqpdzLKFM3lvwODTAjDFZ2hE4RJ3eMHk4iUNCiFApghVRwk+HOzCyiCL3AGBXUOeof4vd+vij0KjDBXWgIW2nn4EJwBAMhVK/XetwjKLRabuHQQQ8mYaPrt6LeYfiaoJ10VGZpF1ShD/oyQA5o/Fs3bhJkAYBtG9pme3buI7it1LpttbVGY1fKu1j+BsJWuNt7OKW94T5WrhvzfsHP6H/V/PMF2e0FPKTqYmSZnKJfpTtQRs8mUJN0c7FwZPYXYh7Q7yzqm2mUtOikDEbhpFw4zwwrhWJw/13Qr/ClHloP2fhyCKBTjcLXpMkZcnLgmGopssA3qgy4volp5AByCWT4YpwnKSTmTXquiDopbMTJA4VuQ7hJhpSLazHN5EydL9JibqQ9xK61CM16eDtEzlzrI/wZbBDBRGTN0pgS9e/gWYddNYB3mFHmhZBlilnuRpp0mN+GP5QDuSjSHWL65A+WGCmBMc9CY7OSsBr2LG5iCmCM8S4nfLTVxe14fxj1IkxHgFH0kQCrALxnLxbmmAJ/GJMOOjY498CHLgdj+LsDrKiDGGExgrBglBTqS8eBpjQ7Lp4ltiPqW6qVBej2+Q7lb9zZfMPKUW1C70X2HVnzYD5xLiwiYiLcGqaoJACbFbywySNz1I6NGMNivmmSNIJ1U9c3bLXpdi3OCAII4pnuWKVao08VNFq4LWffPkNWCoXmF+aXCLBcRI6svbbNzE0zqWAd0oVmm5qtkR17eH/b7TWbn52ybQP9haa1tGHTV27aBz76QTty/900cX7zzVPWWly0of4B23PgkB2895hdPP2alWqDtm10uz2M2oWP/bytHj1qZ3/1l2126patLi/a4sKiXb96kyXEOmtLNjA8Zmur6Luy7T+wz7bvGraNTtstRtob1mmadVV8U9Scm7V2d9l6+vt9wS6X7fTpM6len4xJf/Znf5bid4EljaGtQEBAR9lnAlMKNebhOC3MYlHEEGn84l5LOK4wEz6D96W5IpI2BKJxfOmPxe5igVdWmkCJ5mW1r4ggFGxzoa/zOQ/HVfhLYTlt/nPGTQAuDxfqfNJJ+Qats0mXhX4AEBFbt7Vv9bMYMPQJACeOjWtU+wBqRALob+hHMG7yYZM+SjIfXJdAlRhACdLVRzgfABCAFIT3MiWVWB19rNAf+gssGQAVXN7xe4yl06dPE3Qp4UBsmJhIXCOAltg/HAcMaunzT3+h04TH0QaKLjshhAly++iwnT83Yd9+8YQ99+Jb1jOCApESJvrOwhkSX+DWW2v28X/8ITu4fw/2Gva5J5/AjGuVap0POOi9sfEdNjA0aHsP7LexXeO22nZGASCHaF1ZgbGAU6MUPkxey8ypdtLkEWZgppsE5WDTYoeuHTDWD4KwmKWlc9hgBhVS8z18huOkbDqW6IHo3yd0TIgQ6+MhV1YdwIoXhna/LCxcpE0rbt+AmwpwAWGo66UcNCBxgOnBmNBgdhoCQXznwx9aivm5ebJZEL8f2HvI+vr7bHDboPX29dj0zFTsnN38EjtHMWZY5DhwooYc9rj4uafek/QkoP6x2KZlk5qQSAxIpI5n8sgAMxeya1A566d6bSEyjnCGQh908o6wIO6NKGWJ1BWSFBOh8Jk/7B5W8ohbUaZG7uH5rqQauzSZeyadW4AjsKxgqABseWyxH5EZRno9vLCUUaeiv5o4lIEpRs7DZ76Y4z0Ie+i6JFAmOAz9Dq9DPycOycMx0urkWYxpdxvZb2ifFggVOPcMK38G+HBX4WlkDDvjnuqZ4jjF9iCYmDxUV/g+YVH18ilaWBTq8gmlcMt35hI6ILFizkYyDBmbHz6/0deggBnipD4Ifjl4dhwguU2F24CwjxVOi5Ay+z9LqdYClJg4gdDYxWNcI1wvICcQTSBLYCh2yOc6L2VUFJLPFy2NgWTESm2XPL0CGIfQ30Gc32MfQyq75bo+jU0PwXoR4ULe4DpOsffMSA5JBNog/yCJdasVFGR2vQzGBdoPnRQYIWT8oQTN7OyCXZy4TNsF6K46GyVrLLnTNUCcj10AvwDZZMaa1tuPFHWAPbOFhSXrqZkN9vUya7DaXbOj9xywRgtzWdX6e+sUuE9Pz9jMzBznpT1791tfT9UqPX1W7+2xAzPTdufv/Qdbuftuu/mv/xUjJEvLC/Znf/FXNj09b/v2H7CPPnyfnbs4Ya+cOGVvvXnc9uzdZR/7+PdZb2/NViFQx0I7u8hC1F0A30tL1oVs9P7+KEvlWdoQQL/00ouc8wCsHnvsMYqNfa9SFO4ViyXQKwCmZy5ntag3zsp5SVek/pf4WYs+AIPc0XOgJnZD39O8ktU+VEhTcybag/VDYG5rSDIfqwIyAkAYMwAEuhY9NziHgIzYK7FlCr3mTIyAVyI+goSQtg3Hz8OKeTvE2nEuiPAlfocxiOQDXR9lLuvrLLcDVkvtEfOHY6Kf9VnNubqnApX4LhG7b/DcbwttxfmV2SgBvu4l3qc2IhwIgAVQh7agDfgbQJrCjfqd+hjHk3M9wCY+i/aWnvjcEx035FNattfJazVL9vqbp+35b79hEzenrWewzsrsvqn1cBT1Q5gk1jesp16x7//IB+zAvl1mG037zJ/+v3b11qwNj+3kxI5dCkDbzp1jtnffHhsZH7EmHm5MRkH/YwF0Wn5zsWdnLSJzCe8VTcwbDQ+v0JCENmIdaY8hdicdH4Wr5flDrRWBjdPstD2IbLli8o6wi2IWCO0hFBemhwA01YpTr5ik15qrNjDQzzChsskiVc7HWyn8k1CFPmXu+QBwwb3bLTDciDBjq82bOzM1ZZVyDxkrUPRj49tZH2xxcYGLDuh0DG7S5wGqaCkQNKuoSj4kofFgCDAAlgACB1rUDVR/OxPmmg+xRdol5EAo37FA/0btR6TlZwr4lBpdlHApROjaIZElTAVuAwKGyWxiEzzuFCGSCDUxLBQmqUizjYrxHtpS9pyHYcks0OAwrABCgyONXiGOlhWCYkcOKnzBd/0PlWZidXCPs2w5jSUvUh3vDVuNfBKSfQDHZyRwYEz5lfl1ciGmnszDWxKe6zi8H1HBwL25cpG0C8Db69I4KTJa0Ehgi7m4sAxMIR4vwqR+Jk8uiH4jyPJsNnkyOb0fPl8RXmRx8qiDiGPk4EH33YG6Hze7vYn1UShYlhbabDHgFlYibnPgdReZKBHlkwSwOA7CRFS6K+7go4g53cuDfXRmV/5v0R98fnwj6HNHZJyCSQzvLt7nYBilH1NGpq6VYcXkFebH9gXVPc98QcS/lRRBB7MUzkXb8Nxv2zbC+qazc/MutsWitbBo8wvOVAHwrK662JnXxnkHQMttHDCukjwDflMQkUMDa2DXO9Zad4uZ7duH7PD+nTbYhw1kxxaXGqzmMTay3e4/esTuuuuArTTXWAYMocgygGa5aqvNVbJko5ev2Pf+f39lU/v22Qs//uOcx8Z3jtnrx4/bO+9eJmt12/gIN4q3Vtbs2o0b3LA++sh7bHRkyFprq1F02BNNSkvLBOElhIkGBthPcIVHsWn07bmzb9viEuQV++3nfu7nEsASyNLinbM3Ag856MnB1lYwJJ0OGXNYHIUZqEJcmse+E1Mk8KJz5uAu14xJvI1zKwswt1sQu5XPv7Kh0Gex2Of6LwE3he4wNvC7HPwpjJe3XecSoEtjOTZNem/eZwJX6iu0nc95GBID/KG9YgQBjMAeIVMQLBM+zzknMhXRLnwG1yOWTSFA9YHK1kjAr40iPod/AzhBIwUApL7G+VWIGu/BMfB+hR7Rfgjh5V6P30NsLzYPfxeAQ3/jOiCA51hFLcISWCg6Cqwzfb+/p99OnZ6wN0+csdeOn7EmmJd61SVXEvQyU6jshaHbEIl32w/+kw/b3j07bKO5ao//6Z/auSs3bXzvIStXqtwJ9dW6bM/OUYojh7ePWitKXQBQ+aLq9DuBQnjGkB7nAgUmKRZKFkf2CZC7ZtXM087SrWL48iXRf+QgIIhDmC6EwXLEVjHkuFMCElwkw9MKjA0mJw+JuIs7GAQ37oMVRHeELJ3+RygQCxZAhyNlF3PH5j+VBOFAlKg3wkNsJ9KMV1bs1o1pngdXAxR95J67bHl5KVkHwBhWOiXuzMKZXTqdWKYzXyT3fIqAVdJgaQLC9eJ4GDTM4MhEydrN6EHauhMEW6nEBOlx/EFRONJDwtpVJbF0hPPQhk0TT6SlO9Dzz+nBIxAMawRPhvTxAfYGNSzpqxNWBLiL2ol66GZzeJCLHEGbQNXm2oY+lrAgubFoDtpyYTX6nNmqAZZDcJPAWOrjqJfI40aGk9g+9g/rwUWGJ2v55W73DsTJkAQCYr9Elhz6Hf0l4bVrhjzbl0Asigj7dUhfFo/2JoG+g6XCp66Q0zlD533F3V+I9NnHNEpVMkckrMQmh/cwOTgXNgQMZ+tZizEgo1gtiARnufZE1hThaM+xk4U16e/HPiqeYTfaDB1bWG1o94raoe0AmKlrw09McwlwFQFkZvSrBZL9yUzKAvQTMObx0NgEehjY+xbnpxljGwk+HqrWmMLGCX2NbD0+1/GccMO5gdpv0zY5NU0d0+zcgi2izmkDDApYq3WzFsYFwjrQVeKwCEeGH55PbATtGF54dpGJWKt2W/9An9V7arawtGittZa97+FjNjo8aGVr2StvnbFzb1+28e077D0P3mfvfeBOa1nb2jQ+5YGsU+2nnAHzVv8779hHvvwXNrl3r/31D3w/wSM2ipMzM3bp8gTb34tFbmDQGusbtthq2/zcrD38wFHbOTbCtq+uNsj2VwHUG3AJ71gLVgetdmRyd9N3C/3w7sULnB8FsKDH0j0Sq5GHwXKgJbCrec2Z21hLImydZ9Vpsyxdj1gQ2S3oOAJi+p6H+gTe8F3Zbminwot6xgQepJFSzcO8fWBWoCNCu3BdKGCsMJtABj6P4wOEydYBx9Lx8rYJwHi2/OYaomo35+GYn6TTkm4tB6Ji4fA5gCT0BYAI3ov3QdCO60dx6XPnzvE9YJyUVID3KFQo2wa0SbYT+DvADX5Whp+0YehLHAeZpgj7iRnTWoNwoAT1YEFRPBr9gOMh9CePNbQJocKLFy+mDEyxdzkbiPMxkxAAq1Iq02bBECtHfalqr331q8/b+UsTdmHiqnXX4Z8Cr6tYfJLjsJejILjoLtmP/c8/YONjI9ZcWbKnHn/Szk7cIsCq1OruWVFq2q6xbbZ//x4bGx9noWiITBkcUC00CsZ9x4/JEJXViagRKqQJ4bp1uIv2RRK7T2TOMNQUJnuwPvAcNn8pnduF29idrbuRo+c58T3uhRU+V2F54OxUlFcJlC9zQe3+pPTHRAnmyBcW3xFAF8OHhhQljiWGwCfVWq2bf3OTwRikkcKN0F8N6cvd3XbhnUsEWqsNR+EPPXAs4UuCRTBpTKd3KhthSbVb4MrDO4XODH0iqwAsQEpBd91ZUVsLx86BjTQEzqIgA1GFuj1ryUvqOAuFtuI7Jm4uHKHJSqV+4n1JBC/OJo2FAnzoQdHkJsDDnVSW8ckI03rbSzFldRZpYsu0dw/PBDEUENwXRl+cJaKPbEbtKWI8pZ3uJiG6PxdauNOEHZm5aYbmP8JAMguDBdkS5WGiliEYhtgesK+zNHOABrFUzs54yJ7gJht/0orJr6kLEyvARcZeJDNWNk0u2tHvNMf1IsQEN/ysM0TO4jkjRFZPjA/7wXfFzKxFVi9DYQkSBjgUexisVcowcb0kn9MQi+MpxbOLixMwV+WGAmAWMgO2jZpLyA9ih4XxDqYtLAy40HZ1cRLUrh6WHMgvzdlG6UMdzDuo9IWlsHBITKU0jbSeKeoiip3i2ItKAGuow5fuVZkhtmZ7jaw4LFTYf2CyQ3PXXa0yMQfSgmYTWVgtu3HjFk1AZyH0XV62xaUVW12DvULTmq0ODaLLtGppc27vYWkzT2LRtaxzZ+0bCwaRu0q2fWzQBgf7rdzdsXcuvGOLc8v26PsfYTmv5cVFe+blN2x2at6GBoftnjsO26PHbrN6jeJJ20AGIy6sNsSJF4Cw//x5e9/jT9v0/v32tR/6mK0sL1m9XmH04/qNSV5Hc6nB8B/E+2s0cV6xh4/da3t2jtH0Gs8uun19fpFTLrVqvX1248ZNMgso4YOLgPj40pWLtrKyzEXxF37hFyh4FxhQiFV9L1G6FmyBl83PbDEfYtxIiyNgoHlOmz9JKASm8g3CVkYrZ7P4CGaidW1iKSlZW0veUbhebLTRZpxTRqrSBylMJjE+AFYO1tQHYqOUCScwqZAk7THiK2ew9DmxYPg8nnGcj3NVEAr5ZhzXxjJxmT+ejFEVsQAwBMjBccFkvfHGG0mQL1Am3yutSXi/DEp1jeiHPJwpFgvf0XfqT3wWgAsWDAhXXrt2jSFmHBuAC6FCZu0H64a245pwfXjfmTNn2E5cO0Abaw8G26h7VHr6yacIsFqYOMu+a19vlew//+ev2PTCos0uL1l3D3yxyjH5BIUfFdUx0PGZer3bPvFT/5P199VsfmbavvDUl+3clUkb3rGXOo2VlSXbua1me3YM222HDtjuvXusXKnZ9VuTtrIWk02gUYp3EacFHdhA+Z0+F3YjhotdUmi/cDFglaoUQnsKPsXsZMKKbDExCvjOenNgyVxdH6EeL/jJnUKwaQxrZEV/tbOBsSJF/Q2UL2hYX59b/AM1Y/JjOCesD/AZxmEDGCJFmqAvtCU9vcjUdNfYRDNqJx9ibNzgxYUVW1xYsMWFeYKAwYEBltbp7e3xrBrcM9KUDm5wzoIlKBaEVBgWbE640XIBidASHefldo/0aC5qvlCQNcIcij6MnYx8spKOBH0XAnUlFODanIoNCwWFACMU5syLp19r4cLuVEAOW2vpYBxcOaBTcItZmdBftVRn0EM4Yt90HABQpdpr8tTuyifbyGSNG+QgMauXGMDLGTF/kQ1KIMOBtWhj7QLFdGkn675l0pQV4nYt3Mx3JRPnAIv4QG7vMlYNgKWwGnoWIRVqg/zoBD6i+n3S2zAG9ZG8GjooMLAcO0wI8Pp41DoFgACAZh8Eg6mJU0ybF41GdhcWcNl3uAbRYR88omRZoKxWZOwWpqPyIZORq9hNL1njsgW6p5NxLUK6SesW4I+u4PHssq/5/IgJ3GyGC7SnUCTGcj7pd9dQBsfNVVnIOox0k1VI3HcmSsSY5TyxabwUGYBKYHDNGz7jz8/q2mro5BwYY8cNLQM2Vcj4hcaqXvWyWjQCnZuzm5OTzPxrtdatsQJwcp19s7CITLwF27V7DwXuE1du2rXrU9bbO2gDdX920Y+youFz1PRnCcXp8fO2oV47eGCX3Xvf3Xbo9sN25fIVe/211+zZZ56xB47dbwcP3mEbG1129uxlu3LzlmF7ik3MrrFR++6jh+z23dus09WxhdU1a3dK1lzHdVaw+7PhiSv2vie+bLMHD9hrn/wpz1gvuY/QlcvX7NKlqzY3NWXN9ro1Me9jY1sq2XsfvJ9rBcAYQptrS4s2OXHdExy6K9a3YycBlnRJuA+Tt27a3MIs7X4AsH7pl37JDh04wPtDLjAYKY1l3BOsL7Ix0MKtzDccU6aaCovJuFTPuhbeHCAp/JSY+gglihES0Nqqy9LcKhAjsJZrmQR6cD6Om5gjxJppftPco2OoLZs231G2LT8PrlOAMzcUFZPkm2YvkCywgnajHxkWi2NKN6hrxH1S/+u7kgrUJhzHs4HdpuPll1/muRSCw7lxDtwvtBEMl/oBfSGQi/fhOCqhpHunKAYE6Ajn4YXzANyh3dBR4ZhitXU+j0A5aYAX5TszM8koFmMBAFLtx78pcn/qiadYixAPKihhLHYX3r1mf/wnX7EOJh847lYBuiiEcWpcO0NUF6TLa5upvI/93E8SYE1P3bLPfOYJO33+qvUPbmcpBHxu7/ggC0EfOrTPdu3ZZdhRLy4sWxPAAIMEYTXdhAAqcCSGlwpYKwjTcYFgREhBtj3brRSp2Zice2o1a4ObAkCIXbRuGHf7LCeDUKiHGZX+jgkQ2jPcCOyW0GE4Nn7Gw0oGrlbn5IfwCx94lFyIwY2FSBQradJWDAoIk5HKT6+i0IyF3YRv2gswqJ23HlwcE4seMoMw6YO+n7hyxdZWGyyrs2PnDhsZGQ7tjPtZETRk5TfAhDnAg/1FZN3F7t2fzEID4nXvinpnLkr0gqL0vIJFRmTr4aOkmlVUO9XgcnZOC5eDiSIURCZKYeYojSSQxMnFvE5jmgRCGE4QEIM8Zx0EksBaKvsM/Qg2AhlOAiECyNisK9FBi6wYGU1IHv4KvVLKBIssHQEkF2CFp1PBWqI/mHYcIJq72xTaBCCLLILog0Kjltk1cIH3HXtaxBVX9g7lWJLZKhYOJjYkSZXbBHiCiCcKsGRTB/q4gqmj4WoIVhkt4jPBKoi+IAlAKnwd/kwJDDP65hSR3u9Ay+cJ36B4YVU3DXVg6WxkoZlDGxLIRn+TIQ+ZXeiQAl2F+NUnOg9LejsFwjjW4twAFNh0kQUSMy5RWcwFuufcRKCgMeaa2IHjOJQfpGLPG6zXJxAq0AwtFkFpHNs3ncX91FjCRQHUYC7R86PNQg/81NhvHT5reA8mfbBV2JHDMX3i+nWr13tc5tDasPnFRVtprNj6hlvFfM+Hvsduu+12e+f8u/bit1+269du2eD4KP2x8IWqG/Cgso11GxzoA3qPmQAAIABJREFUtcGBPnvwgXvtwP49dvjwXjt0237bd+B2+w//8b/YSy++bGfPnrP3PPigHT68306ffdumZmZtFuLd2phtbKz4Zq5asQPD/faxRx+wXePbrF3asOX2hq0CBE7OESj13rhlD33+b2xyz0575ke/n5nB8MCq1Prs8uVrdvrMebtx7arVUYsOpbuidNvh226z8TFoTnvpQL84Ncn6rZj3yfizVh/Yat/g4l4hKWji+hVugAGwfuXTn7b9wyPWvWtn2gQIUGvuyEOEOQul8S/tkACKmBIB6xxYaa7TOfRcaAxoHmKEIxKbxBjpZzFfZHEz5pprUYTT1BZpmPCZPLogkFWMPf2mmI81xyqcp/di/lK4S6BK2i/OrbD3WFpKm0n8TqyZmy87y7OpKkuQJ2L79HwopChAizaIRcR7EC5EOA+aLIGsHGABEOH3ufZM/SeAlQNM/BvsEuwVcC6FT9EusIL4wudwj3X/iTHiGrWJRqhSG1j0LPpETFwOskpPA2CFKyzEh3ALfvWNM/bk5//WQEt316tmZeheQmQZtD1NPqMMDCYYAKvHPvWTVq9C0H7Dnnr6K/bupRs2vmMvkeLQ4KB1ddZscLBuO3ftsNGx7ax91Vxd8zT1KPpZKnuqNSdYTBsIN2BRDPdtXChDDgxXQODu2Td4eSpzN1N53brAd+NCnQqnoO0KUwmU0F8LA4O1r9xjRTsChP7AEHiNRnf4JoBA9mDmEgyAxglbjt0x8WvXAhJesXEHIL7YAAwk35woTaLHwRMQfADjmpboHrvIyQQga3BwwAYGBz0LMmPO0CMCmCqr4wuAL0gOHrlaJ5BFnQ/vry8WqYC1aq7RiLWIw8uTJoGoCG8WtDfAkrNqmoTwNzIDGR3O0E/YaBD0BCDh5wQawjIDf8Mu3xdGX7BxPdgtK0WfkxrqBkb6PH52Gw33IBIojg5wICPbh+TJ5F2hiYBRJy32cXN4DWR3/H28RxGuE4Mn0bsv+kUig7ci2Ky4DQ5uQqNnqmnoP1N8Hot2quUX/l4UQDNUG8xYaBtZ+irERNDZrJPD8mtl2C/Yw7g7ARBUkzDal2VP8Rkj4JBIHiM6ailmtgpimgSkuajQH8tDd7kRp+OzXGMWxdolUA/AVIwhH9ccRxG25EIZz37KelzfYLgN52P4NCwjfE9RhPBE/3McsTZeJLyEnpPzRGwSOEbVB4o8xrgAW8YNEsBusKwErPC5whwhLY8yxoIZ4dzABARsylpkp1YbqzY7h8oOs/5Mr2/YzOycTc/MeLKPT7zWavv8QwH7xrr9w+9+hKW2sAG7fOmKXZ24Zjfmlmx2ZpYZyWDEat3dNoxM7j07bHx81O6446Bt3z7MjRr69MbNGfvjP/kMs/YwRu668w5mIV6amGDtVehmK91D1moucV7G8frLJfvQe+61ew7tsoH+us0tL1kHdh2rbWtOz1nf9Vt25CvfsNl9u+zVf/qDLtgHkO7uscsTN+zM2xcoGu7vQaa6bw7Qzzv27SWjAKa+0m7bytJiqqxA81hkbWPDy00oDFa7qNG5eg0Aa9n2jo/br3zyk3bnww9beWCAC6BYFAEpfFcpGIEWLaxiLLRZzFkk3escyGz9vOZFra85WNKakGcI5pl4YsAF0CRXkWBdTEwO4NAmARhtggTo8u+aX7lxbjuY10sAQptZtE/O5gJ48q8SIMQ6KcYoBx1b9VgCRlofdE71q0rpcJ6JZxzABYwhXAjgcybwkrOKEr3jb3g/vtS/EsZrfsbPwCM4p4poy0gU4AptU4ahgBXXj0heIgED097lZQK13HdL40Z9DYar9PknnkZiDHc1ONHc/Ir9zTdesL975hWm2NYx6K1t68gsiQXYM2WwYHhsGg9aX2/VPvETP2Ld5Y7Nz07bc8+/ZM3Vtu3Zs5cAALulqakbViqXWE+q1tNn7Q68qKDXQGYgfInCxycmI88Ecm0VlBEQuTO8gQWEu/soCxKiZXc4hvYARntg3N1glBl64W3jC70vDJh0WVB0fZ0+UxpAuEHdVXcP9nqFFPbEbsLBWW/YLzD+zEkQmXkQwbuo1UMIJTJZGix0iI/UUVLAUW5lDZYOUSdNxaA9rd48a6KFAePtwWSMm7u0uMRrxCCniDNYgFRuI4V6AiQoNT1CHGxrAhPK0NRS695LToWFvgghWIZdfIEVQyM/JE0m3GVQZA32qGSNxmpiYXzg+S5d/9YCR6o4wCp9TNC2rBSK95dDEge3ITTnIut1Hj2LzEMiCEOgre6F5feGkyLXwMKpPFIlopi2Ltn7IfmZBrCRGF1gMcN+wWpEG7wzChYs99fiGJW+ypGVL77e5w6evIhyLi5PodEAuc4O+UJEv7jwkwPzxQxEMljVgHDOhCJIwk2JDHmDnXRRlTNMfCVBuj8s+U6dhZzTUaPsEDcS+rAfIpFpqdxR9D/vn0rgFCjF2WVXTiLRxif4zUyYmEbuFAH8Api5/UKE7OICWFMyNhn0koosy2i63pX0Fb5QrRNAEmiFbYwzus6YONBCsQYHTuk65fcVAAuMvPRWBFis/lBslHD9Ysi1EELLAQ0VLBaQGTg1jXprS14KC9rG9nrs0lcZ3rf1NatUUUWgi4Cssdqw97znAXvg2BHbvXvcSqUNm7x5w7757HGbnplm6RloTvbu3ml79+yyAwf22djYdhsZHeL9aDTW7OLFK/b1v/umPffcs7Z71y7btx8AZ9DOnbtI13c8S9Vat7XWS9ZcbdCpHfcKlhBHb99v7z962O7cO0oLhg5sYdbNNlZWrfedS3boC1+3pf277NwnfsS1t+jX7ppduHzdTr19wS5fu2nDvT3JRoTzeF+fdff0sAZhNTa+zhRGskO9ZkPD23wxDQuTmckpuzpxyRrLi7Zv92771f/lX9iRRx8pdLGVStIzCazIBTwHJTkLL6ZLoEqspxZS3uNkqxEeY5QzFOWftDnKAROf0chaE/iQV5ZvRB0AKaMtL3ysrEKdOzH5oXtViFGgUtejtotpU3tylkeAEN8xjwNEoI8kHMf6KMf0PMQp0CMmR3O7ai7iWhSKpXQmY5O1fgjsCsTgXDg/3gsLB6y3ArxoOwA1+gfhOOip8D4Ykupe4jjQSwEMyQcLzxoYMVwb9FfILJRMR+HInLWU3AR/wznxN4AxJSSon3S9XDs2NuyVV16x0hef/mKn1Vm3Ohewkk1cn7Sv/vUzduLcJYZY8IV+aCPqHuE1ggS+P2oSljasv7dmH/ruh61WgbcUnHbNHnrwAeurV7mbOHv+jC2uLFpXpW7zqHG1umHbRndYp91wNoMCSRYUo85KO5ku+hdh8QHj4kJyT/P2iRoMFhroQCgmZu6sKlbBwmZOaXppC18wOABSxXYPgaHzMcioT8CCXXb2xesN1qy3XuPN9cXcWRTS+Sw/U4gT5SBP5oI112Qw6Aunwo6YrqFFoah83UtSIPtNorpqzQXuuLkrqziva5i4y+nqtmtXr3FXigF5z91320B/P0X1KuhLca8HbwpBcloVfEHViioWSDok2WSQPdNiGnH1JIxXaDSYPz4sUb7DwYL3cx479we37YWmuXD7bkCCYF/I3Y6CzU/ZepvBBj6rHZxqEDaDFRNAIHslDU8cN3ddJ4uTGKG4f+5joUME6MiAgzRQ2ec0Ufm4cpG/XNXxN4iZMU4Q/vCH2EucJAYrNG6uvQLwcEDjxpFFmMnvhfcJFhMc2z3fotIASkhV8HtPxccxqjXvR2xMfILXc+VMpTNeRS1KuK23afKJ0F98BjqmCFPg3KwLmY0J+E2RDciy+2RB4Dt6MWsBILnLjrqCEeoEfCEzxlkW53YxvU9YnjVKYBjAivtB2op49iK7BWFwjK0IMwMMIysQQJuLTQYU2RcqfJ38rxzoumasQ388/BvFhhlejx0sWd5oR9LtBRj0RQLkktf4FBsL1hvPdrHLR9kXn2vw/CIEcv78eZubX7aFhUVbxjnj/uG+QxLBOnxig5k92bKeniHr6qrZzNQsCyPffvt+++AH32dHjhy27dsHzTot+5u//HZYvNRsx84xO3z7QevjguW2HRDDw9bhxIkT9tqrL9nFd87a3XfcbtVqj7VaJXv30jVbbTZtoH/AzZHbG3ZrecpKG13WixBXV5dNr7RsoKdqj9yz3/7hvftteKjHri8sWgUFxHEdJ87anV9+xhp7d9ilH/2IdXrq1jXYb1brtVPn3rVXjr9tVycXbHtfn2+mA5isIXtyYNDqpTKZMtjkKKsVY6Zdq3p1EYz97or113vsxqUrdn3yGjVuAFi//lu/ZfccPerSj3Z7k0BdAEegRsxOMbcU85imTjGpeTguhcwzOYQW2a3ARaAC41c+UgqvYQ3CsfA3sErMLA25BI63Va+VayzFyCncJ0CnkjZiYHLwk7db7RXgolwjokU4JkCKMv903jy0ivfmIU99Pr9eADSFNHGt+NoKstTPuh6AoTxcCRbr3XffJcmAl54p3ENlOuI86Dc+t6VS0obhmKod6IkRzkBpTdY8h/PhWvPjy5FfjJ4AmfpT7cb9xjkgmAfzVvrql57uII7e1zdsk9OL9sobp+xLf/bX1tjwsixEMpjwoDlag64ItgzQIgDNYcF0RqLSvW6f+MmPW71Stb7ePrJWe3aO28kTx+3mjRt2beKaASxtHx2xSk+vbVTrVurtp77KHdERJnOfIpWTwAWTpsOgo/eWL3YaGB7+q8TCEloM7iZ90lfIjMiaE2+HflfYUXq2lZ/LMxA9XFeF1UI3QoVOneL8+HwLlepZdNcXOj1g0EBwQoYrbR/E5QULJDaLGVCG7OIGGS2AVsW0uQiDBYtK9HoQKN6PmldtxN0xoWDxxC4bD3KzbQszc7YwN88+2Lt/nw2OjloXHPObcM/3BdWFz7EIBUPChy90M0LhrhNTQSEHZXQJz/o8BxNiggq9ErxaKlxIuLCAiUCaK8T/axgrDhAJqGDYGrXdmEUJrVRmAMqQkbI3N/zBTYttFCP2ia7gScooQp60XsE0pOLDwYYouzEWSPSRgzsPMbnDNrK3vH4lBLfaCYppYimnMLZUuFN19mR8qclNE6WzRvBbKrsTNfohdDoQmnvo0VkTJpngvLjL6fK8bdL4kO6OzBam7QdA0XkVonOvLI0B95fz64kDJw2WM5i+WXHgDW0VJ56wLSCgo3WEl8YSoERxYNxDgmFmvpW46PJeAJgBxIGhDgqIzwqeeWhtMBbINnbT8kThPIShcC5oHjnxh1GgQhECdO5DFRpC3C/oQVVctl5jH3Mshqlw6h9lqQY7m++0u0piQyWod0kCGalgUfmcdEW5HCvb6gr0b25U6mxpvJc7dGQ6e0Yrqj6srCza6ip8qubt0uXr9JRaXWuTpV5rOOMLT72uEjaW2DLiyzN+G+0W2X+M23KrZYtgvq3Lllca1Fi998GH7Ojdd9lgfy/Do2Pjo9Ypz1m7Cdf7uh3Yf9garXVbXmswZIsN2dunz9pbr79lU5PInirbMJyu5+ZtZgYhyhnOlzt3jLnZcqtlS8tLzFIslzvWU4eWqmKtUtnmZpfs4PZhe+9dB+zhe/bZdGORmwqy/Rcu26E//Qtb2jtuZ3/kezjXAnj17dphF6aW7bW3r9jFK1dsyPz92CSuwppho0nh8EC1bn01ZHOVXZy/sc6krE5/rw0N9lkPwlgYp+0NO39xwmaX5qzZbtqBgwftV//lv6RVgcJVWJg5jmMdwb2UHioPBeYMj8aNA+jCp0+bSIXlCPSDlRFTpM9o8RZAw3nzkKPaIUCmsJ3aoXMp9KV1KWdzBNqSfjXaI02TrhM/63h5O9XWnNVSaFJhM20adKyc9VObBAS39psYQxxDoHIryBPQE8BShqIyJTEHKNsPbRKTJ/0zjo2+E0jG77l+R3QE14PfCeBJz4vfA0iKdVQfqU/kgK8EgxxA5iAL4A6hQWyaAOBKX/+7b3bglLuxXrKr1yftreNn7JnnXrI1ig1cs4JSHKCE2+vNSJ3G7yP1ugPvp26r18r2sR/4gHVzgfLJZnrqut24do27km3Dw7a+tkYzzpHxndY7PGrza3jwuR1NgjI80BxUMaEhdRftICCA9wkEeMGAENkGCHF/G/encgrZj8NBn+98sXNstawXFDYXAjOE6DAJY5LngOOiJG1P2Rf4bnh+tTzzJ0JO7j/l58UAwM/MEgr/JbY3svUAwLCA0aU2wjwYiABcLPlB8APNmfuA4Zy4PgBaXLODAOjCvI0MKyIUsdGxG9dvWG9Pr/X2D1j/4AB1WWAxgGGSMSSYkwBbZDoiXElqGTvAatVLUtCTyxlKXEeL1hcelvP7UjA6mqiEdUTVM6SCrLWoaejgQYt7UQCYO8ao65izCiq4rAfdY+HOZvAakpq70NK4vMzZGIEIAQ0V+iWIiPAtdTyR8YgySG4VgpCXgysynPE7PWToCAmYnb1A2BwMjYcvnXna9KEYgw4Y2V9lo5s/NYQxAaLfvGByhLX4c7BL2hqlcKkDSdYZ1t/4PQ81us5KYUoxz265UAAs95ZTpiLYYA+peogwFosInTEkDOCLklFi8AjUPZStgtk4J4ueq3FdZm1MqN7EBHhSvDc0YQrVcoKFMzpKNwFIhskts38lyKf2EuPRw/sAcmTWgknDMTg3MIO1qL2Yh5YFzLjYhwbQTTidFdTiwGoOYSHBST8SGACw0J5WE8+HF3GnjpMWL5gzahzbmLRX1pYolwBgAZBBRvXU5IzNLzZsba1tjVV3dBdgxFzDZB+ABqcgve4qMqNQsNdgrLlsk9cnCThWV1DstmE/8VM/Zh/+8IfINpw6ccZKnbI9+l3HbAEmpM016982ZPc98LAtLzXs5rWbbMuJ40iFx4IE5s2F8zcmJ2OT1OVFmbHh7LgdDzaJK8sAgF30PgTAwv1qNtetr1Syw2PD9qH33mf1ASRAgXnr2OCV63bn439p87u224mPfTdHa7nTsb7BQXt3tmHHr87Y5UuXbLBSd187jGUyImUCc2yOGREAYJPPHNYAhJnW16zUhCyhbNXuil2bmrPpuSlrttbswB130KZh7969fPa0yAoA5IukgIsYpBxk6DET2NGmKwdYWpC3sjo6h46XAyYBLAm88+9YT8QUaQHfCrK0RuQbOgETzTe4ZrFL8tFS+KvYPBYTCdqHMSt/LP1FjJCiPPl1qn0CWNoI6drzacpZbQfrar/+rv5Q29EWtBWAScAF4nT8DCYLYT4cS3YUajuOJwCItuB4Eq3jnMgSVB1FAVS0B+/R+xBO5/oUGj3cD7oZhHXSd7onCFWiTQBX+DuAfenf/rv/2Llxc5LiytnZebt+45ZdvnLV1iXuxG6Sab1rtgEPFYoQ8cxDrwAQgOKiVatWuuyeO/Yy26NerXAXNXXrui0sznNRGxkdtQYsH7q7bXzXHts2vssWmhvWtd6kQBcH5SIeuhKF/TDZiKuApsrDFEU4wRmfCGNEgWfXTBShMQbKsmw3TFwAWC6SdY8qVHD3jDtfHFzH4sJi37GG7iP5HSENHsyLGwuCktaiq4FDdooifgdNohXJ+jBzs8MyEBLK0V4AXjxRSoTZVh2jSzJDJrCXgcC73MXsISzseM/UzUlbXljkpAc/mN27d8UOzbVGNCgkI1SIselZE4JSsQ+JNYpFL4Eq3m9noDw9Xm7ThWs3d2hxD7WQumbJz+nJAQCZLuh1CO1MCh9EImEHSbBckLgYE3sqZRJ6nuKB9c9LicRDSGwezJsmHy+DVAjFwQLIQsBBhqMKAixZJURpGO8mhdT87BoXLtiPdhBpxriLRgrQ8BkCUC5Ftmr8nf0TgNGTO5BFAzsSxyi6R2k3GKLqBIB0nCyLUyCSm4Wol8hQLcZr8hjzEOkm+9IAWBRRx+aEoCquEffJQ6BhQxD+cXw2ZEKIZzCBQn9eW2Tk8PvCvoDtz4pKC5CRAUjaK7m6O7NHPVIATYIeAKxwPHdWD/KCAIgA0qzt59pJ6rHAJKeQqANqsEoi9Hxj4M+LmAiBX+3k8TPmBn2IoBpJLwRVzn5DR4UNK7RJ86ijtjRLUINQ3uz0DE0wp6fnbH0D8xYYso6VK11W6fakHYQjoUel3AB9hs0Rxg82Y2CayyUWQu7prltPtW4rS0u2uDhvO/Zstx/64Y9brVq3ixcu29kzZ23vrt22stawTrlkuw/ss+/9vu+zq5cn7MK5d+z61Ws2eesGz9lYbdrc/JJNz87yfnGnXql6GTMyz156CcAFYVPUlsS5a7WKdcqeXdlZbdn2nh77wIP32tGju21uzjPE+y9ftbs+C4A1Zm98/6PO8pnZwLZtdnFmyY6/e8OuXr9FGQafoNAIYi3p2nCfv/+fr/cAkjW9rsNuT+fpyeFNfDlseJuxuwB2F+AikVwGgSQkkTBhQoRBAgwFMZQk2lWkZMtVLlfZMm1VySVZVFHFoixIokgRIAgQgIi0ELDAchE278tv0pscuqens+uce8/f/3tael5NzZue7j98/xfOd+6555ItLngkAG1CphQsXHQ2jo9s1m6sbVrtcI8g7cTp0/bhD3+Y2YR3sk3pUJnGltgUsVRp4ELpCJKrwlCTzz10fwpTiSkSWNM6cCdLgz4pobhADtgYaX1wXgEa/D0N/tIgS68r6qFjMXoT16tiyngPnimAhewE0KZvBn7gJYbPAVBAEC6QIfZKoW2F4MQSid0R2FTk4baTvMkvAl1iyQSEcT8AOlwHzQheEB6EqzrOhc8htK3kAPyO61YxaFwXwnT4xn0ohIm/43fcj+w0nMxwkIX7gi5LYBKvpVk/RmbC0yvNXiHjURqx8+fPe/TtAz/9sd7lazfduTvsD8CYwHNK+gcaeGKxzLqdA8JgGGyl0iCFlrlsAXthGyqZFXIDLA566sSiNY9qdoTBDb1RsWj7e7uc8Kdm5mxidsEaKI3cOLRuB2nGjjo5UUc5DoaKImUcOzksw6IChdQxYbLTx445CduktBeYDFk7MdLGMWHAzI8GoBGKQtiCE2RMrgiziaHBteH/ELb78R04YSHDg04GRMd1Fih4iwdCRN3oVwiHtggPBu1KSrLhtaLGx8aSTg/ABdEqHyKyZNBu9SgN0YPWIMcJ/aBe40940TRrR7Zy4yZDJNBKnDxxIrRcrkYHEJPJpsBBhhl2fYCiTu6sQX8HL4dt6tjCNV8DGMDC7zMqpstkNBZxn5jdURgZlpxwwNpBZxGAjUGURAQugOUWGQpHqR4i+pG0PhzsXG01YvueUtyFhmZNk0+SzajoGPpkAHWHRf7PQ4SRzYfUiiRbUc7uKhclsMCS5QnQIxBOhQmYSRbsFi0vopC2WyLExiA8ksi4MjSX9aQOaTo4qfed8Dm5JyGrvqWC2sQnZd8Q+LPy8H4OddxkOxGf7+va+7qkdLYkw6hBUQpcCIDgXsnQsianM38KKQqg4PgNvAfgO8oU+XX2k1QSPJaELl0GoMxLvF9eW8rgdTbWXc5l1YA+xk0CAXDYQoR4Hu2qjZkvnPwkzXtdohX333HG2o/r5YcajSNuhAAMsOjA7w7HR9iX1iX5rBVKBQewAwO2vrFlh7WGbW/t2cbmpu0f7Fj1AF52VavueX2z3d19bk5RDQPHKpQQBXBgBx8pwHYwabCTAYsDYfvB3g5ZHYCasYkhu/fC3TYzPcOyWdjRf+O5b9oH/uYH7IH77md29uf+/LO2vr5Lg9KhsWF78JGH7Mf/xo/ZS9/7nr3x+uu2vrbGDQVkABtbO7Z2a90OajVGG2AHgfmwXqtxTvT5EFmOcHtHhmHJykUI0AtmuTaocmsdNm14oGCP3n3Ofug999nW1oEdNZo2eO2Gnf/Dz9j+/LS98ENPkrWHkm90csKub9fs+9fWbGVlnbUNmRWuOqrttsGjkXKKYsHaOS/NRn82WETACwtu2axSYNbq9ez160vW6TRpLwRg9dGPftSOHz+eyAfSDEQyF0amrDZnaX2V5n4BK/3OPhmstNYiAS2AGIin06FDLNLSUynigWvBveFYMi9NgxIBmDTrdacOKw3q0uE6bjyDjRJQwBwOJgYAQ95fAk24PgjGBXJwDwA3WK8AGsTsKCqke8dPHFfgSmArfZ0JIZJsKn1sgZWS5hi/Yy0U64V7wTHwd90LfiLbFLos+VXhNbi+41j4DK4b94ZjSfMFBhOvUfIA5rRS4bPAOFToTyyYmDmBabUdwn14TdclwIrrloYSzDGODQG83p8Znr7YGygORjgJu0Ckm7suyb/6mWTM4iOT7fX/MLH4rhA7wSP74fc9Zcemxmx8pGIH23vcVYER290/sM2dPYNwG/H8ysiwDQDgZHI2MVIh68UOLNPL8FrSwOFNoVBvLPwCPp5uPkCwo52tSuGogbBo0mMmKshTdK6JPMwlHdiFV1REeESr0n2802GdL4KnnIfusICrw2IxQ4PStiEExmJu0BGwUNBYsNWyoXjQOC5Eq3rAuAYcF7oTL+CLAtxewBTgj/HhKFiJh1VvQALqLMDYyIitLq3Y9tYWOwEcZWFGimtCx8GkhHMjpRm3zszGXmibgnkQhZ0OK7F9I2OKbU6RvhcCpmt7iHRxXczSCgd+7bJcR1bk+2h0Cd0FvGt6YAf7FA7akqAgWEKcy93WsSuFUN4NWiVK92yuPqAilRs6IE6a4ZjtjucemkSGooc4A0ylQApZA9aT88w8BdFIplCXFl93ZL1ohyt2FO/jtRPEKMSnkJ6zoBBw41qgmxMzCvDvE4vYOIS4g7cNFkpGnM5K9Q1xpYHzTUYfLnGnHzYBWgxYAUHMIUOzvpnhAqF7hw4rmDOCpNBisY2DkdTcwGsJ5o/PPJUtyeSNYDoV1meh7WhPXkli7QAD21xYdThAxYSNMaBQvzJCb18UPUtLJYOwQfQFykGLT4hudIrnomei54bfARx8QXfAnM+VCah0j5gP9/Z3CbDwnvFx31FFf+DQAAAgAElEQVSjlmc2W+A9Vus1ApPtnR2K1JeRgLKzz/DpQCZnBweHdBY/eWLR7rvvXv785Cf/I+UYh/W6jY6NWamSs1IexWy71GMlm5hMj5vWymCRflXnzp6xY1NTdnJxzo4tzLCETiEP76G8feZPP2uf/4svUKpw4e4LNjt3zNZ3a7a2vGIHu3t2/swpm5+bsltba7axvcWyOrvbddvZhii4Q6YIOlIsEmh76GLRDl4Y2nWC1MI065bLlaxYKDMs17OmtXoIReWsaEUbzmTsQz/xhA0Nwdm7Z5lXL9nxf/UpOzqzaJd+8t3Ui0HTOzg6Ym+s79p3Lq/Y6uauDaJWnROYrgnEnM+NFqB0jzpYZMZWSmUbzBWs22xZ9bBGrWSt0bDd2qGtbW7ZzMw4gd+blcpR/9GQFgORZrHEmKRZTC38vuFygKDFV8dK900ALIExhajwObFO6eNoHfHxFUk2AeC40UiBOS3wYmPSWqx06LM/ZUWN0QiRSqiucCHeJ5d46ZxwbWK7cB69rvvWdWpTrtAmN9LFYlKuRmuagB9+Yh1SRiL+j5CfxOlylFd4T+uI7oURITxnVC4Id3o5vyshAH2XGbkhdAcThfUwDVzFDqYZSbUzzqVNOZ4LvtJtnGYU8TeAKmQ3QheWBu8JGzl7+m29HvxyyChEnbL4f0KDR8QAgxi7NmWJeRVl313C4O0nfvx9dvrUvM1MjtiNy1dsaHDYnnv+O7aytmkb2/tWLJdsYmLEhkcqNjhcscrIGMOJZI5i13KbzQAZBl9oGIcPLYSnUnooTVohNIrQPNmhWFD5kNIFeJG5FhS/0/p5ht3wWv2wnhSLxWcQAnT9jzNgzCygHgllbHzngQeJiRpgBgsWgZCMCns9r0dEvZOHWkG585zMEkQtw362gwYPdmhenDWE99kcQVIblhZYpPJ59y4JmhqTIoz1IEzd3dnh386fO29T09O8B7g/Y8JkaCdc2w0mrXDHTtVJS/Q3Tnzx/lQqh8xAysjUF3oHmZgNyTymikUT5NBN15lCusQjXl4skpVMwkMq2J0KxSJk7BE+B1HcyTGk5yDUn0cUxI1FGou7rh/XjfaNpdeZsHCix0TN0rnStkgkTSAJoOa6NjQBsjzF1ngIs69rUoiTbFmwcQnrEUAM18GBK70VBmuUC4odQRy/Hyb07D5onbzfq537TueqJxjbBO7e/Vk4wIpwJ48TnmUpDZHCZQRgZBpjGyV3/GDsRAnj/dyBRpkaeXA5gAPb0A/PkwEIyxSBJ4Fh6N34RNW2Yg9jscJmTfhQZXAIipKwr4vpObmTaWSsNElQwLW487yDK4a3w7IDcgboteQHp76Jcezhvmg1hmhRnkZ6ONQbjazJCCPjOQAUwRsKlRmQYYdC9ggLHhxU7RBzCDKJ9g+4IcJzgbcgxOsXzp+zp556wt7xzifs+edfsP/4x5+2y5ev2631bRsaHfGEG24uejZUKdGfanZ22ubnZ22B1gonOMdAKzo0NEwLHQJ6todZ47BmN27etFub21Zvtq0yOmb1Wt0O9vaseVizqfFR7rbXN7dtfQsasKrV603eL0BaqVhmWNBBOwAEGEq3mSHQijkSbUbJQwEeVAXEL60z0IF/hQ30spZttOy9j16wu88vWKVSsOzrV2zx9z5tjbOLduPnftRqGzvWabasOFSx19a27TuXV+3W1j7vmeuQ2GmEfJl84b6Dw8PIOstRewrAW6vW7KB+aC3MQwAQXTybhk1PDVuxkCXA+oVf+AU7ffq0A/HUuBRISAMrLehpFkVMhdgoHSMNpgQAxOZg/hUzxb6V1g5GyI/9Nfpz+lr0f4EqbnaS8H+/5p8WeqwlCpGlNVACPWClEA6T7kqv9zcZHo4Uu6bxng5LSjqi+9Q1KpQnoInXcQ0CWWnAh+tFu4BZksYLgARsj7I4tWEXyJGWKw1gBbIQ9sPai+MBZKEN8DcALYTqcG6QG7BvUEgU1wlgBoAm8KeNI6MCsRnX+WTfIVZM/UNtB9YRwArsMd6L9+m54bpoRTF35q29AZjCkbFykIUFRqEBF5a6jUIh56CAWgeW3vCJCA2DgfzOJx+z++49a2dPzdjS1Ss2Njppz3/nFbu5cssuXV2mSBMlGcbHh21sfMRGJybIzrgA3HU48pBK0Ku0P6l4N/5G1A+hd7vDtH52iBCLcwoOTx0JeRXCkNO2l2NBhiDOj1IMzvIwdEF7BVXyVpq3Z8BR5ByhSkzQADZoVLBzaSrUd6DQqalwddTAi9p9uFZ3vc1ROOp2D565xXToqC2IY5ZzqNHVZmgN7wIjhxAAMnGw0ORLqFzfYHvAIBDGghMTk+y8EL+z/plEswhrwu2+gZCfZ6oJPLhgO5gILliwqfAFBuwAF34lEqguE8BP1KKjn1poipzN8ExUOdhzdxY14fx5OEiIlwlgXIMRQnj6GMU5Q1slhlLsiHReGBxaKAFMAbB8we6XRXH44YspkyYSoTn6tz9nLxDs0EzmkZxUk2uNHWYcgwM0fJLcu7MfMuQkHKWVBGwYlrzDWDMBvsHQ+oLW38kqPOFgz6+Rw8LjbN5ufCHq4/W3r/4mH1jU8Yj5Y/gwKULudDyZWYKWYNIkflS7hf7S+0hYSITTvgO80Ed6xkFqUfPwZrJQxNhTuRss3GQRIzsTn1aIV2J0MWJiIXkNcQ5/zTM1dX8+Fl0s77X4JIx3I12CwUgiSSdu8FpC5wkQMQjLEEgC4F5dq7FkzeramhdGbkCX1LW1tQ3qqCB4ZygTY795RME8dWK9nu3tVm1+btEef/xR+6Effpd1ek370leetddeu2zf+OZ3rN1Bv4DdTckmx0dtbmaajNXs7DGbmp60yalJGxkd9TYMzztuLvl4fQdcREkZXM/6pi0tr9r2zp7tRW01x9EZu3zluu3tVQkIETZHVivCjpjXcwM+t2MTiHGOOYfjPZIA0F8Y6kLYf6Dn/lRgsDCOBuBrhXA4aMG2nZ8atbe/5YJNTw7b8M0Vm/+X/8mOzizY0kd/whpb+9auHVm+UrZXVzbtry4t28bmgY2MDCbJHg7+c26NGxpYgHTUc0XbM22+1bQq1gA+UmzA8lZvNG18rEhNMADWRz7yEQKsNFNF9gmVQLA5xLoSMg+tOXqvAELaAFTASht6bcDxOtYkhJ2w+CsbTeMKPwVU0iyV+iE3BCnvPB0vDa68v/qGXGwYABYAhDLOFXZE+2CRR1Fi1NUDU0R/QWSz027Is3h1P+lrE+MkMJkGFun3K1uPc1usyfg7rkk+WWLacEwAEjFLuH6sT2CcFJ7DZ9F+aEe8HwDpzvCipjbcG75feeUVgih841xgk1566SX+jvsG8YFz4W+43tXVVQIi6Z59rnU2MsnaD/2a2D4AVAjjFSLUOnj58mUeT2DK5UMum8C5aEMxufBAr1geTDQoWpBY3Fk+NdhRsKiyMz4YjO0WagLCANSBRLPetgtnTtjDD91lF+85aTsbK1Ypj9ry2rbdXNmw//Lt7zKdeHSoaNPTY3ZsetJGxsZtcKhCkOXp6V2KzbmDcOjfFyYH84IJANeAnRW0SmBmymUYU3rTkzUI1on3EqVf0gNBoQ43XJSWJpzPw6UdeiYJ4LRTx+5YsWf8H1orlYohOGFmWp/WFmtDcXVkyyEjh5lPUfsNg6NWd1TPhwyKFWgcADYsAQYLJYIraFmQws7yAI0+wEL9NIjeGdJjJz20vb19Ahx0DgwufMYHAjIGQfu6zYYWMCF5tKGYDYbdogMq68MnBw8bM6YdpqG4QTIMcNCX5YLTD4mGB/+Hj5k8wqh3itR37tTQ37DAR/Yq7kWmk+lr1SBLT0i4Kh6LOz4vIyP2BBfLLDTaBoSGCrcQRaL5IYbGEcJz1ollZMJNXFovsklJGK6/r6JtQZzfheqh6YkdswvsnXVBOBy6m6TEUIQtVUlADFA6VEvhtjRXBEYeyuT1SBQeRYodLDtAdA0XtkwOKaGcd0zm7Y7wGJ6r79LzZEZUVNqhab+4qe5bXm5q68T9P4TxnLAQFkpE7BFiTflQJbvkMPFNQv6xiZIGzMPEcS9RoDgorQhHxt+gBWu3yb6ofxIgY0FmfU2AhGATJdcM01ppC32h8+LK+MlQeEoKsLu3b+vrm7aytmara7c8sS+A2s42aoS6VILeeM0jA9YYADzgec3W1/asXBqi0/p73/eUnTg1RQZpZfWWfeXLz9nS0qbli1mbnhqnf9OJxTk7vggGaJDCeRZ77vhCgXs8bBwy8Qg2KCyJNJC1ZtutaZCtuLK8ZDevXbOttVuWBdsOK4Vq3ZaWb1m7oay7nJWHSjRVpk6w3Tdn5YYTwnaAxUgOwXODbhTZgbi/crngfoCwZsGcBiCG5941K7c69o4Hz9risTE7Xq3Zwr/9rNUWpu3KB95NbVmv2bECANbqtr1wacnW1/dsZKxCMMwsZkZK8tbsoipQl9YM0MupTA43JcjKZhjHM3rhfQhWa6SC55dhO/783/rbtjA7m4TG0+Gq3OCgZcfGrJd3v0H1Q9/4+jokJkfREcx5AA8CRMwSDb0PFlX8LtYrzYqkGROxHGKhBOjuZFDwPm3806J3hbPEIOna5HklwIL3gbEE4AOThWuT75OiJbIp0MaE81gq4iMAKDZJc6BAnu4F9y7goXbE2oP7xnXi/ABXak+FKAUIGQqOLzFdOAfWrvT19Gdd/x/aHqJ83BvuBe9HiFCMo8J8Cvt6tn+J7aqsQcpnor6hEtFItkRUJY0d8Dncx9LSUpLFeCcwY2Qtm6VQPjM0ca43CJNK2iGIbei6C3poSTjIGB928TGARS5X5sTFtFrokepdmz82ZRcvnrZ77lqwZm3XioWKZXKDtnJryz71uS/axtaWlfIZvu/4wryNjU3YzPyMlSvQSLk2CAafDowcCeL/uA7YCGTzXvCVfhpRXoa0XISqALYolEwJrzHB5rMIQ7rmBd9ijrDA0JsKhoQhqJNJIq5HYIo1yXIQ2Hv1cu/sXV6PnNcxGSkc5LopNwoF6MLx3QqjQ72UT8RotzbfB9EswUkI8LDQYeeNe8Qig/bBOZsEXGCjcgRYEhSDOoduBOAAE16lMmSXL12x/b19diaki4pCVRgLC3Pi+xSmqM7Q+c4GNDzF1oFs0GHQbuImNLAIFCMxAffp2gkVLMau2oXHZCcC9DBES8Ax4NYYotEJsHCAyOSKbCHWIYxjJLurEF8z4w0MG8X0Hs716JHbT+grYd9iwVYKvLN4ACO+sHLiIQBxvaFCdmSwQhvS12Q5mJM3msaLwJSc+/3+A3xno8RP7AjcbBWaLM+UcsAZ4ElaD4bFvF01Rh27irWLWyX469s/ePUD94/DX/LUyKV0aQ1fENA2YHPTk5zQN/oynpeDWQcQHEsRSqTvFI7qfwyRdvhTSTweTutJWyfGpcoO9JqF3n4RApXwmIAxCnozTO7MMjYimRTLB4CFfsBsn6jNCIbFQ8de305MoINwByPo60y+CB1eoVDiM+D4azbt5ZdfIaCAKB3i9Vsbm5aF/ioPQbYzCrCmQbtCs+Rj1mywjCxAzBNNskIbt/bMulm6qL/znW+10fG83XPvXRz/K6vr9r3vvUx919BQxYYHKzY2OmrjE+O8vurhoevTOj1qK1mIvtex1bVl/r8yNGblyoitbx7Yi99/yVZuXrdGbc8Gi0huGbCdvardghnpTo39p5gfsEoZIUEk6GCsRZ1UJGGgnVDqB/0fWc7Qg1HT6JU8kEGIkGcpC71W0YplgDN4PPRsvH5kW5h7wWbs1e1tdx230/PT9kghZ1O//0cEWK+9/51k+rqtDm0jrmzs23evrNru6pZlR8sM4Hv/z9pRO2O7hw3bPzy0Oua3VpuJKdCYFcpFy0CSQa1q6IIZYm1ZpYwQsRFg/cIHP2gnFxaTqQDSEfSggfExy8FTLAUmtEFP/8TfMXfKyFIAF2uQxN/aHHOfFuJsjCktvHgtrffRxlALeBrEpVkjMsoRHvSIyO1ZjAJfnG+iDBDCZWKqpP0CwAJ7hOsVCBEDJ/2T1jqF/94MXGru1fhJb3TToU1txgSuBDz1fl2rQJDAp9gq3atCly6pKd4+P8XB8F48CwA4sUbABAgForwOSzCx3FIfFOOjOJ6AtNY8XReuA8cSc4nf1ZYILwLAgQUTGNXakmYtwV4h2zFzbOGBHsJL5aGKDUTtMkxKWGDldk0QBQ1RZFVhEiwVh2m2h0AhDT2bAzZaKdlDD563Rx46b+V81t54/bKNT81y5/SV//Ite/X11216bMQunDljC7NzVqsdWaGUtdHxUdLfA3lPgYZJnFPhrtnBAg6WABl/2L1Le4WGL+RybAwttOzM4ePEcCbdhyNVO2hkdHxMxl6jzNkFhUtC8sWH4tlfrp2CzgCZNV5KI2oQsold14SJTucSyKCzeojroe3BxI/sRelluGCHvstrirUJSKDvckNUt+bPVQbd9BMO0Z2ui/ZVd64Hy4mitVCcEnoMVDVnBzukCSlCewgXzs3P0Q4DbQe2qwTWUuGgELCmrSiwwHCgJroFhW9dF4cFWwyfr4HuWQQwpHAPqVmYj2I3EP5AeKYsiRP6uTL8yFLFoAX8GA5jSRsXdfctFgK88eE4bclnnhKIMvzFsj4OhSSQ58QQ4J3hrCiErOzEPExm6fIvOtQZKwdtfiyVhPFfIzkjYCdDvDEp6u+3oTwwcgBYYTegvyU73Yj6yWLEGSpnZaHJ8lClgyqGOL0T8JtlpUI749c84AXSAQAZ6kMIxQWzQSx6IeRgUxleVGhM9SZVIzL0eLh3WpnEeZ1xzDC714s+e8gahrgCpHwEBFjQs6kepGeDBq/mIaio3+c75L7vmvoWXqe9h4xDk5qB3ve4WYgkC41nnLoYrBxAgW+C3A3c29J95XwjgdT5uu3uHrDe5+7uHtmQS29cpqdVvQGTzbo1KAYv2kC2QOYIBrfQTAGNA2DhG+MbhsUAWLA16LQAvDpWzBc57z326MO2t7dlQ8NDDJOcPXvKbixd5cYI9UWHKqibBw+6DqUZXvMT/mJyuYdGL0/7hYPqARkKsNbXr92w1ZUV9sFSuWjV2oFdXzqgFUWr1eDnh6hjinGADR3mgS4c3V2HA9CqPowxBTCCWgtgjhg2bLWteXRkg3mAjrzlS5j/2jbQydm7N7bteqlsr6Gm7f6RnT82bCdnJuxdU2O28Ad/YrXFY3b5bz5t3XbPeog8jAzZ62s79uobS3bq8rJ9fXbKsmD8om8fZQt20O7QaR6ho2IDJq7YbOctW0RpNbCwyFBFApRLMWr1qg0P4pk6g/Ur/+3P2cnFxSTBpVOpoK5bwkSLDVI/00+BoHS4SwBDhpkCVpojxEgJnEj0rOiANFc6toCIWCIH+u5VJy1TGsRoU6uQlsZuOrwnd3Q5j4v5ojYYLG9YNThR0jezFqjxZ+xZ/boOZQgKEOma7vyp++H4i7Cb66W9sgQjU6qkomzm2DypzdL3K1Cj9uEGX6LR1MlxPmAAhT7FoOF3gCz0nXS2Il5X6Rzck64R75GOCq+p8LOALo6FkCDsIuRTJnAl53f1FyWYZU7f/bbezu4+dzbcxebhputO5orbY+qkF04IP2BSmc2XbSDvkzqoZcgNcpme3f/AeXvb4/fb6YVj9uL3X7bh0XGGo16/ctXWbm2yDMPM9CTTjl995Q1ObsXBkhUqJcuWIHrD+8GEYKD7NVHgHZOrUK6zUe5ZheO72D08qVoNhgvUYXmV0q34CCJjwRCVxPXRISRYliiQCzQWA0x2EQJUeAShPbADeB0ZehB0Y9Gm8zRAWVLqxRdBivlJfYeRKQGRC80xweG+MZmiQ9OkFKamHUxEIx4WQqip0yHAAuDE3/BcRhD+I/hqhRbDdSO1w0PWLEQo9dTpUyy4jbbAhMxyJSE0dhbGzRqZWUZQ2OZi6mE2BxbU3UjrJOFmonGKYsfxPuqMAkShTTWwxBzIEoHPKPGBcjgkEOOD3BVRAhX9UGaAoAjNAYBoF+X6IGX/+ftE6Ss0R6PRAY+ZS9eC8HQygENknmiJ/GF62DoGt65Fi7UmJU40imlGzqqUW8iE7V95hFBDO4V12ksbBRCi9sTv31ky/7/Am0vM/FwEoqHF0XWwn/ctrThhckPhp/UwJYFpCOSjBBYn+VSpDAdL/uy5+RIoY5jNndvFQvI6WJLHL5dMIMr8qFZggF8uMgn89TvzW3EwSTPcEMT7M/EsNgeHvqkBi+yCds/QpDA7rFhkPIxEBaBUms1GZiWrFlALh4kZ+scWM5Gxy798fdkOq3WGHgCWlpdX3VBWuicwufkRbkbdhBQXjbnSrWswb9aRbh61PGFt0G7WDKQtxt+J48ftgQfu5Zx14/oyx9i9F++24yePMRtxkOwVsuAGrc7saLctwNgGkOMmiYx9z5ZXVmxt7RbHM+YOZyp2I+6fZQhyZ6fOZ1DIZ61SLtAY1Bd6H2fYwKKtsPhyB85MN8/oxNyGzWqLcgU/rxJwCgNZK5fALAAQoFJt1s5X6/bMrQ37J2fPWK/RteFMy2bHh+2ZY2N28U++YIfHZ+zqB57mc0SgolgZsdeWt+zE5561q62ufWHhGMEVIHy2l7H9QsEOOl2r7VetsV+1XqNpeQIsWGLk2KcouGe2ps9byCocqWAec4D1d3/+I3ZyYcEyoyPWA7hKLdACOmKG0iEhrd94za11PFwnIbYW8b4col9WJ82ECJSl2Zk0G9Xf4LjkQsdLC8XTGzyBFwEYHF/hTTEo1ESHtQKOLzCVzqQTg4W/yWpIcyH6Upot03vE6KSv506QpSiIGLH0cTQvqZ31M63TSgMsgRe1Ufr60+8TKMa5AKbAWuGZyavqypUroZ92ogXvQZanEhFkD4HwIkAV7h/n1HvQxmDEcBywV3i/2C+cUwBN4BWhUQA1RgcuvuVdvZ2dqlWr8JEInynWNFMatU+ipCEFsAwskRm0P5yoehDewqylaWfPnbLHH73PHnvgvF27epMxdWaFUTs0ZqdOnWS47NKlN+z5b79gg6VBGyjkrJ01a1jHTp46Q2d4+vwES1Ore7VvTIwsPh06IIXrsLtisU+6OWMi9mw7fWEXi+Hni3uAtXD0xiKLCZoPKcq3YCamV4tCB+HUTXsDivhy3BmjujxEpZgE4fOFnW4Z4AgsDZB7GzsB311jYcBuWSJttAlCaoqXQ0RLJg7HJ/PlonoMnuHRMV8IA+jh4eH9pLs7bZscH+f7IdrsdZwFI8PUabNjwOl9anLSFhcWyI65N1fdtRtR/06LDxfXEE3jmrHYKTxEAWyEbvgMpGe6bVfhoT9df7IgEpz4KtqVK3kUfqbDeCziZPciZMiexzCTh47I2lCA6zYPTAEPs0p+KsJY+Kl6faF097CKihJDhwY9IbPIPCQSYh9nBoP1Sny2knulnD9h8JycEcMVgvPb0FPAs3iNOzEWsVagNZBOACO8Kn8rklwBajxzz0NjfikBpgT0HH0mu3IeJ8KxCRnHAQ3mw8vX0JZCoCVAGpImpEFT5hZrYMbzwgTHzDLWjwzbjPDnSrzAIlyhdld4hMeIhA8uEqkSTgpxkAOD+R/CdmEPooxCZZdxiMYTwJTDfkHg5xpOPs9gpPF/6t7iWUObSbE/2gHlVtqosbZB2wCwV1tb2/bypcvWbUEc7y7xCD2AycG+Il9ABl/OSrlRB6DsU57x6+f3Oql7uzsUf4NJhmi9VDQ72K9zXECwft/9d9vC4nH7+rPftt2dfRusVOz97/9h26tvs5+ODEOjOut1K9ve3u0WZARgmTBP1HndL33/FYYu0SJ4NpAQQCt2UKtbvQ72rGslGCjjmsWM91IMRWRYs4IDy4WFkbS0jJwHcRyFiB1kkC2ED1WpYIPM1vXw7oXaof3a5av2r48v2vPTs9SIjZZy9kOVnD395W9ZHQDrJ562TrfF0GKhPGYrry/ZE5/8jH1qfNy+eGKGNTCz3YwVewO2U8rbQadnR/sH1sFG8ahBgOXMoZs8cw4gg+q+YShKPTIE0+gAWL/yK3b+wQepIeYaEvpcbcbwWjp0LHDE+TQ8nvAa5vN0GCwtEBfTkwZT6NNiozBe6eUVlULEEolVErARUyLGRhl2Amd3ghn9DmAt1kkgUKyagKDYNckA0qxZGuCQKQ7QAJAmsCHwgPXKI0D/9RfuA+sNvvEFgCMwqeNKLqKQn1g0teFfd49/3esc48GG6T2qA4j2hQcargdifwAjPX9YN6CN8BrWXYRW8RoiV7KLkIYMx/3+97/PItJoZ7WBdFx4DdeA56VwJO6bAOvht74HGwPb2toMd3AURxxKdtku5nR2o41fwOR029Y6qluuPGS5wWHLFQfpU1U0LPajduHsCXv74w/b1jYotWXqgu6//6I99ugjdumNK/bd775oL7/4Cum7saGyTUwfs0x50K6t3mRa8uL8cWaEQKiNICRFy0DasDbIe0iQBn/ZLMECtFfORmFgFVgqBg1Xb3ixTJpcKuzBBc5oCoiFlVXuoeFptdyMLFxj9/b3CHQYooQjNMAZ/angCdMNrdMgGQJM7EjXJtAKwTCupY/mIxsHIcKkvpqnGtNhljosL08Aps7TSrGLdL0XtF8EJh1407RsdGyUGTTcubQ7DrBA87ModIvHpI1BZANhkkToYHx0jNTowvyCVQ/2kmfMKQrMRDjhkwmkoaxS270enHfO0P3EIpnNebsLUOGeAcSoF1IZlghpCcR6mMe1TwChmoz8vB7C0jExGctolPxOaOB8UfbsNABkCIDTRYZxc8pS44IQnmfiTVxwHpk7kfknHZwARcLc8ML75qvpwc7rQOgtJupEgxb3omw4TnAAA2ABVFdQDCcLLHtoREATVhw4liYkB71RrDkVsuxT5lFTMaHX+pl4fV2+AzMvRu3FzxO2zatQJ1YcOC76Jf2oQoPlYmLXk0gThjbXM/FXbdcAACAASURBVMdnlImrxUVlnmQPwskQ4D+yT8WUSQeJ37WwkdYPsI8xLraZ7FsUWNZiBUYI2lAKqMk6o394P0TKfqGAZ+Su6fCrWt/csP39PY4ffLaJkjP1I7t2/ZoN9PK2t4N07gPaUCBDztsCnlPgV9pINTbLuo0LFn5WcziEceGh7e9t2cz0hJ07d8buu3iXXbx4zl5/7bo999wLrMv66GMP2zM/+oy9+L3X7Nq1JXv++e/au9/9brtwz7wZqmV0zU6fOW+lMoof+0SNDVltf99WV5ZtZXXVnn/hr2x15ZYdP37CxscnOem/cekSS91QH5qDiaUDPLEeePbUl0XpLfQL7eLde6/Ffi5PMhoxIyRIwa9r45wtaXI+HalUKLJnWNR6dk+jYb9x9aptF4v2P97/AJOfIBV5YqBtP/XNF6x+fNauvv9pAtvBwaLlyyM2+4efttK1ZftP4+P2peMzZK7wDTb3cLBktV6GVSqODvat0Ogx6xGllzo9ZEMjA9yhPTdf3Yxt7+/Z+EjREO4/efq0/dpv/IZduHAh0d9qMU6zJ+jjaRADJpPZkrGYQiiuzDa8TxonAaNkjIYFg46Fn2lvJDE/GrOcI+MLz0ihNBwX58dPsCjKyNPGE+eT7shtglzvBYAAsKWCygrJ6ToFMBWdwd8VilT4rz+fBJscIFMsDf6ONeROkIWNCPRJeB/+BjYI151m0zQ/aHyLIRLoebNrUPuo7+F40o29GegSsMR1oC0Q0pub88omwAQASbg+sVt4XRmFOh7+jjUU58JnIGhHZqKAMiNMEZbEe/Ac8RpE7XresnjIvPWp9/Y63Rw9oGSUh8E0MjbmwkqAkVyOIsMu6Gog817XxoZGrDw8YYPDo1YogWZu2trNJfqpgC259+4zNjZetFdffoUU9UMPPmCddtVeeP67trG+w1ISpXLBytmOzcwft9Fjc7Zbq9rSzcu2ML9owyOjLKUAETqrsiONFW69EUrDROA2CxBe+8TegT6CtD3mPo9nY2LHDpUTeAwOvEe7Zi1cjKkW+2FFTA6O3j2VFedBdh/AGEXrR3UrD5YJRqEtwflB6SM1G3oYTFI6jzqtkK4PLLASbY/lImsldlYYWE6F+uKPB1gZLLPjAkyioyFlFCVkCODQ4XIFTnhi/DgQQwTOZxiOvjdv3GRnOHf2nN11/pzTnSjrQbDSN53UQKQQXOE7mox6u/Er0nIJHFTjDovM0VFimeGsUTjtR+9VqM5ZImd/fAcZoTxkZ6I8UpwnCfsEU6RSLz5RJtOTh5MiIxHH63NEfv90pI9QHFtfvk9xOx4+83AhwZRMOeVKn8og5PNMkVCySvCQm5i95OIirOeMLEp/pMvNiBEE+OJ0y1JBLWd7VH4mwFv/foNRVjJBMGCaXOLxEPjzK1ivROkbTJgmbF2pX4ubHTqphTpfZc8OC40R2aIAx/gcnpWHATwWyc0Y+6IvHirqzFAwws/yhIvUbn8O4XUW9g8Im2Fx1yKo3S1DVCnvIGTpHdaqtE/A+cfGJwiw0G4eYsEE37FqDVlUu/Sigunn6uoadRTozwjbrSwj1RpJKD37+C982IaHR+yFF160bz33gn35a9+w8kjFSoNIBCozQ7mX2bcMity33ONqeAjaqRGbnp60sdERm4OWaKBrkxOjtrh43E6ePG+lSs+Wl2/Ys197zv7dJz9jh4cdWzw+GybIOdtca9i9F49bZahgY2Mj9ra3P2Yzs1N2UN2zW7fWGMJ85eVXaMGC+6gdYic9SAZrn+wOikSjusQA7xuhRrC42MCIecF8qSQX7yOud7tzwyAPQWpgIgHIWS4BrIYVsnkafkKKAYCJOeRiq2G/tXyTh/vz+QX79Nwc9Yz3VQ/sY6+9bkfHZ+3aTzxtjXbLysW8Da/v2dy/+XO+/9MTE/alE7PJ9WBebvYGrNrsWrVxaEetupUarifkEBtwsXuv57II9EVsyuGLNVQpWK7kRqOf+MQn7OzZs4kth9gayUe0qItxwBzNerGxicHfYSYpvWk6/IfrTjNhakd8VuE+HV8bDoUA06FFfS6RK6RMTMWWaO7Vpl3ZizKqRn8H8JHYu/98/QGLpePGKRK+FDoUm5Rm3DQ3eMTAtZoK9+HzAig4roxDpUMSQFFGnjRrCmWK1ZK2S6BEmYoCnv01wK8BYMf7NwgI39Rr/kwDQ847YSmC9sDncGwxbIlHVUyoIFbEHuI9ynAEsMbnEXLUfKHnmYTUlZWdzSaaLZ2LwPvtT76vZ5ksd3Fw9t3bP7BarW7ILFSNMawMEJ6jWI03St5mpmaskEdsGhqouh3U9mxrY8uGKiM2OTFpx6aHbXFx1i5fusRd6D0Xztvm+k27dvWqddqwqx+yylDZ8r02ixQXRsasA30SG3KfMfaZxQXLDuStddQkAAFoQgNIZyE/I9w0WCZqhmD+Wa2GLqpI8MJJhnogD0VR40WvJGQSeMMLcbr+ZIALC0FN2CfgWSDjTWibwlG4EWMiI12NNnSAxdqKdIWOEGoI3bULoucMi0c3yUQ5IvfSMBCrMr7LzB6f0EaGwlkZIceeedYlFj2K/jtWHMiRjaHxosGTCyU43ACT4QWwStmsrd9apyM9fn/s4YfZpnjuPonCkTl8nILSpri/rzhiZ2ZduRAqCjCSxULbmpcVYRkR+UopM/AOgCWdlU8cvnDi2THeD88YidZV9zAFsNxawwGWT4RREDeu1lmwKGQsjyQKvF1rxFpmdDkPRigyH3EggosQ8bveKe33lGaQ+uE6FTp2sOgZsBr8yWQR4Ik6KznEhx4LIF4iXXkQwVSWiQHh7QYm18Gl3zepf917tK3uW+0iLy1eC20bvG5iRNgT3ZMAWVKzMkK0YufQj3VOAB+wyAJu1FhFSI4O85HazpBTgCiyeMEgOgMaGq24bj92aMEI2iI5JTILaZ8QO+l+xiZKyHj/52voswCDvHbv92Ch19c3mPABhgpsFcJd0CVi4qwf1ihtgJidFjHZvP38Rz5IjdT+ftVu3Fix/+N3/4Vt7OwyrFsoYmIfsF6maaV8wUaHhm1qapLs/OLinE1OYNfutQE7YGlKJRsZGbOh4QkbyMJzqWv7B4f22ivX7M8+85dMLwdDVCpVbHRk1jJZjNMOq2E8+eRj1us2rFqFoeK+HTVbNGxGU+JewLBhrkApGrYdw18AlgVvv8Q/zllhJonArBfJAVgsY9HMUzfqxr0AoyxyHwuUFlSFmVjXkrIFL1CPeq6Yd5AUgOzOB3td+0ebnl1Vz2btty9etMNMxs5ub9lv3lyy1qkFW//QM16Fot2yE3/4OSuu7zjAGp+wL5+CnYInbzBcnS9ZtdW1neq+HRzuW6Wbo2RB4XPcZ7nsG1mE+5F5uI3wbN7t4U6eOmW/+uu/bidPnuQ5tDiDWUnXr9P8L2E4fteij3sHoyUglWzMU2EpzRFiCvFeLcQa/zpeWg8loJNmtNJASCyawnu4B4nWBXg8wuEZdvgJ8JDWPaXZK4ElHE+blrRNgkBnms1Lb9p0ThxfgnMBH7Fmug7dr86pcJrmeY3ntNAewEnrq0CnPo+2UJ1BAazbN5TpDW1MT6HLhV8VvnBsPHsAp7Se605Ah3vDWg1PLbByAFe6HxxHIVSBaDw/3I/AcLrvZJ586geZF4/4PXd4yD7bP0DtCgc1iF1DUNpBKAfZKYPcdc3Nzlm32bEGHHWxizyq0R9ieHDYQ1FjZTt54jgpcexi5memben6JTvY32PYbQjO58jaanesVClbHiACLsC9nB1Ut2EKbJOz01apjFnz8MgXm4hho0EItMDgdMPtPMIZaPRqteahpmABmOFHEbyXzcBu0AGW14LCl3ZtHtbqETgJaXuHddd4NR7CdcxsKZUS6wpMWkhZdidyL2cC/xo8ABwDYMZ3ELBwQA0wTPgOsHBPmCRx7Qgj8h5jIhwbGXaRaVwHLDXA6LGAMEKb+SInPAKVMFVDqJMArQ3dRpttgYUFAwHU6dnTp21i3Ms54N51ft81RKkShnF8B8SdAphCUqIIy+V4bobeogQK7rfJ4rl9YKINskJzXvKkv21mBlcqFdnDvMGUJVq7dBZh/9h9yr0PsHCtrotSUWpnVZyJixp4CcAK3VbUIBQodZDlAEo+adLS9X2/QngfgnpnvTxDMD1JOpMTdx8H9fbzHRgzGBlWde8tnJhJEl3X7wnwe2itD/YUerydlUoXR77TswtACAALccEUhZWAHBfx81mkDA9xfW7L4J5UmNA9q83bU0EOLkDBcmrCwZjxULFnrRF4B/MojacvfBgfkSFIYXyWIM5LKKF/werEqzcQJEehX5pshmbO+zq8mwAA2pQ77Ozu0LPq8BBMtD8bjEGEtGjKW6vS7oR6KwLjnv3Mz37AHnv0IW4iMRb/6T/9V/byq29Q2+OLQd6GKmUyVnNzM7Z4fMEuXrzH5uaO2fAQNltZ29rcYMYvAADc0fMFlKiCNhK1ILO2s1uzz33uy/b6G5dsb3efeqmhoUlrd3GOjM1Mj9uDD9xtRzWEe2p0jj88atqtrV2YibCsTW2/xvqGaFeGQulRmOMmkAa50a+QkKRNA/tdGF5q7mQEAAsE5heaK7s+TospukoHYfzo1wxPNVsGPz/UAUTIFGsANuD3tdr2DyN9Hc/1L6em7JOTE3Z6Z8f+wfqGtU8v2vZH3k+mrfitF+3YZ7+hddQ+NT5hXz0FBssfKBOqimVqsHYP9ilpKLa9ZA7YK/ohol7roCdl0eeul7HdvT0LxyGK3D/+cx+2k/fcbQOVCtsBCyzCV2JgoM9R9pnAAfqoIiUAXfi/Fn6FucQkaeFG30h/SbOluRMsCdYOvE8s2p1sVvrzuFaAJVwfzoXzSozugLlv5SKAhteSCEHMsWLmxAbpuepcuC9ZUEi4nQY5+pzOkWb6FG4V6NQ1pcOwulbNdyppA8CkeQI/8XevhuKbN7GAaHsVxsa5YSCq6xOgVSj0tgeQ+gXPAgJ1HAvRHzF9nH97PQIu/JQXFp4PikrfuHEjCbei34jwEJuZzkykbCk2xHq+rOLyzqee6XUz7mUFl9xGs00ma31zi+AA2gO6ccNQtDVgQ0gjHh21udljtn7zpu1sbtE9N1setEyma6XcgA2VClYZG7PFhZM2WMqbdVtW29+2y6++YgvzM6TS86Wibe8ckGYfmahYeaRsW9uHtrt5ZONTZYNjRLN7ZPPzZ2iQKH0M2BkUXUb/YVo0Oj921MEKML5MRq7BCRa72MmpKYrYwLxQFAcWINyqJezXhM9iywhzhS+WOiyErOjomGABgDCRYmejXT5FjGSmPAUc+i56aQSd6XHzJnfCyYOAuD9SZ6W3YYZCwUGfGIDJ8TEPF4ZDLOoDAkAhTImMpemxCRtEoVswcVFCiL5XAeyw6KAWYmWwwuNi8bl57aadPXuGMX4KZMMPSXE3XA/OT4Ah0TmLRruJGhZZTNLcDcmB/A4zSV5/KntMIUEJtX3QegajwxU5uGNRj8LEMVDcqdy/5HHFEFKE8NC+GsRp8MEJhexY+JZJCxWhqThiH5QFq+WAIbyZYrfqwDDtYq5sxf7uySekVNyF/w2LhUh4EBWvcA2BhECpj3pr90K3R6uLQuJjpkklPanyOSmEKeN2p7FC/e6sDscIEzYcTCSK/gh5OgPnYw3nQb9Q2InAF/5sqexYXoME8ilQrR00n384O6vttCBpMdfkShaVKerYeLjlgnufcX9HQIS+SCYmdqNifnE+lKm5jvlod5fMzs7uHhdibPqQcYfNIe5pd3uHx8PmCss1dJVYoAHgbt3asPc98x67554LdvLEvI2Pjdj3vvOS/dmnP29Xr16jBnJ8dNgeuPiQHT9z0u667y5bPL5IJ3SCRGQMoijz/kHiI+jhVNhbFByOZtyHD3IEuK1fu3bTvvCFL9n1a6s2cWzIZmcmbWpizIoBXOgx2Gzb9m7Vbq5uWI1gEUC5y/BcabBMjabK/jjrjP7gJr1gvsT6DQ6WIwMRelHNQ9goub8SewuKW0cNtvev37I/Gxm1OgteNxK7m8NGhwL3keFBfgNwYt46vrlpf//6stUyGavEAv9bx4/bWKNpv7V+y5qnF23v43/LskdHNvJP/sBye1XrAnQeNe1PJyfs2cUZhmkx3+dhuVAu2n5mwOrVqrUQBt0+sEwBocGy/exRw745PmG7Jc8yxxoEZ330hZEhsHgDBFif+Ds/b+dPn7IBzMPj49YN6Qb6ofR7nEdijIud0OYNryvkI7CgeVkLtNgYAQP1aW0c8bl0yFBATl5MAgx4P/qr2BpuZlIl4AQ+NA/6/Bwh+5StgtYX3YOuT4J1sXECW2L2lHAlJkvHxvsBjKhrDhd4gAdolwRG03qz9NqVZud03Tivshy5sU9t6Dg2gpTAmoTwrJMSKA/V97PScfW81E5io94MbKFdofvGfQok6XMCSAJczz//PA+Bv8u6QfeOc+AYAohi5TQ3C5SyP/zAO3601+k2wwTSQxytdteWVtY8U63t7uLYWBQyRabW5gYrdv7iPTZWLlh9f8+Wby7bpavXbHhkyLptZHpkbWbuBN3e77t4xibGKzZUMttaWbUnn3gbQ1zff/k1+7//+b+2fGHQFk9O2+zcuB3Vu3b16o6dPbdog4M5O2rs8Rh33X0PmTP6J4UWxDutW/KDBaIoOzxyivlCiN/dnRcsEw0KQ08G6r6NkAEXX98deJZHoR+KUB1AZP4xUxITXcNBB8rXlEp86EzNDtEhJjdMnF7PyyhixzG14yf6RziIg9zDldidYhepTgnQCACnxc4XQ6cfAbxwPujhkE2pSWIEbFuIURHCc9YjhOZBK4vpk67nlRdfZvbTqZMn7fTpU7wvaMuUzi62xDssBJheNkcCabJywXx5TTjP6FP2HhnGEMm79iNqaqWy0sQKCaThGAgxUshYRJ0zN2xlNiOz6PrAJWFzEgDm7E3gk2DcVMfLyxCRFgc4DKBIBialPdPEqYmpG+ax8p5KBm0Al2TySCwhPFyZJqtv2wHSTN1L0Qh0oQ8w7JSymSCoiLDYnbtXTer4yckpmAWyZylwJ/DZn4y9QDtDMOxTsB7ps5OquZguG+NicR9XPtl4yDJh6BSSTSZ61P+Dz5mDFk12ZD/D6kN+Zg6W/LjOYAEYOF8KFpbiUWR7xlhBX4PmhuwmRcB1FpFf39i0jY1NhvRW1zas23UxO8qswF0d2iqK9OHh18tYs3HExbeINH9DHT/fxeJ9N28u248984yNj0A0DiuHrr33h5+y1964Yshk9hBc1qYnp90ChqUxelYZGrVDsOxIcsFmhWFyt5lBi0Oj1Gw5s4s5C+Mdmb7wsEJh6C984T/bjRvLdv7sSeo6Gw0AxkPbO0DZlQOrVutsc7BT3m+geyxYeRDzhPdx19sFUKDXW9QzTRn/4n3YjOIZApT4pgqeS/kwPvawroPstv3kxrr9yN6e/f7klH0x3K9ZgqXRpkXDmVMn7IH777UHHrjPrly9Yu3nvm0//83n7SWwNLm8Xagf2gvlQfv8yLD9/Vu3bGfumF35mR+xM3/1ko1/+VvWGRu2w4cu2PCXnrdPTU3a1+aQ2eV9LtPqWL1Stio2ktWatfarVuzm7ELz0H55d9eu5fP2v49P0oeMXwT4OSYBlYrung+A9T/86q/amcXjlDbQHBR9anKSZtQCVRpLmnPTgEvj57ZFMwCZ5l8Pm3qyjr7Smh4xO/iJ1zGXI+Ms2RCGRAUREQnddQ0K5aWz7bSwK1yocSZApCgLji/tlp6rGKg7f8dnBW5kS4Hjo4+g3RSuxP3hmGDkmBQWjJPAG44jli7NZCUNE+ONfSxK/mCd0JwiJhDnA9hEm+F+0GZph/r0BjPNyknHlT5ffw70hBFkFIJwwbEBmvAtI1KASLBXAGIKveJckgspxKvnK3AloJneAPP+f+AdPwJC2OPvXB0QfjPbPajSRwkhQ2SXFctlG8wXrYtO3BuwyYXjdvbsSRsbGrT6wZ699tKLtrK6Ftqnsk1NTrNBxsfw/xG7eNcpa9f2aNMwOjZhq+tb9sn/8Kf22tUlGxzM2+LcFE32Xru8ysE5WC7Y3LERa7UObW7xpI1NTtKjC6AFN+WaDd9lQwPkS1bU0EIhUQAbCZlZPBccnHdwZDXC3Z0gAdk51apPYAWPZaNhwCpwkqfpGzqqhyUl6PXJFsDI6VoODACsCPdh942QKxZ0dniEPAAgsPjQ72TA2jDJix2SZym6aJ2x6NBggfVCtozbUPiuHiVzkFjgHlHmGZLc+AXTFyBQTIm7xkOr4pl3uB4sKFcuX+b1LczP2elTp5L78GwiD6ky/V8Fsqmt8lp61M1EaEuLPo02Y8A5A+ZCZTqsx8Aic5EQH25u6RkpyJKMjClk/UU4SeLohMFKdjvpUKEzrKyJFvoritrl7xQ7cznXQ04OwObZha65E2OXTGxkIT2rihry20ass0PafYlFIzBLEJ7rnjQRqJ+IrUvvkLlIBkjVZM8+CNVUu59Wr8GtwezriovEBbDUTrKYSOwT+oFKrxdH8BQAiwfq69mk08IijH7fXzeQzetFlP08XqLEb/l2cbyeH9qJTGfUWmPSQ1QwEIPnC1AfKIjlhQmtCsEfomhx9YAJKwibbG9tsWBxtXZI8I9r3NjcsW7XWcVcDmMzsiUZtnd7AdTghCsLfKHQlVGk/qjeiDpydXvH2x6306fOWbUGJ+hV+6mf/nHLlfIUZmMOGRsbtSJKe6Gvhci920NJqlErkEly09JazQ0+yZwyM9I3KUcNhOh3bHNrx5aXNmwLP5eXLFto22h5lFmOlGlgsYW5ZwByzDeoiyjPuCa9IN0+QqGmdss1m37/ALiubXN2Choy3/hJNoAxQO2n+kIkKVBTF3PG/3n1sk232/ZioWj/vDJkr8K6oXlEmcfkxIRNTU4Yis1vbW/b8bU1+51b6/ZivmB/eOKk/S+X3+CxPzM1YT+yuW23pibspfc9ZU//8edsAL5jP/m05XYPbOQvn6fI/SvzU9aNHUq2Z1bvDTiD1WjYeLVq/932nj12VLdqJmO/NjJuB+VBqwwWOK9jbmvB0uHw0Ibpg+UMFgDW8bl5LzDMRAA47WcsPzZm+Ulo47z/3skEaXzetkGK8ZZmSbQmaKHVXKi5QUBG4E1ABmEqASUt3ljcBcbEeOnZphd2HUvALj014W++gXcgLaYlmaNjrRIQEOAScMJ8i3UtHSJVmFSMmTy6lN2I8zDJIvwrucaGLUUaxN4JetIgTwAL1437AujBONdxFF7VmtafV6MqQ1QhUTu9GcDSa5cuXWKWINpAtSOVmYjzIjSIaxA4ZQJb4A4BXRxLwFAMm+OS/iYF78089cQP9bLZvkuya0mydC6GgLJ2eMSfKA0BmhslSVBJPjc4ZCfPn7djs9MGv9HtlSV7+fsvUiAJIDQ6NmbHjk0yu3BqYtTe+fZHzZpI42zYsZl5q4xO2OXrN+0/fOrzdmv1lo0Ple3M6UVb2dqzrfUDK+ZydtfpBasM9yxbqlhpaJjCe9/FuWZACHuwUg5w6DCrhetDXD5q8+Ehw4WeS4KKBqfAAsXmoY+SQSnO4ZYMznz4hOy6KUyUaEhWtqe3lbM8ZKyQaUQgBK1XACyKEH3XiEkaf+fCg7IaIQr2RDCkUUcdRr8VhmBQzNm9XjxMSMEwFrpYNPEJWhSE2zUGLP6oLA0clxqWtk++KI6NXevS0k3b3YFnT84unD9nw0PDiV7MfadcxwTgRF2Ox5iSRZ0DjmE6v/ZWr+Ni+yTg50wJwGGy44gsPQ6uWFgTgMXF10X0GnDcEUG1mmJn+pNev0AwROG+/XW0oJBZIoQXYxJ/T0KTKYqdzE4Iwgm04Ege1hBkcfppfK6PCq1YmskKtOGAJTFKlR2C/9T7ySfFgiLmiBN7XKszPw7eCXawI0WiRVgZaMIQW+UmuX00GEHAOIf7sflX1N+MOp1+W32Hd5VRVi3GNDMmt3Sdm1l7qYKp3oclxndbCI0hn9RxP16vzUFnOiEgQq7xeTQ5rBOwMAIIgO2BRQEYKwCj6qEXHiaLR90QWDpskDyc6deNNnRtJNqJNTypuQPAbNne7h4/T1PNdtfe+eRb7JGH32LbWzt2+fJVO33mtD3wyEUrlArUGQ2WKzY2MspUNm52mk2WAEO1BPhZYSOFszJzCt+wP+i0bH+vRhNQhDzwvbOzx2+wW/jO0KwTi4vrMsFU09g4ynH5RsBd9OkVhlJWWU9dUB9HwrNn2IXWDdHgdmw6WIPUPfrwWZk3u9jX5xzawCAbOzYxWGTO7e/Z/7yxnqxXf1Qo2b+0ltWz0KINW2VwyOC1CgB6sdm0f7y1bi+XyvY7U1P2qzvb9nStZvXsgJU7XVuZGLNquWwXllfpibX84Wds8mvftfEvvUAfrK/OT7L6AL45j3cGrJrJ2TMrK/bMzo5VInnk35aH7P8dHOK8hc052tsTepyRGB2GxnXATiws2Cc++lGbHJ/gxtbr1pYtF4Cf7TQ6YtmRkUT0LVZJAAQ3nhZ/a+y+GaC6c9FPgxiBMo0FLN4KlUkgLu1OmkETWBJQERBMQHUkMQnoKVNPzBeYGpEGAlnp69SDTd8PjgVwA9DkzLLPUzimWLG0aN/nb7dBkMYK50wXVP7/Azz9ucQ3fMo6xPkAfPQlgIdruPMetCHA/VP7FHN1er7VcSgf2tnhveEbUh8kvQhk4u8oFA2BO9oBIncAsXToNN0/dK8Ag2RJQ2bE63jire/pEaklu2h3X2aBzQ4cxrtWb7gXSncgywW+g7ITR00bmZu1idk5Gx0ft1ImY2985wVmpIFeRumdU6cWWLtqdGTY3vrYI5a3qq3evG5zcwt293332/TCnP3eH/yRfePr37bazq6dPj1vxZGKbd06oOP5qbljNjqetSrrR2WsPFix2dlZ1zOEmSeYmCLDqZycMQAAIABJREFUZbTBdg0UGIqmV7VXkWUUoOWsGjoYsE2YtFUzEJMhM6TwWhhwIvQFI1GABGAi0PqcpGnh4D4lsFBA2AIPHb46yDSigWeAGo9Nuyke2oYMQLBCaEffKbnVAc+d86rfLqrPcqdojFA6w9NqNBkeZKZP101TASYADAnsSDejLAKo8pKBBcCxKO4lwEK2FarNF3gP62u3mHgwMT5uszOzNlQZSkKaCCElgvQoR5IGWHIOZyAk07Omag76iPT+nCy4jjjEqHBnTabKgYov+74b8TR9ZGM67FC9QheJUDGdDHowbXiZWXdJqO52GRTPm9KSYU0XQ+RMj8IM3s4CcNg4eC07lXaRtNuv1jMvvd/JglT3nLBZAV641EdxYAczSUAzCW0nkwYy89SWAbIImsPGIC1CdWiE60yJ2gMMpnffEv1HwyUh6CRcGc/K28nHCdhO1YFkiNURYdifYPX2jRn6uFhSnJPXF47zcvEnFGDZng7ZBGm3cA70eWL3yODFDXnCTZUFlrd3dlm3dOnmsl29dp02C84uR5/HYgy7hJHhhPHysYAEAtffKZW/edSgIzrmOLBaWMqHsJvt9mx7e8/OnJuz9773PdZudm15adVefumyvevd77CFRcw7mP/aNjszk4TLEfpbWlniuSF9AAsOETjazYuu79nO3q6t39qw1dV121jfZlYjrrfbcwNPPPf6oexSEGLBhg7WNHL3RtIHwqjec5wFRPYYWHj3q8O46fUArNwKw/s06he6Qa1n9roxqltndMjea0NJNiUK4EqTxQWo07F/sL1pb6sfJgsdbCR/N9OzF48jpDlimWzBQKjd26jbf3/pFXtteMR+s1KxqXzW/tnyig0GMDool224XudxXvrxd9rR+Xk7/fnnbOL7V+yTU+P27ekJbu5h846g/umDhn1wedUmQxOGz61nc/bL03OcBhiGzUeBd0YvekzWGhmBfGOANg0f+tCH+FORAoENMRH4HW2nzTplDalyLlrM0wxXGmxo0fV53Me03pv+DF7HeTC3Y9FW4eN0GE19QSSAr0N9pv5OcKV5QBsxgSwxW9JCgmnCYn+nEF/XBECQ9vmS0WYaFIkRSzaHMQ8oJJgOd6ItJc7H53BuXMNf98WNLZPTqgmIw3txTWKktGESQH0zkOhTWD8BIA2yNBfq+QAMIgyIc8InCyAKnllos7vvvpvX++KLLxKI4X7OnTvHa8Nzw2sAXJzHoq4hGEklTkiYTzb5HY8/3bNsEYpIn6oR1kHJlWzPmt2sNbp5a3Vh+rnFop/MSgGA2dywo17LRuYWbeb0XTZ5bM72Lr1he3ubtreHLMCSnTw9b702BkHeKpOjNjdVtuzBvk2MDtu5uy7Y237gCfvWX71sf/aZ/2xf//pzBAXveOoRm5ocZ4gPdP/KrVtm+S53rFhYT548Y8PINsDAgotvBh5eQKLwiGpasYjSBmMp590Qi0cpIDSSlwJoscPRhBQaodClqEN7uMtFvaRIoY2Ciy0sELKeZUIROywWGKLzDgJtlmdj+Hu04OA9+B1gizFj7CIRImQ5oDx1YmBqkOEIlg8dy01Oc9ZsN5KQJQYRmCZnAlzUSR8rxtuRTePZUvgbFi4c29miCG9GPUmUusDfoGVBh9ne2mYywOwsxL3jia5DfkaucfNsvASPxKSMyQ5Ah4VMyBQ4WsLiDQ0aQw4MIXVpAIg+gftH2+CeMbFr4gO7gfvQgJDQ3CeX2LkE25dguDBIvQ0oabCplI9CemGoqYktnc3mmm3fRXEgx+4V4AChGrSpQl0IY3FjwtHgII8DOopPS7TuzF+ftcIbAZTJHIR5oyY3tZszWB7yxhf9jFB0N6wrONlF+Nbb1lkjhTF1LbdNKpGK399Jewj3tmtLhRwFeJ0R9pqYDHvgvjHxR2iw24oMTbZbv39InM4NCceB14t0B/UWyz6BYS4VIJYeYc07sEHQOmFcXbt+lRKFre0d6pCGKmN2WDuyjVsbrEyws7Nt5VLFypWy5VBYuZehbUKvi6oPXY7RdtsrQtBEtwN2o2bNo0N6MCEzF4L1xx97xI4vLtCy4dlnn7UvPPsV+5mf/hk7d+48Q37/z7/4fTt75oK99fHH7fz5M7azs2alMsrZjVipWOH4QSIAtZcxXm8RFO7YzZtLdv3GTcPvyBaEWB1VL3I5aESxgfCM3BLK13Sb1h3I85zYMOIZM5QHsBZlyxjaAhilrx3C117dInmmIWFAf1WWHeYON1/188Lks9k+clYv/P3IWAJ8YRPVaFlz94CgjWwkZB69jv2v169YJaoJaKFcmZmxrz76mF0uFWyv2bITG1v2K9/4ur0+Omb/16lFq9Ub9jc2N+0nt92KQV+Xp8ftsw/fw+LW7/vSczZ9a9N+9/iM3RxCDcYBm2q37cdXN+xeZLPf8fXbY1P2KudcJwIYCaBu2AEjai5OTI0y4gBg9Yu/+It08xYokkZHDJDmezEgGmMCH1qw06xJGqyJdcL7xe6kw2Iag9JXCfzI/id9ewJWek2Mka41zaTpb2m2S+fSPeB32Q8pxKbxqHVNjBP+LiCma1W4S+GydOhRoTonEDxTPg1wpEsWCLnTzFP3qHWUSRQgLMKTSp/X+7gehu75rwNXeu9fB7I4p8V14lxgrVC0GXYpyC6Urgr3o7qDaB98AXQp+xSfxZoJUCZbDAE3tYEn8Zhlnnzre7DNsUwOwAG0PbQscOaFbgmFWwGqslY7bFoVzErLyyRAnN2DGXSxYENjE3byxHnW0NpYW7bVG1dtb2vbjt91wobKZS4ksNGqN4/s7OK4nT95zE6dmLNji4tWKFRseWXdrl69brt7O/bow/exYvz+3oE9980XbGll3RrYWTWPCPqmpiZs+tg06UewT54943XKWPer3bRKZdRFzklIQm7hTp0nOpgos0IQFFYD7gcDnw/PoASQoT8Kwn1RHJP6qTY0VodkiDgABrIEgQAQ2nkwG5EaqwgRYoGOWm7svJ2OVRD2RAiMFL2LS3ktQYPyQQ30s74ABqEfw3KGzkvtV1JN3cXzxMkyzdQCzbI9vmjjbwjBekFl9/WAWSP8bODbg87mjIdRWMyFle7JDpI4qDmefNeL83GSz0C4r2Vewmh3wYfImJ8AaonSd97hVW9QeqIUyPG4abBP/3XGnkfXgrlJ7SAV0lRIDJeqHRYvL8ALw5ARR6OOKnGfj3ugzYA/C3zhmZMZCSNOn9zQFipimgkdmN+rLB4UytXABwCmt1TU0nQ2JqWOT6oKOdPlIbgoSh5gkgBOjCzZpf4El56g/f/ef6TBS09E/lDilURoJm1WimdDeDph1bxGYhJGDq2dwDcu5fCwZvt7e9RNof4eaFjMLz7+OtQxwTkN4A2TFeYThAL3q1V68YF5QlYYvZ6OGra6smYL8/N2990XbObYpK2tLdk3v/ldW1rZsKN210ooS1Mu0H8K94tagQAh0NFBuwh/KuinZo9N2/TUhI0MDxmkEadOHI/Ub2Qc7tsff+qzZKKh38K4feWVy1YqDNrp06ft1Mnjlst3rVQesLNnL9jZs+cIgrDzxf2q6PKVK1c5cUN4j3sCq8JrYbfAXAEBvhf0BeOOtmBJMVRvUDKIkgvIvrl1hTNxzgoz8xRJBxGmJgvDkj2ueeQCGOAD44C1ZCF7SIp7+0N3TRcyTPPW7g646Pdwn+Mbbuuzc/Pc4T/xve/Yk6+8Sn+r6pP32cRzr1j2yHfwL91/n33p/DkbvbVuH3r263ZzYsy+9mM/YDu1uvVqh/azX/qWjaGuYnz9zukTVi1jQ1mwj12+ZmcOqvbPTi/a1cqQ/eD6hj21tcOQIr6+MD1tF6pVO1Gv2zfyOfvfJmcd3JP97jEqwCEcNgatRs2Gx7A25AmwfumXfslOnToV49E3s2nWyMdpFP+O6xPYSmtqBGK1QKc1UmJpxLakwQbGdpIElar5qM1x0iipxZ8jNlVkXuG+O3VIAnRvFjLTMcRi6Xi4RoX+tH7gvWgXMDA4hzRhEo/jWtVOuhb5iOHcatP0vfh86YkUOA5Z7lT5IJxH4TQJ5HHMNMDSdaY3lhLWp5k03atkJQol9jfRKmemic6vFPeFuQc+WbgHACgcHyFDCOF1zbgPgE9gDtlt4J7uTADA7wo7Jv3q7W//kV6mc2g24N5KoKUx2DOMS7lGAiGto0bG9o7q1jpqwYra6liAEcZpNwkIxsdm7OxbHrd6rWpba6u2dOk1Gzs2ZjPHJggIGgdN2zyo28x0xe47P2/3nF200elxm5l27xOISqFhwq52e3PLNtY37bvffdna3ZxVDxt2CJfiQsaOzYzb8PAQy+EMwl05j+t2tgQNCyNBTCSsuB4mjV402RElFyKlaZONc2d2fOEB04Oo5VmVSAem7gqZewCUqL+ISTEK0eJ6GYsGewSgh6yIqJ+ozonwlgPBbBy7HxYAiANAUwgDx09nVyUZXUm2FTI9SlwP5ZDt5/GF33c4HibkF4GML5Z4PzMIQ69QpuD19l0HXKIBHsDqYXFBZ8L5XATe9UzMNCiK4/tRvBZYHqVFgktxJsXT7p3RcLNLDz/Jzd6tIHidEV6SEL6/7nsdPe02xapFFCTxRpLwyQv/yo/KB1fC8Lhgw1k1GYJGOIz6wxCM4zPQpHBSiIw4vF/6KDWx6lhSk4VtdTCh3k7O9qUhJ8cT/KKkSwvDWM/ii8eW0krxOEkx7L4xal9b5otDmq3S//tsVWQN3jGJa0L0YBKnKfbx6BUxXlxP5QkkXrOO9xX2HGl05uf1EKEAB1hdWBmwvij0UdkBOzyqO8sKjedB1bY2NwmiwATBIobF5ymm9jp4AFsryyt27z132bvf9Q576KGLVq3u2he++DX72tdfsEtXl2n7MjSYY3YwLgOeeSMjsBGoUAM6MzNl83OzDO+NjnooERM7WGJVcADzfPXqqr388st29do1TrTXr68wk3l8bMLm52fprt5uH9rps+fs3PkL3Ii9+sorBFQQ3sM7a3dnl2ALLC2LNaOIONlXB5gA5GDHWaQ6BiqNWdnO/TBHkkyA+wnNWrIpYAlUB9lUSaJPaxOT1Gf08jFM6Ai2DM8LQnqa0HYxn3E2sV4PLGnGDuo1+hCWizkbGx1me2ET2G0e2a9/9VmbaDRt7S132ZXH7rUzX3reZl+9wTto5PP22pmT9sBrl2x9dtK+/MwP2NbeLnVyZy4v2U+94e/74viEfXJykgwTogi/sbRiF+p1+4tjk/bY7r6Nu3rfLg+W7d/Pzthss21/Z2nJagMD9mvDQ7ZZHPIQKDd6vsl0m1UwvVlmsY+ODFqhUk4A1pkzZ27TEKXDbmKABFI47pUUlBIsa6xwLo2NhsY4PotNqRgmzT34mQZSCuFRU5nKOkwDMm2MxRhzzknpn6SrFXMm9ujNAAeOIcZMIAnvF+gScBFDlgaaek8aHOr9eB8Ah64hrR27k13S/eA5ge3RewHm5EGGdsQ1CLyISWJiQt0zaLWe4rzSf4nx0znSP3EehUTxWd2b5kQ9T4A4jF0wVgBQCPVh7KLKCTI98X5cB34XmMQ8gWsFXki3T9qxXveQefypn+pl254OyZNHXTX3iurwmx2lk7V9OpujOG7PmgBNtQPrHdUtQxYlZ2fe9oSVUMew17OVS69Z83Df5uePMQzQa/Vstw5PlqadWZiyi+cWbXZx0o34kI6fz1qpULTnn3vBrl25avv0A2nY8Oi0be/UrIbsj8KAHZsdZ20xeDoNDY+wUbLUvWPBdrM5TO5qYMbYwXAlOzdnTSp0Q3c2onFUZ6eT3wWM9RCu8Li1C/igV6JVARA7NFUw1YSmKgSlLHUCpgFaJDBLoZlBxqJi5bgGmXri+jBx4appd4AdLY5FR/gjF8OzDE3OOg0IXr0TAvgQ7ESKK+6FmTHxXjIEEMgmKdseopGw3hmjAWrHuENru34D14hjwmSWurZC0Xf2Cf3rRZbd/iH0BipIzCwkn3gwcTowl22Cgx0uLND0QIweRWY1mZHZCcTiz8trIAZuC/Dlv/oClSqTE+fiFEtEJ/dz1zH1wUZkA4YHVDoE52RcWj/h96iBrQlOp/DrjV1RvI+TRPQFAY3k/QmSCcClz4YS3ksS+T2JYfRMTQd86TCezi1IxPaI3aFE7YRK0f5sF4U97wBYyX0nf3eA5WSaO2Z7lmAgv7DmELjToV3v5Bk0eCf6KBZPbFQwZqhd7KEftq3ZbtnmFmq9NShgxyalUT/i5Iusu9ph3farR+xQChugDXa2tu3C+bP27ne909761rdYqZi1V1+/ZJ/9/Nfsy1/9lu1W922okjPr4PnnbLAyZBfvv2Anj8/bieNz9O1D1pvvvN1qApMr2CXP3jIaKI+PTNnq2qq99tprdv3GDfvOCy/a5iaMCDP0jDt/4aztbK9bZWTExiemOAlfev11F8JWqwSFSPQguAIwymUtX0YWsZuMeoKBMwbq/5hHaPyZ+MkFo8J6oFF9gEksbmEQ0dikaLeH4/3BsaRNAA7O551+hqoXVc8yVIlngfFBrRcj2wPWaHWtVkfh610bRCmbSpmeg9Va3YaGSnbP4aH95uVr7M3f/On3WOPYmE0sb9qpr37Phjb6YcCjkYr93tNvo+knMp6bHbNPvHjJxo+O7B/edY8dQCpA89i6/frSst1VR1jXvyCI/+PZafv2yLBlO2b/0+UrZLP+3fCo/ZsC2q+fMIN+7wy+Z1t69AX1cIcMYdYTp0/bxz72MZbK0QIrwKJwl6QJabYjDab0f4EVhc2cVY7s7E6Hc6XAg0tQfHOmsYifYji0sRMzrveRhQwrIoEHnQ8/8Tcs7ljz8E3Px7gOgcY+2+7MGfqlNFUAJvqc2HRcF6UOca3qk+lQWlqfRhIj1hsBSgEOhQ214UuDLRwf48ynWt9gq4SNjoPruPMLmie1oVgjnEfZhZTQhBZK7ae/C3yqxA7OKUH+necBCw2ghec2Pz/P9kAIEccEDkAYMT1mfT1zGRC+xSbi3sRo4royj7zzg71sp26ZdhXwxHUhGbi3A1x1bYApvsjsyND/pA29Vr7M1Ob19VUbaLSsaAPW6LQsOzxi0ydO2/SJU5bpml3+1te5iyyVCnRrB2g4PGyatTo2PlSyu+8+bstLy9ZqHVmlUrJjk9P26T/5HNmp0bFhO3FyjpqM1bUdqze53TIkEY6PDVsZO9ahis0vzJHB8t0xLBsK1Fp42AXhHQjHXTwu9gGTGeskxcAU8iVIiUkONRBZAifYEBqddjs8juL40kbgYbBoNNifshdXdW0UMujckwqvqaCtdiFYVGF0WATaxvVnBqjpELhC3TNcc6vmNcYohAcAofjewR6Oj2vlrh0TKFkqz7JUcVwwXJgoYTCKIY9dO1hAxNqTnUq7bWNj40nWBDJFFxYXHUymQmfMmkzqQLkPk77QHqp3lmT0scp9hMvIVLnLvQYZflIMmJR98QzAhH1JuaAnu7RYpMT4MCQqrRVtNTxEQuf7VJp6wtOkxEp37rjcbVxsmZdocc24hwMTp3Y+W5+YPNNSGarO+PiXA02CnWB9eD5Hd/5F+kj1Cx1gacclzVnawsGjps4UaSfNbLM3mZywgMaMlvTj5H6FxtKLQOAo5xYja5SeYb6LJnPL0I1vWMhMBvuo+/SFy0tBacHZ3t6xw4Oara6t2frGBg1BBwa8tAf93fIFu3n9OgEK6wpmcjY5OW71w2qSJIFM46mJSXvogQft4YcetGPHpmxyesS+++Ir9ud/8SV79hvfsEK+Z+Mj4zY6Nm4nTp62H/zhd9vxhRnav+BZQdsIUKV2g2YK3zs7u7EJyVkBZbLKoaPM5eyLX/yyfeUrX7elpRWyVdBibG2t29r6pm1u73LBQuwP8wLagLv8TtjHhC6yWMZCmGU7OuhEppP7+qCl8Tu0l9icMfyMPttBYg3AotuloP1VdBvvgfs8xjqyG7Uowh+Pmxn04WBiWH+BIWwsXl4+C5scaJW4MAxAz5e3TjZjjV6b1zFSwoa4ZS2EC2t129uv2dTUqJWKOft7W1v2aL1heydm7dWffYZyEchHZl94xc4+96LlG85A/c4Tj1BTBplJs921Exvbdq56YJ+anGIYF0wTZL+/ubJuFwJgfXli3P782IQdZjOW7Zq9f33bnt7aprD9l2bnrXV4YCUlIGFDUx7kIg2mmYwWSro1jmxiDNnmOWa5f/zjH6cGSwAiHVYTc4Pr1YKp1/QzvQnUPCcwpr+pT2neUead+oOYH50n/TM9PySRhzjRnTot9VucB2uIwJbGNK4L58b1oF3kX4W/YywqBCfBOY4H8JXWWKWBQhqESLMllkb3JkCBbEUBpfTnBLZwb1hv1K7SBqeZwzvnYhzH599+ZQFFotLPTm2okKQE/QJTAqd4n5MUTpqkv8RSganC+8+fP09wqk0eji2gxjmLOmtnpHHd+AwAmq4PTBjLCV188oO9bD5r+fau5dt1y0L8mMlZ1x34OP/nULcm07FMa8Cq3YxVwfp0OiwfgVBiKZu3YjZju0tLlkOscnbB5i++xWprV2137RYn5Mlj01bIwuKhYUcNCMfb1jtq2fLydRsZLtjZ08dZgPj65SUbHx+xUiVvg8NZTpYvvXjZlla3bLda5+cnxkfs2PSYjU8MU8OwuHjCa2vBlKwIY09nY5IdRLdfR1APjZR8LGxkmLjDcEaKi1W4oCMsgh06OiUaG5OXahJClyWxNlmhSsWFqVFgVcxVevcEzxhSxTQGbUbBVDf6A5MFOwWUwiFahgEjrvMowFToprDLxGRPoJNxBgz3CpNChCMlvMNEj+ulY3CpwILeeJ9AE9mvSCf363f2Ea7Yt26tc2cAf6zxsTHGpzc21qNMjkwkHYhoAoGwmGEPLtQe1vMELgUN3QBQTus4J0sGEQx6sWmybaENw1HoXSbTyihA7BORh+TwTUEwBP8BKLzje0hWWYGOYyL+lfIOop4lZXpHXVEALPgKKZzZB6sQJ3vqO+05YFXBIsZ9awlpoxL8dBtzpAxCbzuFrAW2fOJSncGwUwgQ5MeLz1EHGGn1nQ53WXjW/Ly0OneYnsobi0/nTtcJidFC98ZzhYbHC2VDU4EFWe0a6f9hPurMphd5phnlYd129/aTYqkHe/vMZOUuM8qt8HlEHcMWAAael2WsSMdm1PQ7INDDJuLq5WsETw8+8AAnv4P9fXv4wftsambCDpt1e/X11615dGQnTyza0PCQFUuDdlhv0lTUS35hTAFMOMOJL/QZju/QZbL0VdGBn4qvr6ys2ec//0V77fVLZHe5qFVwbNQJBOuGrN5yLNDeBhi7MralxpEJCg5YHQwPUNjuBsTwk0MST8MabTDRbtbLTQYzBvsFrsFQyQYCoVOnPB3AKyNXYwv3ySQXMEWYa5poW5Qb86QZ2kcw0QcgDxnOdcvls3b+/AW768IFW1tbtZtLS3ZQO7TB8qCN5rM2mMvYiXbD/puvP2eFVsu+/NYH7IXZadtc3+E4L3W79qPXl+yR9U37R+94wvbbXRpVt+qH1qUTPJj1IIuR4FAu29+9dp397N9PT9gtZA9k/H4W6nX7e1eX2D6/PTNr38Fzax0x5EkRPzyehocZfWDtV7Dr5gkU2DxiXoH275ejFuFtG51UZp4WeAELbQoElrTRS28IfTPozwZ9Hf0G4S5psPC6jqvzCsDpsz4G+9qgZPOY0lIy/JmqaypAkMy3mQwNM8WsoD9j7pcpqIBeOrQFcCAbA276m02+X194TWJyAQjOw0kdSmdspDXSteCYae8rMWt6n481N8zG9QLkCDjp3Arp3Ql+1IaMuATg0pqK90rnJnAj01CNc71HRIqe7Z2ADmwZQBVsVKampniNOCaYLHxGx0+3h8AurkfZmGhTgbnMxSf/dq+bzVuhU+d3rnfk4YGMgw4PTcF0sWf5TNGava4d9dpWz2Rtb++IxUcRUshC51RH0dSWZYoFGz15zmYWTtjm8qp1mw2rlPNWyEBo22YKLpnvw44dHOzY1OSwLc5NWLkwYDubO3bi5IINgfkazNn65p7Vqj1bWd+2lfUNqx82WNtwZmac34VC1mZnF1ynwhALikcDKPhC7jHSJkN9yeAJ1gcNBYYLHQNWBZikPFyJTD+vbSb0jzAHwB0n0EhDRyjSB55Tlu515ZO2D56wHYgOpcky2U0h64+GnshDc0yCh4OJVywZJkLUfKSdBMxKu11qWHA9ifcVPHGCMcA0Dh0IBwfCjjKbC38RNy70MhsU63fcC4RGpgFMET7AtaCKOJivsdFRLmpgwFB3zIXungqOe3cfoi61JqHCdW8eLBAIUaRUSPRRollPCiwEuyPwq/ZRCIsLdwjCZWiJ95LVC2YPgBX30hfcuy7JQUyULwITg/6MDQUXXYAFD7eyFuUdpX3A0ooZFFjGCVz6DaahR5a3z+G5B5F7P/k0kZ5QtZvjvVNTlv57In4KINgXZHr0p1+IWpO9Jhz81CSrSYP3npqp1Bb9mTSSCyRkiz8kE3qAMNZ+i8UA7eQaQCwuGMVmediI9HoM+e0hK2d9k/2PGYG0KdinlokmuomdABIXHMgSZKMPtSPsjbRn1m3L2d7OrofPLWM3rt+wB++/zx555CGbn5+x5eWblusW7eSZEzZ/YoaSguregc3OTjL0Pjg0YodHHrIG8IcOCUkptPwA69aBaL9Fdp6ACF5OzaYdHNRscwteVVucWNc3tsiy4z6YuRekoyZr/I5wpDYIeKgMo1BsH2ws63KJ2XQWF47wKF3ji03J9nb2bQ9FosNbjify+K6H+yPpBeOMnk8xx5BhjyxhWDJIPK/i626HEklAAGskTz0rVnMBw9KwjOn0WDFjZHSYRsbl4UErDQ+xzFa+Wbd8t21D1raHXr1s7/7/KHsTKEnPq0rwxr4vGblvVZnK2qtUUqlUKi3Ykk0DthG0hXFj021w8wS5AAAgAElEQVRjlp7pcxjgAI1hoFk8LObMmGm6h8PADDBgMAYj20N7wQvetFhyWbKQrFLtW1bukRkRGRn7Oue+973IX9myYaJOnqzMjPj37333u++++26vie7qvzx4GkWmOEng+4Ogm9dQYRur0QjarlF7t1ZF2K/xUMYsC2cc47ev1cJaIo5OvQ4fnw8H8H96cQUHanU8PzSE94+OorGzg0CL7ZKYedAK2CDdvUPMOjCO83ITQsof5fLRaPQnf+ZncMfhw3o5DYx6CoBsoraJ0vQ9XibLOyELk+gRrpsTOEGKyVL4nr0Mi6Ui94IHuR7mhbhnvA4IAk/6ztgSAy6mW+J7zZzTgIAuYDWl6gWQNrdYdsbSXCZu53mYq/ve4zZQZODPUoY8dANOtk8pDnO9HC1G2fFKJsalRA00WcrTGzP3Xi/LuHhZRAOU/NwgO+QperJteFOwdg28IIt/5zUkE0XAbH0P+X/RazpPLgPVBNaGD3h9eW52PUxf5jv+4Nv63UAIIXqi9BsKsPqcbHRVLhMSXQy6DIRhMezs9tso93woFuoClGTFT6E4J2uuMnx9RIdHsf/4vaiWdtAlM9Rvyj4kvcCFP9dTTfa4qmMkl8TEWAqRQB/Vchn752eRyiSRSMbw3DfOo9MKYatcxUaxhJ3tqqxYhoYSGB3NIpWMYmgoJ4CDrA4BViii1Lus7lyrCmkI6sAT01xE+vrg0awuJgJVvl8GSZj2DFwNsQmvaq74GbJLtsLkhgk4xB4hoF4fwiaROXMMhwRD15mdN/TVTIlr5OsE2FrdppVashISFk1X2YyKPAZWMRJE0NlYmDonWicgstQd90lmTSuVdB8DLyxX0UEtFT2y+De6Tks6wq3qZaXt2JmlpWV0WqzKTODQoYParb1acVobNaRV0KBzgT8o0NxNCqrfoXmj/N3ZTWlrtl2rB37QgKISGnrNTKuig81T5eNScroSdlV81A3KhKlpWtNvyTG5Jt+y4jSAJalWTadKQ213rznx2b74/mbDrURcypH3QyvDFWKReWOKxM5fJhBhezihabrPwJ2BrQGLJnhqF2TJFfQiImmurc/EAGB5LSdEP6ippIHXlGPE5J64z1oA4TW1SkMLON40rKFEbUmk5ydCaJ/T/Dg7COlkz4nUrWhpvcAiEgabra0CFm8vSQWw9MVstKQiUAKRAwICYtmbL0xNkgIs6v3IgLCzgbR0ikYk7UOxOIXwPLb8xoa02br/gTOYnh7H0tItLF3fxOT0BA4eXUAiGUcxn8fQUEa0VMlMFv5QHH6/LurI0DAFyfGtDKkCVnM65xiq1qpYW92UBtEUvRJgSasauqpLFaB7Nt3iSY9fe+NZhwNl+mjkqTYK+vzxPvIZ1iITjj8CrFSKRSTsrZpAIV/EVrksdgNyzwwgu+fN0oS8PiIRcMdi77WFhzSYF7NVqxBWMCIL2z5lC3w2qEHTtAsXxOzk0WfD6zbHD5UYAeRGc5iYmkAqN4RSeRv+Zk0AVsLXxXq5gl9+6RJyzTaenprA389Oqeu8L4hun2xYS1KMEtI6Lfg6bUSCQJByAwG4fvjIXLtm3lwkdWsNgG776ONsqYx/t5qXisX/dOI4FumAXywCjRqCwaicgwAsVrDHufD0xBMCXvptRSIYy+Xwrh98O2bvOukq5F17Kcdae0GysTwGkryAxNJBtkAi08FnwyQWez9jiz/vxG5pfy9Ys314mSIDVQa89rIsg0Wjk65YJaClxyxNaPHGK4L3pkENfFkM4PsJVOzL5i2yQd/Ow8quoZdZ4rY4b5lXFM/B0mrea2nX09KO3JZYIUlsMJnFqyGWATxbZPK7pIkZNxww3AvKvD8LQVGrDYTyr7Uf7oOaKwONZAlZ+GIO9rxfZm+hbH1N/LGsypDXi8dFsbzvzvsf7XcCbCsTQsjfRxAt+NpV8UPRTvZ0DSdtHZF8OgNWwNfDaqGMwiY1PQpASFW0uH5hUOGAbtcxduQB5CamxAyvlF+Enx3pg8zLS3MDxMJMjfkRjwYxmktg39QI6tUdjE+OIpNNY3R8DH/0Rx9EfqOKAB3SIxFsrG/KKpQeMgxS+/dPod9rYnxsFBMT42K+V3CurFxtU2MhbJTzXeIDTjA2sPX3s81FCkXXuFmq/gTIqKjQcrb8HAW5fFkFmNgwiNMyu7rHtJrPrZQs7ysrAEmbaUA3GlSQbqOpzsID5ogl5a69gdNxCfJ3zZ1Z5SmrDVfJZSieugnpX+j8BXkOakaoLTKouWLAF5NY0c50pUjAqveMteDxiWGpM1Sj2ePqyrIAxrGxMZw4flyaS8v7HTjVXo66CtPWHG6V7wxEKaiVdJRjLGiuKKtrs9FwnlBexofbV2BlviVeNofrb9UgKYBWliocUL8v00JZc+FBnnxg5+AxHd2zqrWBqGm6nujxBKILKtxtfi3Xve+KEwToaTDgcXASUaCoehoFYyZYdyJ2/n5Ae7nJwU5RvN12Qaum0QYa/MFK3LapHIdq/vg+DdoKfE2zMQgwHhd5L+Czlf2AsnfHrPdht3KQgS8mlbsstIBMvCxxLpW2wVY2FDXfvLmIUomUekjYoVpddUEEPQpKOwiH1DbBChOS9HVjOokNe6mR6vWwvrqCSoXtZpRZ5CT8hjc8jO9+07/C8ROHUSjk8fePf16kBoeOHcTrXvcAbl27LLGB7aqS2WEcPnEC1doOtotbKG+XJJ3HeyeBOEoBN1u8FMUdnqmBxcXbuHyZWjA1EbT+fppqcTYjYizIwhW7zmTHtIhDQIvr48fFnI5P3k8CGUlsOeNajr+wNEmmDUoynsLGWl4WkAKwnK7Dxrc+A8oAqX2KLibET0wKSPT5EiaOCySni5Q0Y0ANhRvNmmpCxV8QaLc6GGrU8dOFDdzpMfL8dpMT/7aejKPs8wm4MgPQ/+34MVwhey99MaVkGX7GBS6kpD9rUAqTpBjCDFuc9Yi66rNMnQ2nu4j1e3jftVsibCfAWozH5Tk+5gTS/9zxyeQ+tx+Bn/9pJE+dAnZ20GNBUyo1SC95gY09816wZXYFlk4zdoiTqrEyXobLO9l7mTAbg9w2J1uJKa4/oIEd+yx/b61nvh24kIWiW9xwYuexakNzrdIz+wRdX2mQMbBm4M60UhYb97Lb3D7HobWH4bjnIvtbpfC4DwMcFrv5O2OkLL7Yudrx2DEaiLR0pT3L2opu17vK3m+ie36n1slYIz4nIodxn/t2zwrHtPe+2f3nd9OzstDFHNyPHj2KW7duDe4j7xX3bXoubs9MSXkcvC+yj5OnH+n7wmm0/HQOjiBEWrFTR7C1KcFAK+0CCIY5qeyKdTlpL20UsJUvi2lePMcgyVVeAN1mF/1yAYFkGmN334VwJi35/tOT42jWqhLQNgtbSCQiaHX86LXbSMWCOHJwHidPHEEiFUVmKIOFgwv4x398Eh/60OO4vbSBMNtUZLOiEWqJB0sf0Ygfp+4+gH6/A1oPzM7sRyAaljyqVk2kJKho01d6SqnKX6YlBiLxmPEhmUiIe7QwVK6XEz1sRPTs88kDR/CjwZWaHzZk3RGAxdU4QRqDR4gBUALtbnWe3DwGN5avkwp3D32YDVudKJ4pKgF0dFqXBscqfiWgyQ5lZHtC6fNY3ERhImjRW5Bm1FaSCNMg1VWjiBt8NOpQu1lX+FApV4S9stSgMDZOJEtWTwNFRNoFlEpF8QVZmJ+Th4pfXLXzARIjUV5NemtJNZl7cF2lR73Rck7lrHZjX7GatjGydgcCvpzPxsCTRicRHV27IEUG6qAPnv5d0w4+hP00m3w1wBKAY5olV/UhwNMBMfm8jUJHKes+lKmgREZc5tl30TFrmvq0Ly48eL+V7ZFVqvSA03GzqyPftVfQSjBltix4qGZLweIA+HiPzfQa7miNGfUGaQu6vI8SxF+znY5rBux0HjxmAmRzAue+NfUnT6iAg1g0jHQ6KcfF5/3y5WvYKpTkPXz+GIDYwkZAVq0mrbWKxbJj3QLSfYGnFU1wVUcmvItwwCcAiz1EWfNG8Xe5VEF5uyxpQcaRAwfmcOjQAg4szGNsbBRkU7/wxS/JJPTAgw/g0UcfxcWLV/D001/Hyuo6vuN19+H+e49ifXULlWoD5Xob9zx4Ct1+C13GirZWAxHw8zjpUcWU5nPPv4Bbt5ckrckUIKuaddJVdkvS/OydGApKL0DT94iHD3Vjvb4cG+NLOp0RrSKLb2g5oQsRmp72mIgUobmkIht1xGIBpJPKDgwPDWNzYwsbZPtZYUqxtmgKbRLQ+ymdKZwuSwpm2DaJhQfSacAa12u8slRlrVkf+JXRuLlRr8p6galTAeJ9P45Uq3hXPo/9rV2vqn8JkLH3XIzH8f7JKZ4hwowdNBOOBNBn02tpC9bH/VusMvTja7msY6DEsB0hv09iXpeppH4PP7CxiTcUSv9/dj94b2BmGumf+xnE3vbWQTqwVW+gubaGwMgwghQdu4WHd1Hp1UuZ4NsKMIwhMU8mXmtLmxkwMEDgBUs2Sdt4NobHQILpJ+04eAwGjmTB7mn34r0YUhBB3awDxWRNzBjUioW8gMkW9tyGV4tlANELdmw/tsDksfG4RbbixOGaTlf7CauKtGPie1QqoxpoLwj1snTcj/f62H4N5FgKVsiQPWDJgCTfy2NnFS+PxwT9PBZeEwO63mtnQE8XQ5Yp0WOxc+V77LgJmAiMV1ZWhGDgtbR0Ice5MW0G0s3U1a6V3IfTp8/0G75h+CNR9KXShJ3Qg4i2CvB1Sc+30eGgoS+WMCR96T0Vi8WxVCihsFVCu9YUT6peNIlej+Z+LfgbXTRCNUSSOUQTWWTH9mN+egSTqRBKmxu4vbyKSrsLei0TNDBQ+Tsd7BtNYm5+EtOzU7jnzD3iEP/4xz6Oz372SVx45SYiMYo0JeGPSCiKXCaJo4enEA5TOEqwE0EgyjQAGQ11+U3zJjCUk4IWVodpiZiyOi6I0baATJA8iNYAmCHBVeWpjkt1O5wPmR6q1KoChhjo6MQuLwFt2r9Pt+UaUbsgaFSx3ERnCqqTrqZ7xJNHrAp2WTcCR304eDyk4Gl6yubP2jTa0mraYFeFs3xpn0AtJ2WAYCpG0o/hEHbKFdmOPQziiMyqOwEfCmri8QQataqkQulVRLA5OqJNuelYTzsLSS06d3d1L7eVE9v3aG813gOzHeD1lmMiq+dawoiYkBO7MAHu+M0CwjXeHlQMypm58md3niKud/op/klMFeUDml7cTY057ougbQCtFGQLoPPowuQ8ZDWjpfVSfcVUqnQ8cCos15RawBSDDoFvQK+3BlJXJCg7cGDOsRCWkjMdklx3Y+Sc75Wdqg16CxB62ir+F1EwtY0dMm4BSZWa+71ojfh3TVoKu8NFBL84gQ9lsioQdpYekt5kiklYWZ3QWTFnNPj62gaKhTJ2KhQW6/VttJuymEklE5idmcL+2Wksra7i6o2buHztFijniwTCiMYjmnbkNXTPiVQmtXg8NSSjEaQSCYwOD2Nqehx33XWn9DnN5Wj+Fxcw8/I3XxaGjOzL/B13YLNYweraJkrFbelLd/zogoxxTvDZ4SyOn7xTWCoCuFqtIYuVmzduiZ6LZdnsQ8gKQm7bJkCpDHWpVrFeCTGNrtpMgpwGi1gaTQRCPqn+jfuS2G6WceXKBanGy2ZymJidk0o5dUvX+yoWL66qmb+n/xTd5BPxuNg/sIBkJV9Eq91VUGIVqINFoHZpsGe14xYC1Mc6gktilWgJZWGh1a2dvk52kn7tdpBLJzA+nEU6FhagGyUA7HVRabZwbHUDr7u5jCGmZQHczKTwuZkpXM0MiT6NY3c2vymdC+zh5qPOZ+VKQhlxdc6nQbXGaL7OFot41+0V+f+HZqdxLjckWjApUpH2Vj006xV5bqfrDcT6PgTCUWoOJG3LbMdyPIY6n+VOByOdLt65VcI9VRVn+9mm6D3vRvIn3oNAJjOIf152ir80YGQ6HgM3lja299siRSQUTpdjwmVuZ6/3lP1OjsVse/Y0kebvbfxym17rA1tMGnjhey2lZsdmgMBYHgMwBGJWxWjb8RZ4eQGWMOyuAtGYXCMTDCwOLp77j2qYdV40DbMxel6AxX3yuliKz67XXtDp/flb7dM0YXYdNJbqwtiAlKU4Caa8AEvmOVYHuypLA892rw2Y7QVY3thq95D7IqAic8X3k9zhedo+LN1pgNPAtzGEDmCdJreCui8NfyAGfzAGfyiCeK8KX4f2DQ0p4fUjKE04AyJj7CAUTqDYaKG4VUJlu4pAMIpwmifbRZ/ApdZGJ9ZFr8XgFMXQ8CwmD+zH9FAcgU4T28Uibm1sIiQVimTJVIMR7FQxPkJN1jDuuvsE7n/9Q9Iu58knzuHJJ7+G/OYG0pksckMjGM7mpD1GvVYQNoakQCQWQ7WhjuSkx6kRS9JThatl555OL5hIOIq2CLw1pUVGjikKHVzq6i0XyNH1fGAIpkT75KrdODHoxVQWSwYo7SGEmteJ1vyduA8RgrvtGUwwIbyxJtQP8D3aA46UflAmOm28y1x2WG6w9HBjOlNWC6oPIVPHY7EBRiAjjXcJsGr1AT3NtCl1WrodvzaOtlYorjSW22QakWXPPCdeKwp/mYrkREiANTI0pEDSUnlmZeCYJnFbFgdqQXuD9AbP3QATJwEBie6CGDDaTRnqakOYqoGVg+tI40qSJIgMLCK0tFf3oeDK9DaSXuF7d/NzDmbt2ibs0tg+bWW0R4A/cDC39KE8I8rAWdUOt+GVU1nQGqx4nUher5sT4JtzqRy4+4S3XY5bZWm1mJ6XPFt6YVxKU6sazf9roAtyDFw0zJZXZWFROeGPDOdkIjYzXFqdcPHCyVQEsxSO75Sxsb4hrDEZJqYHq9W6gBxqFKltqtdbmNu3D/fcdSdOnjgsnlQvvvwKnnzmHC5cvIZcKodAhJobSgeYqtZgHI6EEKPD+lAGB+b2YSSXw9TEOHK5NKampyS9L2lsGTt9OR42YWaz5838Js594zxqtTbi0YQsNmgw6Q90kUjEsH9+BsfvvFPEf8XtHRGrU2y/ePOWmAZSQ0MWXNOA+hImgtYsVm0os7Jfnn0CAT6Hm6Uidorbog/NptPIRLJYOHEAX3/uq9hYzaPd6uHwibvEBoHMlyieWMno8yMRi8sX7Ve2tjaFcecEOTySw0Yhj9U8+56pabDGCwXLfFwJzgjwBKQyVrp+hJq9dg+MACyXkndC8EZbn4cAekjFI9g3OYZ0LIKwEEtdAVdkkuqdPnZY2V2t4XX5Ah5cWkbUNfp9OTeEDw2PYMOl9WRxKIskp4FkRw9Pr0+zRqHk/IHSNt61pODKXn+9bwbP5thtwz3HohutIWBFKZQ0kF2lLo+LfPdK9oHvW93Ad22zG6K+om97K5K/8ktASllWmxxtkWPx1ss2yfj0iKC9jJSAw44aS5Pp5DPL8zXwYgyYd18WM3Zjh45pbzrQGBsvyLKiD5OTMB6bbonzDUXWZE7MHNRSlLvxTWUnds4mLveySzzOQbbAY3tg7JClQ73vsWvrPWfvcfP68Djt73YtvKCG77GKRpMqEHwZS/daVgky3w7YdWXPvADJmihbGtAAqd0zE9TzfTw/7osAjNfH/MXsmG1BZffJgKzFATsWngdB1nPPPYeZmRnJ3vB3BF2sNOT1Y1zgudpxGYMn2zhz5kxfkGE3iHYgh3AsJf4lCX8b/k5DQJaAF7Zn8ZPJaiPUb6IfjKODIApbZWxtbaPtCyKdpSOWT6reqttVhIbiaO1U4O/7EI+mMX78BHKZGEYSEaDVxIXrNxAIkDrXChuKFgv5VUT7LWSTMRw+uB+PvOmNmJu/A5cuX8OXvvwEXnrpm5jbP4eF+QVMT04hHonhq888IwZ5DITZYbbRuCkmgNSLcPsEXVqBRy2EpurEed1RoAxinGRkQnXWAeJRxQDjJkv614iPiDjYarsBghQBUtIuQEs6ZWXhSrU1lahCaSv9t4eCx0J2h8ellKiya9y+MCYu8IteTJo/Kzjjap7aLQJZq9poc4Xhg/QxI8hieoLb1CpC1YLUqrXd1CQ9wFz1oOlgmD4V3w7nS8XzI9jrMG1AjVMkilu3FwWExsIRxKNRHD18eNDCRYGWOqbL5MAG06INi4iGSQKdc2/XIgAnhhcrAG1sbdStWCw4sb2kqwaiYvWossnHzYqaDnF9HjUA6vYl8Gh9prt+WlEmjc1FhW5l0jKs5OdBgBaRu1shyyzm7CioGXHHaqagcm4udWNMlPUi5JZtsA5WbM4jwTRmKrPypkJV5O9NGdpqmgDLTG0V0PG6aosr5wMurJQwhUz7E+C6qrFIOCgpX4qQeZxD2bQIsFnkwZJ5rlBovcIUIG062POPAP7WTdUl8ZlkUNEKGQJ0TkL0qgrj6OGjeOC+07jr5BFpTv7S+VfwuS98Gf/wmS9ganQW/RDQajfl2ZUG8Nk0csM5TM1O4fjxo7j31N3ScDw3lJEiGy2Q6IiGi6l6XkOm3hjQyDw9/dRT+OCHPo5Ws4/9++cxOjyKem2HfRmQTMZw4OAcTt59t1gr3F5awc3F2wLK+CVUvkzG2lbKbDV4f6Q3KSt0CRiY9vX1BXAS5PD7ysY6ChubyGbSwrZlEkN46w+/FU8//RW8/OJ5rC2t49SZs2i26C/ECkggEg8jHU1gODuEbDorqSq6v/MOc3yPsPVPcRMbWyVJTQ7utVUjO92njRFei1abHQGoKVOJIF+0ee2QGhKGiZXfXWxX6W/YRzISwszEMBZmJtDjfXD9VZvMIlCz6QuJISivdYAgs1bD916/jvsLhQGY+Vwmi78fGUbb2chQG6pOJc7Q17EM2mC7j/tLO/iRldVdZOX534f2TeHc8NBgLPO5YHtZLuJbrrm6vZ1p1LesbOA7N4uIuLYtgZMnEP7t9yF0x7xL6aokgxO3ic5Nc+RlSrz+RQbC5No5CwATizMdThDhZXhsO3Z/DHTYpG2AypgeS4vZJO4Ff95j8rIpPBYeA/fPGMzvPAbtqrGrSbJ9Gytl2/YyMdyWgQ5dpCqwNIBm2QtLqe2NVUIYdLs61zWbcl3NjkGKr9yixKvlst/ZtoxxMubN7gnPhedkx/2t2CyLnTx+bkMWQa5Qxftg8e+WdjVGzwAaY5bdY0nt1+sDDz4DegNNtmv9Y9u2/XJRxnQhpUDEAayw5/EYkOMxcT98Zgi2+Hsp7nnsscf6i4vaxqDejaIbTMMfjatfS7eFYLsuX4F4BNJVoU+2iVQRvV782MgXsJkvSG+7WDKufQfbHZS5yhseR6dOwXwD/WoVI8ePIzU2hhAnNzrAhxgQRBmtjvFkUpj2ajcR8feRSwaQzcVx+t57sX9+TtJw+fV1JKJRNKpVrC6v4sqV6yiWG2iymSuFsn0f9k9lZJVK4Xl2aAhj4xPiW0PtEidzTZMFVWjsfJqkzQJBjCuZZdCQfovSsDgozsY0QBW0LCXn2gRa+oE5h3XeOAGK0gaDLWLUol/TYboCZtDleUhVYUeZGXP+lUHgacUgzFhIKx4tf85UCCdQHrv1LKSmQ9gy7oOaBgEozgneVfqJB5b7HffflYavOqlzpcxrw2PS4KE5dg4CNuXlS1gunw98Vpq1ugDp+f37kU5qywDpieb6HCprtCsK57kT9PCLHkXSqsaV7HN1L30epRhAbROkOa9jdEwsLO70A9G7ru6N/SE4pAZNmTsNJALs9ojYJcA4oKdCYG+qUN79qgFvTKCtTCUQEuAMAJYG5oH3kPP0GvRrdP3gHHzT4xkkOHUIG5PnXVFbMPQGPEtf8ndybwd+OQR+fEa1V516wmpQlCa/gnvp3RYW/yMRq0bC+tz6fchvrGO7VEKlWkO90cbNW4sypqlRIlM1Mz07aEAuE06AAU61dixoYCaktEXTyDBmpyfxugdP44GH7sdOrYbrt27hy195Al/49FPo9GqIxcOygLjv3tOYnJrAgUMHRGc5Psn2NWmZTMQ9WTR9ZEdYYq49MZVtdUJvec66uHLlFq5fX8Ty8jpKtDnYLiOeYKq+L1ojWi5oipq1zyZSVx2a6RfFlNB1KxCNI8eoMDsqhegLE63sERm7fKmIKy+fRzKaRG5oGGOT4/ieH3gzFo4exvKtZVz65gXcunwRoWgQ8XAUiQh1VhGMTIwgHosgQDBSbwgLdWlxEdu1Otp9P5UYKFTK8twL6+zpWmDpEX5nTBBGVhaH1Ma4npQkMkMs6IH43dUqrHxs4Y6FWSTjUWTiUURYbLSxKtfJHwwjHIuj0WPMDekCmmFZmG31y+OFH+t28BNrqzjsROYUnn9lfAz/MDE+SGMypmks4a90IfLgdhnvXn5tcGWT11/vm8JzYznqHlCr1MTZHc4EkveIk9kbag08fPUmMjUtMAqfOIb0T/0kfEcOASPD8LG9mcdR3SZ4S8nZItS+e9N7Nimb2aaxQRaPvak272QuMdPjT+UFavy/xWrT8vD9XvsHOzYvqDCQZufCY2Bs4Zjg38wk1MsqWXywc7Y45T1WW/Sbd5WXJbLPee0VjK0zQKTFHrqYN9E/5wW7dgZMZU719Hn0AhR7j1Vd2jFI0Ywr8hKpiXsZsJP51RWlcPvec98LyLwMm1UVmpaLOi0DxTwGvky0b/fOtGaWerXKSW7XGDtKIQxU8bipS+bnyGoRXFnqmcfN+0YNl++XfumX+ufPnxchF1/VfhKBaBa+cALoNBFoVZHoVBGMUotAPBKSr0gAqAUCKDbbEoy7+QJ8IedsKuVkfYSSaVmJd5st1DY3EM5EMT63gFQqJwChUi8j6AsKcGPjziDTHtRAgGmjPhIhH6ZyKYyMDCMUZpUcLQcCCPr7uHX9Jq5duSGtGCZnZxCMxFFv93H+0k0cOzKPVIorcrJEbUlBkMlieS/1QJwkqQkhu0HHeanGcSk4WbEwLefKVjmRM7imEmqQJkoFdmAAACAASURBVMHOmRMaM8WAboJY7scCotkFCH0ubWJcg1bXHFp6rFLQSsGiY7n4nekbSe95Gj7LoHUPccMhZKlk8gfEw4uTBGc7Tgh8H9k4AUbOpkDy5bLqIBsVlobexirxeNk0VVOMSofzYRHK2XREDCos9mmwGSx7UjYQ9geF+WMLEuanOYkJUHUakAFVKhOm9j8zw05vCs0Aw6BdzMCtXMW6BLia9tJJUh0tlEky8MZJiZMDt8V9cIAoCFHtmjFLaiSqFL5Jy9UKYdf0z0TCNqAtkHlXgXocrgecVW1ZL0IXKCTgOVd6e68aULrGve48doOLxz/LgJgTcumzZn5e2rjX2+CZg5rAmWNEWjJ1aFrblAmY90i0EZGQmHxKm5pWU5qTs8dfsbCNnZ2aiMOr1SbqZEDpKQY/omHttyV6KYqzoyER9nNyp4+UP9DHxhpZaj9mpsbx4NlTmJyaQiaXRTgWwfLKEp76wrMIhfrSA5DBaN/MpIAepu6pP0qkkmI9QjuRVDqNRCotFYlkSwkSddJir08+v6zEDQr1z0bSW1tF3Lq5jOeffxEXL15GPKEi9Up5W9ruUA5gKjRZNPrVY44FHASZjAeiYfT2pqSnHEEVFwbkxNxYSqbTmDt0AOe+dg6tShNo9ZAbSWNoahQnHngAw7kREXp/7TOfFPuYKIF4zy+dJsZmJsTEtFGtYGPxNg4fOYqLtxaRL25jbbOEVrWFBntfWtWUdUhwFaSiBR3oeFhVwTZXTLXyPNQIlotIadUT8GlxQoJjgMx4R00+OVE7HR5BDfs1tns+MY2mnYqBBknb81oJCGcar4/D1Rp+YGlFNFJ8FcJhfGpiFM8OZQeCYXsm7y9u493Lr04Leid97///fGYcT6QS6JOdYIyLRjE6OopjjSZed/k6ZvNb8vbg7Axyv/BzSP7QD4ocoHVrEYGJ8VcBLJvgbLIVFt+1R+E9Z0zwggPGRGN4LFbyuwEr244BIvvZAIMBGovT3njB7RjQMgbqtdKXXiDiTQFyHwYqbD9WxWc/e4GdgSWLJXyPF3TYMdvvbI6y8zYAyG0ay8PvGk91zJi+ylgfS3EakDFAad+9gIn7M0sJi8X87mUb7dp7QeFr7dPOde/52/682jAjCmzuljjpNFp7QZ2J9Xk+BPde8MW5hYs/ygy4fQIqZgPI5vPc2IuSoIv/J4i7ceOGVhE+88wz/Y985CN48cUXhQJjUK310wgkx6Sdgb9dRaZbQzzqR6VLsln7WTH0+IIRlCJRbPX6qCznEdxYBwiyKDALReCPRcHoQm1VZSsPf7+BVG4c6eFxRBIpNNrsY9gSMTT1IWG3cusGVQBNF+J00I9uh33L2ggGw5ifn0Stso2lxSUJrkO5HJJZ9p6Ko9314fKVJWRyOczMjiMcIR3aFEEpV5tspcMVLRkP+uYQMap/kmvA7FYfNhAG6R6/XyaWwezOgmv3Xq3uU0sH0WexubGzQiCTpZOzCsdlu2SCXD8xpnp44zmwdEDqz+JmLkyYW8G7Zs6ySggGBR3vDgifTJSyCmf6SwJjQFgH3mwd5GEJxpxwxRySKYE2KV8yGQGpkOMxiDeR68/I6yQrEgM1TJmJ8zMnuq74Y22srEn/yMnJCYyNjikd6JCTUtcBCfjmLG709IAWltYzHMBa1WmDXS0W9FdiikrwOHCs3u1baO7hJvK1lbRWgmqloqXqJG3hiewCLj1BaACw7D1yHjq524rKwLYFUufNrR0BrLLQqhH1xus5SSHC7nEL22c9FF1a0ooDlHEyEb0mCaWHo6dhqW1Xt0EKtidpP6ZxqaPaDdq0DaEYng7gAZmAC8UiyjsVATQry6tS/VavUgDeQrXeki4OAuQCrJDUTgHSJ0+en4a0qOK41GBE+UAbGxtlSUdNjo/gOx44jUAwgrGJcUzOTAp7c/6FlxFPJTCUG0I6lZaxRPEy09Z8PjjRr63nkclmMTw8IilL+jZJyseZ9DKdSM0UA532BA1iq7CF1dV13Lp1G1ev3sDaunYaILvFdlkySUmKnBXSKlJXSxFXDOLS4XId3dMhCwQBxpJ8lXQy+xXy+RkZH8d3ft9bsLyygsJGEZsrG2hVimi0W5i58yRm5+Ywks3iytNfRDIWRNB5nYXjETkvHk9hq4DV1TWMjk9IY+tao4Hidhn5rQI7iDnt+K5Y3Dz1TGs3eDyVInZpdS76+mqMDIj9QyYVl+u8trriZA5a9RmLxrX6yzliW9stSUpLzNExI4J1eQ53DWtj3S5++sqNAcjisfzRvhm8mEkNGC8+u//7hSvge/8lr1rAj/cu7EMwEUd2bAzT09N4OJXB4T/7S/RdHzp/Jo3Jj/4tInceH2hYOxt5BNIp+J0GxpgfS7d5f7Y0mje9ZXYLvBYc46Zf2l2I7XZRsEWnjVnT81i8sonYQIsXvFi6kBO2AQ+Lf/y8HSePgxO4gRr+jeDCrBvsvbbIM6bMm2Kz3xkA0RDkjXr6swEj74LRC1aUxdyVpXhB0GulXbkd63do6VBLG1qctWfBywpaWs7SsJaOHGiIOe9KP+Ddxs0Goo3xN3C791mzVK83HWqsF6/ra6UkeR68D5ZCNN2cHRe/k8UiTiIDJvZOxaJYvBC0seclrxvfQ/saLiZ9L7zwQp8VNY8//rg0OJUL2/ehGZpBt9+Fv9dEtlfDWCqCYjeAtrhXa+PfVCiKnWQaq+Eo1isNpL55AX0/W4dQK5RGJ+xXh2aaju1si9Gor+dHNDWEWC6HEHt0teuS3qCglWlGP1fFAhZYnRZCt9lAMb8uDWFppXD06AFsrK/Iw0hB6vzCHVhcuingi+KPyk4L6+UmpmfGkM3GEA5zEm9iampahO0GsBjERYzJQOBE6eZnxGAr+XS1B3apI5vk1FjUGCbqShRxtxGNx5zIWAGVIX1rnSM/OzNSBuxQgDntqKBgAVhB9UIxgGXVCN2mVutpBaNfVu7sl2aTv/YlZP9IZXy4SmeFIFkjfo66EqNAuR+CNE6W9AnTVOYuwJKB7Pr3SYpQmAziZD8qzbpUZXFlz21fvXhJWAcRY46OSuk3ned1kKnuylY3gzQbU4VMZbm/k9Vi8YCAFMciKXDRF4/Fmmvz7xZAvZVvqtdhkYP7lDTDJiDXSZXHYQyjAh2XXrSqLEVyu7YKA7DnvHuYgnAAjduzQOsNZBbMvDT9AKA7gCUBTaqZtJUK9yms5sBUz2waNEVkwZHXSlZDXnGuYxkNYPH6UTsjKVXnuyZAuN0SYE1x+Xq+KCCkVN6RQM50oDyTPQp76exNdjMumhzdBm88z10BVrvVEAsQHh0BPKtL2+26tHnhRDw6ksWZUycBX0i6KYxNjePw4QUUN9YRoMXKUE6CDoE4j4kO6bQ4aDba2KKkIJGUoBUK+MRAlH5ZNNDlpM+FFIX1pdKOuMWvbxBcrYpFRH5zC006kYtAWWUA9MmzghTpURrYXTyY87mw64N+jQqRmYLvsFqN94ppQv7s5ABj01P4Nz/6bkTiMSyv5nH98jWsXTyP7XwRgdEJTO6bxcTYCCrXz8OHlojHyQrHkknEgjHslKtY3yyiUK2i0WpjKJ4QsMpjXtxgT1aXGnWFGQIWXTcKYYXdfVUmkwu1joxPa9jONDAd8Jm2T8SjYtx5a2lV7if/JsbAXBqLEWpLvtPnjMSrSCPYQ1JAqDzNajfjqqy/dz2PR/KFAXC6nEjgz6cnsCVFPq5q1lXC7ms28bM3bv+zIItO8P/33cdRnhjDwtwc7jlzBqdOndKFaLWGxu9+AI2P/b+DuTP9738Mo//zexEayup4pbTE9eA04GBj0sYh768XtFhMsoma798rQLefvQsw71j3ghGOaWM+DEwY6LH2MDw2AgVj0Cyui8awVpP4b+kzmXdcpsK+WwsaHoPpoUxfZLYIBq4MTHolB/8c0OU5cLt2TXh8r4o1nuIBAyZe9sdin7FUpoGySki7nt7jsAWtF+RxTudnue297Xq8gMi0Vvwuxsdm+bPnRA3oynzqdMCvdSx7j8tSgrZPmzv5WQIw3i+yV2wKzftHU1Ie+9133y3/5xc/w7/7zp071+cPt2/fxsc//nGhttTMMohKLy0OvPFuDUcnc6j3+yg2eyg3uwg2u5Iub/eD2ArHcXlyBKPnl4DyFoKNKjLDY9juNNCrVdBpM+3QQDo1Bl+dvfpaouHKTU5iciQpB1NrthGMRYB2QwShQab0/CE00Mfa0iIifmBiZEjYEjaZZlAaymVx9Pgx/P3ff1KCQZBl0ukhvLJYQDIZQSYTF6+tVCqC0ZFh8bCR9FlbV3pCiUtvvjCkSbP7naSsXO5XJkHqbMhCCWDRRpucJAnOFDzp39lnsENaVcr5FSxRcM7PC5vk9D8y8Nh2JBQRoMSbpGyTInajtsWskaLERmvgL0KhLcFTIrlry09WbLBaYb4/FB7Q3DLgpPGxikB1AIakZJ0TkNHQ8mAzWLn0HFev1DFJn0MGoXBQ7qGAMpZr9vtYub0kq2LpVZZNY2w4p2XVLt0pAE3sDTSlpcei2+ENoJaJuMob4PTau1bDBGrMrzj2TzqOOOZn4ETlDE0td65MkAYMW5maZkoGzGAb5hZvRp+u/Ysz9hTA6zQFqnchA6b+VTZwbQBKYHVVX/zcYEXrNGn2PgFM4luqYn173jTY7BrqKYOl18sqNEVUauwg4Yx7pvS+Q3pNEhSJtpCN2Ws1rK6sY6e8g8JmUSoAe90ASjs70iOwUmMbm+3BfgWIR2JIpNMCRtSclyyoat/knJmiI1PClD81W9WadG7gOKQ4nV9jYrMwi036WQE4c+Y0sqkw1gol2fbwyLCKW9n+5uYiLl64hJWlFYyNTw2MWWOxCB586H74fWwQSyd1Vg8WhBljQQ29uL7+9W8Iayf6MgqbXd8wdVfXKl5qJgVcS59PZZn5nMi9lR6WxjArcBdgRmlDjCJ39f1jK6BqtSJ6zPGZKbz9R9+N7Mgwbqys4erlq6jduI78jWU0QjHsW5jH3NwsthevoFjaRCgaQjSeYEhDbaeGUqmCYqWGqrNDmR4ZQZTp73YDW+UtdDqiuHc6TD5zzjaFz4xr9K6Tvk/Y+upOEaEAFyiUD/D+RUUDRRDMxadUlEZiCgDoB9Woo9Wg2bO2nuLjpCagrIzWGKKLArWW4DN/31YBj25uYdilSW9Ho/jI1ASuJBM6zt34JUsqhTPSuL2P+W4X/9MVGoa+NpNFcPXx73oY2TP34uGHHxb/MAMoPEeLwVhdQ/0//Qa6557T+5bJIPs//jhy7/15z8Jkt5DE2CabFM0A0yZ0Aw9eUGALGQMnFhO9TJQxM14gs5cNGsRglx60BZb9np814MB7QlC1F/x5mRlji+y7l023havFdAMJfK8Bsr0gaC/QMmBFsGBkgMVX0+PavTDgZ/foW4EmuyYGLvl503jtBaw8Hq/OlT/LXLGn1dBesOi97pZKNcbMe1+NHeR7vKDR0p7e7dozYPfc7ovti8dpTBr/T9bKtNF8DzXfXp2bVS/6nnrqqb4hcDJYTz755MD3odULo9mLAZ0G7pzOYWQohFKth/VSF+VWBz5/B8EWG4n2sNQPYvPIQSRX1hG9tYR6uYhoMoVIiOm+Ptr0x+qF0WcpMNmFUADp4RzuveeoTOz5Qhkb5R0BAzHa8pG2ZTqK5pwUeft6SMYIoLhNH0ZHh0QoOzI2iqe/eg4vvfgyLrxyBcNDI+jHkmpIKSHEJ6Xg6XQck5OjmJwYRTJO75Ca84lyHlzsS+dM5LjiI0DSBswa5JgaY0AmQCDrwqoqVghS38WHrt6oazsdZwAn1QWRqDOF03QdAR5vquSiWYEgPla6YuQEwRtouXICOW6XQIGMlK1UbHXASYoTwoBmdUajtiITpmfQE5EeV05w7wAJq4UYZA39EyQyHWO6nkE1oAR9OpQrMOIVVV2GX64BB2ehuC0sw93Hj2FikgUFNe1f5preegW70s9RzAddBs31RhPw6SoKtVLQ9REU7Y3LnTh9ihrgqoBbixd5fK4J8a75lE4WrhpRtCpuH/zQgF2ycm0R++vE4vWo0qBkzNhuGfEgaFpbGkM6Tnw+GLwOnNgAFiHjq16aOt7V15gezLnfu4pHYeg8rXA4yHm/4gkWGcSk7L+8Uxb3851KRVZU62ubaDXb2C6VsbKyikatiSYLNCjhYQpCWFAKcLU9FIGZsFfSh1TPmaOo3WJPsYZYq2wXC5J23Dczg+PHjuLkncfQ6tSxtVlEbacuppl3njqOK9du4ZUL11As7uDfvuP7EGGKXaSZPUzOTA3U/l0af1aqkr5PplLCfPHYrl29gu3tEorFgqTEN7cK4hFFE9ONjS0UiiUZM/LMugISpqvF+LbPajjVFKrGiqBKn399du1+OkuP3dsrY5bWDNQssT/fzk5ZHtRUMon5wwfwyKNvwuwd87hy4zauXLyC/uYKrl64hGA0gX3792NmZgo720Wsrm5gh27Y1Kjm62j0OqxKkTgSput5i4ukuOicfN0OKpsF1Omx5UCVFFOYG/xAe6eu+mQba/W2xEN+hYKayqPfFzMHbGxNu4fqTgUVYbI1jcz3Ue8akbZbGl9kQpGBpIsPqQjs9XGgUsFb1jdwqFqT52ArHMInx8bwDK1ZZOw5VldE+bS30J6A4pPoB1rdHsYrNfzCrRXEPVYYMppSKWz95q8he+b0oL+bjRcbo17gIMf5/AvCaHUvXpLjoSZr5Bf/I1LveLs+px5229JDjLMWj23SNuDg1U1ZzLXYaaCC2/QCKm/aywsGvcPZC9a8/zddkS22TP9lwI/bMJZFxrljXLy/s1SaAWFu04CMgQk7XgMDr+VqzvfyGhF8mi0EheCm8bIee3ZPDJDsZdbsvO2c7Ge7F950nrF2Fnf5Hi8IM0LDC0oN8O4FWF4QxW3YfZJCKfdMG8vFvxsjZnFCi9F2DcX5OcuMGKCy1LGdmz0/Br65DRZ82cKe8zDJKV5vgit+MVXo+/znP9832pFv/qd/+idcuHABS0vaybzWiaLZBg6MxDA7lkKz20Ox2sZ6WZuw+oRebGGt3MTOwhz87TaC22X4lhbF/4qu6hx5fV8P7VoDATqyuAEXS8Zw1/EFsVEoVxvYpLVDOMb4JoEgGqRmKShBig9TJOjHcDaO0ZEMhnMZKfOm1oMB+aUXz+Ppp8/hyqWbyIwPw+cji0MBu3pJMds3PT2G+blpjI0OiX5EJn5WvZA9ol0CfTccPSvxxlHePE+lwdW4kzeBxqMM1GSBGJnIVDHtyGo8vljVxsFMoEGmizeXtgdclcqD1+3JytEsM1VcT6sItXXg5EGQZSZvahKqPZCkQXU4LMGDE5/aKzia3rWeEA8d52TOY5YHxg1cPnAUMkva0aWntD9hWFkTXg+3iui0lekJRkLSZFoMLp1/DSdvMmqFUkkEyfsmx3H4yGEBfkwVcp+SbrVgYZ5UzgSRuhE9zt3g8qo6O2FwnKmhAzAKMvRemNhdji+kQNkqAy1IavDk5MJUk/ZnlAAl2qVdA1RHbv13mgUDWGo8+mqApRofFRibLkpWaS7SmDXHIGi4+2EBwpCcpo511W5spwYV3ZAJsMXyiiJtAnEKeF26kudCS4W1tXWxTyAYI+NCYMXn1CqSkrE4Vtc2sFUqCwBh+xo+18LIkknhJEwgOtCGMBAzzagmld12C5FQAEOZFA4szOHo4UOYm9+HdreBxVvLuHZlEYV8Afc9dArFcg0rq0UsLW7g9Q9R+D4iui4+L7Pz+4Vd4gKD+kwCAQIhjj2yTdQ1sBcgqXiCK+rE2NOQlg07FaZUanJ+9OTifZV0tPNJkwBJ25kWm3+TWaZrOceiaSh3Ww8pg7oLePV5ouk7/brYT08F4vFIBEPZrDBUpx9+CKPTk9jYKGGdjexLa7h67SrLckTCkEzEUa5UUSxUUeO1Z+q1BYh83VUUc/FI5i8WC4sg3d/roE5RfqOlTZzNsoPA0dub03yMhCGh7cKYsF8U/2thA0E4ryH1WCpboImnLlZc1bHrfKCgXse6PF/ij9xHrtnE21fWcdK1G2PV4BdHcvjiyLAUNen1cWl2iTWMdQFEpYCiLcUyBNH2uqPbwy/cWB7YK/jSKUT/9I8QPHpEn23nqG1Aw4CLMSl2fww49D7xadT+jz9Ez4noYw89gKH/+LPw33vPwOHcJm5jQ2ziNbG2ARVjmo0Nsn3tyhA0Lu1NmdnnvczSa4EM77PFfXCetao8S/kbaDMmx4Cffbfrwe8GcLwpMQOTBpp4TS0lxvdxIW7vNwbJrBM4vnhMZNXIIPI798NFs7ExkuVxC1vbvzFSXsDpBZleoGV6L2Oy7Nryu8wPHud0Yx+998OA2V6Gyq63gUzuk+8RfbFL21ra01KzNidw8cnzM7aP523AyrbHY7MKR2PrdhfoCuiZ9SOTxffyOhvAsv0RgPkef/xxSRHaReRBfOlLXxKRFhEYX4VaENmIH0fnqYuge3MLl26XEPZFpXKt0W5ja62AaiqLdi6NXiyM6O0lBIs19OngzNVN0If61qZoPEhxMyCQ2Tp0YFaqi2gqt1VqIBhJSWuJgL+PqL+POPOeCKBJk5ZeF5lECPtmRpFOxcUmf35hASfuPiZC16eeOoePfOQTaLQbyKSHWdMm7Fq5WpeANjGew8GD+3DwwH42THQid00pEQTqqpHi6ODAgDDod27pIro1MbOCGb7P0oMU5QrAcmkLETcKQFLWh6lJBnnxtOLKyOdzrTsoLNY0GVe31WpNHnJqs6grE/EgvXQIsAIBVKoVMQDlNE4dDAcLdSsSkAbtVqg7Mz2P2jaIv43YFChrRSAozvSG+Ntt6YtmQEJWpSEevzp9E0iSpROQ4QacVAWGgtJmhA8t+44dP34cUaZYeC4Vtv5gKlmBmwI+SsXUqdray4gGziwUXFGAAEayN+xn5tIZ8ox6+vqJX5j1DWS5uiESlwLi/iiiJgtpwdWCqh3LAAxx414HdWt27NKCwpi5FKsBJIIcTvDaoMeg2IAAUx0DU4FWoeYsE6QTAPUzLjVIdo0AlcBANVoOtLntiuZGeilq42XeMyuMYDcBrjgJrm7fXhadEvU5BFbcZqvFYoYg5ufmcNedR/DCS+fxzZcvYnFpVfsKkr0SNoOtmVg5GtJOBHR4F18oWopotSgNPEdzGcxMT+DAHXOYmZ1ClFofdLG0tIZvvnQRz33teQyPZxGKJNDuhHB7MY/x0RQWFmaAQF/Y6JOn7sLszIyY1TbrdQlSrGqkSSbTlrcXb6PM4F9viAO7Avm2fJbAQZO1QMjnmsLycfLTNIYWKurx1e/2JA1ab7bEGiKTYlwJoNvWdD2fN7nOgqqci76rpuViifYkbOSdTiUxlE4L+zw8Noo7jh/B8PioFN3UtitobOdxa21ZFplMwxEw1jpMo7LdDY8VCEViylC6ZYEs0rpNsFiZ67agv4cW2/fsNARgyfMuz41WOIvG0hmVtrpt+RsNS+dmZ7BdKEi6X1bsna7EHyss4fklWe7tROv6HLk0oB2N0z5GOl28ZT2P79zc9b0ia/XR6XHUaAbtqd5ttnsYabcxJp5/mu7+2HBqUIXI9zImcdKmOeMbZmZx4D//gQyM1Af/FMFjRwbSBJuADYy0Pv4J9JaXdTBNTcA/NTUYWxwf0tqrXkfjg3+F1rPnBn8LvPFh9H/6J9GfGB8YfMoC0ulzjAXxapbsd14wZ4scAwLGPHmBANkJ89vyTvxeYGGxiPeFX94+dRJqHHDzgjz+3uZiAwt2Dl726FtpjgywGmFi7A0nfx6v7YuLFxPqW8pSK2tVMsJjYHzhl4EgL6tm7I+Zhpo9gxdkGQNpcd/LSHqZvb3slBfgcN/8nNlDWCXgXjBr98pYJgNvBjR5/t598ry4cDP2iYDIgJmxnvwb8YVdE8YlS73yOtr7CLKouTJPLysQ4LUQCcbf/d3f9Y06s5Plhwmyrl696pob9lGo9HHn8f0YTiYQ6PjwlRdeQiqUQCyZ4BIRpWodK5c30JvIoTM7gW46h9jXXgD8HIR9RMN+1Der4rkSjjLdxgaRTczOTmFsNCXakXyZKk8+CEozc5LPRUPwhaIgLySBo95GOkHAAYxPjOHh1/8rpNJhJDMJSWF96cmv43d+7b/i+IkjyI0MIxAO4xvfvCCTejIcFLO9+87ehdzEsOgy2JuMnj61RlU8dESHJAZtTMFEEQywOWoXtUbZDVytaGAqwvw2DJ2L/w5TE5IejCDgp12CQ+lSLhwUpks1RTRfjcsqPRRRM1TezEKxIClB6pqkYrBcllSHGOT5KeKnS31aWAXVcqlBqFD2nCgkBRBR/x/HFPJ4GIRVe8EqKp+sljlpSuNqR9fKKl8yBdpvi3hFGTmf7IPtWAgqbNEvQsuQiu+b9SZuX1uS8vCxsRGMT4yCxpZkCqkXU1ahhY18HulkBvFoTN31pR3NbmsZWzFpyxzXvdqlAa2prYI8NW/l0UogQUDtNVyqzyr3OOHqQFO7AqaiuF3xjPJWEYqg2QS+TutF08Y9rs8Cgsyp3aUQui4tyd+rk7+mO3VSciJ2AYusyOO19KPTZdpYWTQyecu3l0XPQrsLlgA3u00BYdSgEVDzntIeg4O2uF3C0vKynD8ndn6RuSKgEAuGOi0YagIyaEJLA883f8+b8MPvfhRPPvUcHv/op/Dlr3wVwUgC0UQUvgCPgSL2NtqtLnzdPmLhMEbHhnHq1Ans2zeFXC6L8fFRaWvDitxMJivXdD2/Lj36yEjxeTv/8kX8/n/+vxCNJhFLpEXXxXEZS7M/Jo+thrc/9q+xMLdfnMzZ5/LytavC9vDaElBt5ovY2NwUby6eDwEyFzoCjJzvnPR8pMUK27x0Wyi2GxhJDUn6kiUEqb4PlVYTtxZXJTU2MpJFJjsk6TX1T9MWONRyMgUqeiemG5xJJo10ucghEGQD7TXB9AAAIABJREFUebb06fY7GB0bxdz8HBq1hnhvbW4VsV1pYKfGyivqS3tS0aysB1OitDdhelobZwuTxGe7R2sY+vwAsUhEKjlLpaqwQLSX6QkQJPNFwAUkIhHcsW8ela4aKveayoJTY8eKXmG9KZh3TDVBM/umUqOlCwLTV9EFXllpHgz//+jGpgCr+L+w8s87kfL/T2dS+NOpUYkttN3gM3zo0CGcPn1aROsCYC5fETAWufPEwJPIu7C31EvlT/8c5f/ld/bu4l/8c+jfvQOh//A/gEyZgRMvG2SLI2OE9rJQXkBgqUNjRMzSwcARJ2Z+EQDsfVkK0Nhjk3IYUPGCEpv8jXmzYzTdj9dWwFKGXuD17S6OWSN4Qd2rWNs9VYYGwuwY7Bpo9a6bc5ymycAqz8VYIAOr9nmvLonPhffcjFncC0yNjbMiAANnBDG83l7w9lrn7j0G7/l4923gUbStrjG1xG9XFME5lvvideb+qLGya2h4SYiKRkOsG1hwMzk5OfC/IoCbnZ1VBsuoM27AJgbShE888YQwWUq19XHH5AzGRlIIRwP40jdeQrPURDqaRDKbRTUYxY2r6+iydDsShO/YITEk9L10FaF2G5l9I+h1fVhfXULQ10MkGEZlu4PDxw9gbm4MXDi/fOU2YrFh9PuktvsCMLIR6sDMHyaArs8nglFfr4mJkQQePHsSBw+dEHo8Eovg0JH9+Lu/+wz+5kOPC3s1NjEJX8SH/bNTmBgeRiQYQnFrE6fuvwflWg35AhtWbyKbzggboZUzXQErbFBLVoNaKwpEOckZG2Odxpn2swFslCQfPGo5eC2FCpYUo65KySjw/WSjeH6ValX8i6RSzh8QLU2GXbpDnJA6ArBGx8blmAjWOFDZVJbgjsGa2+KDwBvK1S5XqdTkCEMo++V+QqIlUXZOq1RYes59iAN5V6vupHzVxP8++urUXIpPBbRkRBQQKchkGpATE1M0ktrZ3EZha1Mct8fHxnDH/H7Zx7VrV2X1yioxMnA8XoIuTgDcr1LDyiJw4jNRouTTnTbEmzrQ6idN2zJoSxpFwKSm1WyFpekiFffb4NIBqdfF6yNlvxf9lwNHvP6W5rOxYakMCcRuu2wZwuNnHziCahnUA3d2VjCqp43k+vs90UnpBKzMFIG+3B9xVadfD0Xb1OsF5NmjyPuVCxcEoBFMUfPGHnyZzBARG9qNqvxOKt7EhqQnQmdeJwJrwtf9s7N47G3/GjOz07hw6TK+8Y0X8Zd/+VF5vuk5F2JvvUgIhw8dxdGjB3H02AIOHTyIycnxgTaDzxRZMoI3NkXm/aT3GYGIBj79e7FYweZmATdv3sbVa9dx5coVsQ+h+znZ6oU7ZpDNpEQLxOMtbe8gv7UDNgZnS55quagNzd2zynFBxobPIH9HO4Lyzg78PjZvB8pk1PPrCNb9GJocQSIaRq4PnDp7Gms3l8SOgg71o7RqEVaoI5YjBrDEuNf5rXW67I7aRS6TQDaTxMLctLK8PukXDbI3a/ktVGs8Vp10xLqCLKBr+cSRx/NlX0fa1ATAAgQ+ydoPlYuiWoVth6hdCiAejaDVaEuF5E6tjG6/jVQihXRySLpb0BmfHoHxUBTb9W1JwzV2mgIMiZx4HUVHR0kFGTHqusS/q4m+Twtl+NJqUPUS42u23sB3bZeRowbEjQtlwndlh6bFU87Zpdb52WZTtFW0WfiNk0cRzg1JNfGRI0fwwAMPyGTjfRmgMMbH0uaW+rP0EPe/8abvR+v8KyJoD5847hhzdeW1Zu9kriWdrgN7kO6XBVEyicD3fy+Cb3xkoLs0YGIkgsVB+27xxctqedNjJpo3Roq7NVbcUkJeUML4bBokb/rOAJYBJPsMz9sme2O8ZQHrqqDtHpq2yr5/OzaL2zZPKzte01nZdX8tgDJYHJo1jku5GcAy5scLXJlOk3jt0cLZefN3jH1k/rzna+815smbXTBWyuZZS/cS+Nh+DUgZC2oAiHO0l7Hae452L81Q1mK6vY8/k71SkkGlGwRRdgzcP192frzXZAVNy8XtciHMxYbvox/9qHtGVbPjnUiIyp555hlhsrixdCKJO+b3IRwJYHElj1vXV9CpNxGLJZAYnUKpG0R1q4BKqYhmNIz+3YcQuFlAuNZAKtDC4flZXLpxA1VWNDU7qLaA2dkZHD06i9HxDBZXi9jcZIWZVpKxmWqMq70Q24NQeOtHy9dCrd5Fs9pAsNfC+EgYb3nzd0vlUyyeQG6YOjE/PvvpzyOf3xKtwkOvPysVSeVCCfm1DRQKJdx7/xnx7Gr2usiv50GtETstSll0T8FaMBJED05I2O6JKFgCATUOzuGWgc1bHSg33118plw0NUjqlStm3ZZOtuxkz4DdUoNIN2FzkmaPMwZhTo68qaMjo+qwTB8rlvzGYzIRcfJnxSCducls8R5RuyVaL3bZdZofgrkqGSwRtzIYR6TaT1ZeXCW76ipbiYnje0BblRBA8SXWAg6wWJCQASKO7GoCygmlUt6RQM7zHh+bQC6blfQhK5rIlqWzaQGCPHnGfR6zN7gS/JAdtKwb02/S/Npa57j0jgZC5zPlRM62GBuYe5rXlNMxUZMj+jIR5SpbZ/vRwaoTy8BoVJpU67AzrZzoxczrymn0mOqWAedc3rW3tfPRccctqU0Bbxr09Dkhg6e+ZJygfT56qjHF00C5VBf7AjKeO9UqLly+gkiUvUJDKG1TxM7KU6DfqgNtFhW0EU8oKBMXfGdQWSoUJG12+NAhvOEND2N6ZlLGFlOIf/ZnfyltZwgQM5mkMFQn7jwhuqrh0WFJGYtBrDBtek6tRgeb1B002ToqJj0D2TBZgpWs/hriiUagT1btxo2b+OxnPieaKKaMhodzwgbZ80yGql5roFKtD1LGLIIh8GNlr40dH1PFTntHs1QK+RvdOrK5LFLDwygDePZTX0I0m0YsEsJwMIhH3/k2Mf9kp4nrV69ja2kZnTq9txpo9zrwUXTuC4Ea+G6nL+nEoUwUw8NZjAxnkUzGMTY2LOCsXKkpU1XvoLhddSa3HMM0Ila9pl4kbfdCPzKxRSCI7hNEU39DI9CmVGESFEXCymonYkyVtsU+wxfsI56MIhFLgsXWTPs1O01Z4PWkQIEsP9OhKtYX7zxnR6Jifk1/cmxJ2rDrUudkTzmWpdOBPtHCejlTZdrvsJZEfMJokCp9GYPqPu/roVKvosruAOgLsPpfry3K9y+ePIZr957CfffdJ2XqnGj58rJTBkQsbthE5mWRbFLn9+YzX8PqD/yQvG3uiX9E/K6Tg0IGEy9z++ZybiyLgSivzse7XQMZBqqMQbHvXrBn86D3mA0w2cRsekmOX7Irxn4xxpuQeu/kbsdoYMA+Y9fMfrZzYvqfC5Rjx44NFp6mgTITTu8+vAwcr4P17zPWzQCWATw7P7tOtq29P3tZJV4HL1CyNJ5plQyE2vUxrZNmWnYxxrPPPou5uTnJyAgR4LGHsOMgA2c6M153XmfzsbJU4F6dFwGvgTe753vvA7dpjKQ9L8KQk2V1QnXbBu+nyBMc22XPiVUa2rPINLDp2CivkvMhg2XI007eSyGSwWKjQ+soLSiUzRMrLWxsFoQqDwXCyA6PIb5/HpWdqvjCVDY3UV+YQC+YRrDbQ7q8hQcPTuP2Sh7r61vYprAVbIeQxZ0n5jG/MI7Cdh2vXFwRICBl1P4Q4tQJhQmwGMV86PjaaHUgTV4blQq6zW18x9njcuET8aSs8h985GHcuHYdpaKK9aYmp7C0uIiVpSVsbeaFFbj37Bkpt05ns2LAuM1Ja8elJOjxlU5KCovtQBQQhOTCqzeNAiUCC67eqY8walHaxlDESsfsugrQydTwfMj4MADbak56CjJguQdCUlnUWtALi4Zn0qCZK/+sDpRmU3PpwYAEF05iUiXi98nfudKn+J1fTA2xlF+DMH2xmtqrUNoEEWBVXGmu9iwjgJEB4lawBI5KWbvmsc4rjODToXBZJWsDbWUYtYm0Hre0vwmEsG9qWlIGZAn4u1SaejsFbrqycYDAjQAeB8GPBAoHVHnOptcikJOGvK7BsfUcNI93dZ7Xf0pnSahER6w0RMkrjI6kRgcNmx2IclIqY60Mf4m2zUOlD1Z4DshwQaC7UXsJ0di5SUpWPaKfcuJqx5Bplago0tRKgFYldVZlFrC5mUd9h9o7snM+EU1fv7UkthFsacI0FLdHhq3fqgGduuiX2OBcm32rwJn3hewsmQ72+/vu736jADACHYq2X3nlJbFv4DHwGaTVxvTshDRTD4Y17cG04WCS4oq40ZRqRbXB0G1x7BCQ8z7RO4+pYalwpfvxdgXPPnMO29s7Au7j8QRW1tbF7JR6IS4kROfSbsm44b2NsBKQMgFhfV3DbqdfowM5GTrq/ir1CtK5DKbn5zB9+AC++o9PypjvUABfb+KR738zFo4flw4T68vLuPzcC9hcXhVtoFQ1A8jEkojSFJkdJHw+7JvISiWjGALzDoQj2N6pYafWRL3ZQbdP/QUXBdQ2WiGCib618lONhRVvqcUH7QuassCS8cVnXJhlLiYoB4hKapb6udGJHEbGh9Cot2QBW97RtGGzXYefnnFMyTM2Oh85c08fPGMerZROHPr8yQJAijTcs65Fg/JFQEUNLFugEfClxKbCp0xZq4Fmm7IGfTF2/djKBs5uFhE4chj533u/pkKseITiZeqo3vxd8v69gnLbDn/P56XzhS+DQnWm9LgN0xpt/NTPofTXf4PE6x7Cwmc+IR/jQo0TowEzZln4GdPtGONjIMM7yXr/b8dk7JCBD9NVGeDyMjleFtz+LmO2RvuNkhy3MRuMm+YELotST9PiveyQAS07Jy979cILL+BXf/VXRUZCdvD3fu/3BuDCQB3nY2MDDSDwu2motChKsxxmWmraJgNAez2n9oKRvT/vZalexdA7tstA2F4wy21x7vrhH/5hSavxOv3mb/4mTp48ObBzsOto+7VryOvKuGNtbLgPc1LnZyRz5NrQGRDntTF2zXse/L3ppfh/A768j9IFZNDaTvfhvca8h7z+vPcGsrhfakn5e+6bjJZMCR/72MdexWDtvXh808svvyxf1k6nWK6iW2qhRXaHlSt9PzKJFGbvuxf1DrBdrKJ0+RrKkR4aBw/DHwoju7GOh2cz2Cm1sLi2idVCQVM8gRhOnJjH4SPTqNbbOPf8NfGTEnqu70cyGkUwomk26dXCVT78qDe72N6uophfw/xkFLlsGsl4AqVyE+/5Dz8BNvdqsWqj0cTK7TxeeP4FrC4vodmsIBIL4vR9pzEzuw+z++bEYC9f2Mby2oYEfmGRsmkJYgRj4hwdibqScB3QIv7rsQ9RSkAMwRQfZhEUupY61mGbYIU3hRWF1AnZz9RP8EYSwfMG8mZx4o+yQtBVf4m4OB5XwWGbLEVcQCTNRpmSIKihjkLy9ZycwtRq+dCktxabKDuAxQk4TPBH08VgEI2mDjwZ8BJpnWbIg+L5AA4aubp+hGJlYOJr/k8AFpe+CrCo02LVFyfu6k4VB+9YwJHDh2Syp95GghOBK4Ga67HFQK7Cd4q/CVY00PJFgS9TQwIoRP/V95Tm6+QsAdUJ4UWAz3ORoi22F1GgRtZDWhdxkrMBZZWXA/Ck10CZJnXzVnC167OjF8tVX5no3bEC3B8nQwl0ZnDqNFnKBKnBKRv8WpDmPWDKikF6c3MLq2trUv5LgXU8lhCgUyrXsLS6KfeZ954AORpVbWC/XQPaBN8tZLNDqvtrc3Wmvkdbm5vSsPvEieN462NvxvpqAbncMKYmJ5HJsuiCvm0ECiEpRoknCCxYUat6PfGJI7Bzrvu8h6JbEvCtwJy3Pzs0jOxQVhYj+TyNgLdFH0QN4+LNZWxs5uUYeS1pfkl9FT/L+y6MC5uXs58pG6onUgKAWjTDdLYF1C2RRZVuDNQeVdhrcEf6n84dOYAHv+sRXLp8HVf+6WWU1jZQXc/jxNkzOHDmHozNjKNV38HLT34NN1+5IiCs2WnJgmc0k0EuQ71FDPF0Egemx9Hp+1CqVLHNfTS7Aq7YXNnnp66JqRAuRMgkaespkeqR/3Y9KpmGI4tLqwcCx2abfSE9bHYgJFWK1KZSf0i9JocDx+/Bw/OYnBnDyvIavv61l4Rt7/v6jLSIBoPS/kbYb2q6XHpf2F25lqpb1MIP/fJDjX+l6paPrgBADndWdvtEKiDiYVC/GEAsEkDY38FOjX0clangy0TrR2oNvOPJZ/V3H/wThM7eNxirFJ3v/Nb70b1wCamXn1ftlTMPFruESgV+MZrdBV6VH/kJeX/8V96L1A+9XSZIWchWa7h84h50t7cx+Yf/FfEffEyE4gQUxnibKaWxKwLUnajcGLTXSsUZO2Sgiedvk7MJtyUOmIWL2cO4amirwuN30zjZ57g/bvfcuXPiK+m9fr/927+9u1hx2+YY+8xnPoNPf/rTg/e+853vxOtf/3q8973vxVe+8pXB73/2Z38Wjz32mMwTxqKZ27uBEjJe1luRx2HCbBOx8zsnf87lBB4ExwZaLU367cw7vxX4spSoARUjbYztsXjOz3/4wx8WsGivRx55BB/4wAdkPPPe2P3wfsZAFu+5sXB2372FC3tBlKVIDVzaNk2kbmlP3muet50792e6M7P64La5T5tzvBWcZv/B62D9DqnbEoBlk5e3PNIutkx63S5I5zFVyFwkX1cvLOrkTYsATmRMZU1NIZIeAsL0gCijtbWKzvAImixdTsXwziMLGElGcfnlS3j+3IvY3N5GMkFB5AwWFsYlQF26vkVLc3kQaaFAgW84yqqgJvpM0wXTdHxBL9BHs99DudxEcW0N0VAf4WBXzBDHZo5henpE3JQbtQqeeeJpadFBbRBjEL11DiwcxLGjB8VpmlWQ7IHlD4ewTZfW7TI67T5a9OxyK+d+UMt1OcGSHeAExrJsqz6o7FR0MnKThKTlqlUJ3GS5eD2ZphMHc1de36jXtRWAc4jlZEeAxHAoYIJWDmLBADUs7fWFDWLFVd35TDG9yJJ1YcZoRcBJvtWU4E5nfLJZfLEKixMzK6k4WXJyZiqO954rZ6s4kTezUs1plKTsmhM59V5BZeaMHBIg6bzCpJSfOi5WTPHKt7RyhvDm6JFDGBnOCbBcXV2We6FaKxWM22qBx0IGRtg+VpC4xs2yYhBTyF0rg0G+XnQtPQQp0HdLclnVuzY3ZCmESuZEIoaKBOqa1hQhvRmXipkjG2l72qaEdlvaGPAyXy1lpJT1s9/xOMlSaJsXrXXjM72bxtGWLRIY2qwu0qqvy5evyBhimozapY38JgJ9VvJQuM7Ksj7iqayyOc4TiWk0FepzotVG2tKQmG2pKhXxrCpvlyTNPjE2hnvvPY0zD5zEretr2CnXRVj/Q+/8PjRbNWn86w9ERN8VipAVjSHgD4nbujwOYhyr1Y2VClkErUDVZ5P3LyRi75uLt6UB6s1b151gvi2Lola9K+kl6p74LNGuQQopnN1IIhpDhMUHIsTuo0WjWPZDpMhfDEF10cFL3u32ha1ji5lui/50Aew7MIdH3/GDaMYjeOHJZ7F+YxGbl66TbkFwYgSn7z+NQ/tnceX5F/HE574g4C+RTiKRiuP0nccRpWbUD7TRwdJSCVvFMqqNtrA6oUhS2C0+NwS9/V4bQTq9k6l0ej8SmdLMXFLqXVnc8L1WiEHtI/WoUvIgXRIg15b7zWYzOHb0CM5/8xXJBtx7+k4cP34A167fwBe+8FVsl6uIJ2MIR7Q5d8AtBro8Bt5/aeitYEosVZzuS6kqH0J+giQruGBRRENAFmMBGUXKKmTJ4GPZvFZX2YvPmonWDxw4IIL1I+//gACi8Fu/D/H3/6aCK/pt/dbvvsp1ffTq+YF+RVJVj38cnQsXEfnFn5fN2/itvuffo/v15+V34bNnkPrVX0bsrjtlobrzJ/8PVt77y2CrnLGnvojQ0NB/Z0psIM7SPDaHGTtjfzeg59UJ2Xnys8aecaK0CXugm/RokLhdAzD2eX7WPmds0OXLl/HjP/7jr8Ijf/u3fztIhxljxe+/+7u/+yqA9Vd/9Vc4fPgw3ve+9+GTn/zkYBu//uu/jre85S2D9JcxdzYOjdHxgkPbjzFJP/qjPwoeG1/33HMP/vAP/3CweLVrZwtvqYT3MHOvBa74GQN1dhwGYC1dZkDVfuY5/cZv/MZgc48++qj8bMSFMUqaMdJCKGOk7Hjs+eHvTSu1N61pgMiK0fgZSy8aMDZQbgCLfzfgZAt67zNmaWKv9o3bNW12Pp8XjMSfZf778Ic/LACLL6NMOekbHScD0nlrPP3005IqVKTZQ35lC316yUi5jA72VCaDdG4E/ngWq8UqyoUNNEhZDg3hTW95GGeP7sPtb17Gs5//KlZuL4PuCwRDBw9OY3piFK9c3US97fxryEoEgkilwuIor+szOp3Ta6WNLnpodwPYKtXRbdXRaWyjUyui0opganJCusgHfH2UC6tIpmKyCguEIqJfYv307L4J6TZPQVuCgnaftRsJYXk9j63ijpRa07hPehcK2KSxalMYIKZZTBskKTbx9WGHe+0HyJtHUCdpMEkB1US3YhQ2V9AEG4NccLcn4ngyQmRuyMREYzFxs7b7wxVctV6TVaoJHalHUf8u9XliepHgN+ZYNyvJZVAlLSN0p5v89eHdrThUU0K2+NDSfJkUpbcig7cJS9UPys6RkzoBFiXpTAHJ+bHCq91BZaeM8fExTE6MYWgoK1WFTCMTBKkOSrU1OggVzIvL+at6DyqQ0eBo+o7dXL7TwbtpRMGVrk5Vf8Lty0+D/mo6YLVScddYlBOh3k+1Q1BXcOeSbyosp2tzdmGqI+u6noHOtovXXwFJUOwteE94j8k6lsrbWFlaRcBPXV4YyUQK51+5IFvnfdwqlKTRca/F5y6AIAEyK04TcRlzolljQ2dptaSVntw7RZWs8BMjVx/k2WQT7nJpW54HVsO96z1vw9rqFq5euYmlpRWcvvcUDhyaFzdvgoXc8Ki0yxEPqF5bLShEk6gTEIMG9X/cD4MW+/1xslnf2BRjzXWOmQKNQcvKbHV6kvqix2afWJZgmAykNFt1prYEqeyB5/KxYk3gI5DvyPg2vRtTahxfjABk/Ha4UmQ3Ar8fCwcW8NiP/FuU+n1cuXwVhdU1lC5eR2G7gNhYDseOHMH8+AQ2l5Zw/cpl8eQjwKIGi82Yi9s7sgBpcbHRZWEE7z1lCkEBLfp82nxAxpTPjLaLEjavWdNr1mc6TqY3GY86DrTXKSujGRekerFL3WML8VhYxsbrvuNBfOK/fQrVchUPnb0bZ+45htvLy/jUZ76CQnFHjJKjMU27sn2PPFxk8qgJ8TivC6Qi68gveS60BZL06CSbEY5gODck4IXji4s2sup096cUwl5c7XMhZ6L1s2fPYmxsDJ0P/Q06H/h9IJVE/B/+GwLZDLp//bdo/MEfoed8s7gN2jCMfGq3xQ1ZqML3Pobu8gpyX/4cAjPTA5BQftePoeNc2m3/yR9/D8Z/5RcRHRnB1YfegOY3X0b8x96N0d9636620dPL0xYBxi5Y7LAJ1sDWXoDgnTi9AMzYDmNKOBmbI7yligwk2gLR0ovGFHF7BENewPprv/ZrUgBg862xPe9+97ul1J8vzlFf/OIX5TzJMhFkPf/88zAQ4gWFBvaMlTFNkhdgGbAykPPQQw8NLgOrPP/4j//YzWuaDbBrpXGYGSYtirJj9e7fQIrpzSwVZ0DJPiMLTymO0rQwt8m0IIEWj4HAkW1ldH7VY7Dra4DYjsvAlAEsKyyztJ2XsbRjNbbK7jG3YaDNNF5mBcHPa2xTM1I7Di9L6t2XzcHcJucUAiwyVwbafX/xF38hAMtyj7xIXLVwFcycIgO3vZk75s2+fv26Vha2uygUmZ90favaLSk5TmeGMDQ+jWJgCPmbV0VbUvUHcM8bz+J73vwAtm+v46UvnsPKxSvI79SQHUpjYX4Kxw7N4cXLK6jUOaH3EfL30fP7kErEEI8EJZiKvZPpGqiF6vtQbav/TbNaRrW0Id5cQ5kREYLSlybUb2JkLIvxyXFkckMy0S7duCHUezQewczUFPbPTIshIS8YtS75QgnVZht1OtWTbWiT8SGjoQGr1db+huJT0+5IabykyERzo5MzV5y7+ipNqzC4yc1yDxIBE1Nq6rHkmj2zLYVLM/GBpC5HhY06MZGxUvNUFaNWa3WlgpmKZPWQE1FTy8L3kBnjsZPBEeqzyX5P+nkeB49fkhwBv4A7rsQ545Md4LWU+ien55BJxIEWGQzUbw1E0LSIoOcVJxJefZ88P0y1jg7npOP4UDaDwtaWVtZR3B1kymfXZZ4MkOhGBpqOXSBlQMwC5yAosoqRbJjR+pxYJH3F3LpWTgp1by1prFJSIrMkT3SRL/s081MaqtKCwnkADVr0WJGhTp7ig+ZGMj9N/ZHNxea0TxaQQnVqSMo72yiXdtBs8JozPRSXlU6xVBTD1p2dqqScuAAQ/V6MrKOyhybIV4DVF08nDRDUA7IvF+0SkhgdHRbfKzbOXV9dw82bt7C+to5/80OPSkHKtas3cenSVU6FOHnqToyN50RYTT1iLJYSsNBpsTNBZLdih1fJ9XBcXVuVIFIqbQt4YD9BiuX5HNaqTFdSt6VmsATvsoqOaF9HYRdZaUkvKHHa74m9ANu98Jmn5QUXXXxGeT+URQggyAbzEqgJDFoCRvmcp+IxMbd9yzt+ECX4sLy2htJGHhvnL+H65YsYGh/B3OwsRrNZlDa3FPxp+a1ULbKPYp1sFa+5GNEqu6Lpvl2WVchRlx2WVSyffYrOqUTvtuDr057DaZz4/DON6I5X+/m5Zu9ckPZUx6kMVhpHjhzCl7/0hIDmNz50Lx48c0LSOB/71JewsVmSlHI8GkKjoylWKZ30h50kIB9VAAAgAElEQVRDO1Ptavexm+1XwC/6Kpo9U6sZDiMRj0kBDWUPhVIBhe3SoMKW58zJnbGfwOr+++8XxorzAcdRu1BE+/vfJmyV/+d+CoGjR9H9wO+jd0nZkMCZ0wh95xvEbT189j7k/uaDg4m88l/+AJXf/wP5Ofam78bIn/yfg1TL1jvehfbXvo7MB96Pxmf/Ec3Pf0G3l8lg7HfeB0xODgTvE5/9hNg8/H+MvQecZFd17ruqqit0V1XnHCb1RM2MRjkHhEBIBgOXnHzBmBwd37X9/O57D6drYwOG60TG2JhskiwQCEkogPJIQjOjyTOdc6yu0BXu77/2XtVbfeXnd/RrTXeFE/bZZ+9vf+tb3zKwYKEaW7C6kLW3UTGbFMs2DDLiDOBY2CkEXnyfMVrnAZ/ow7zHj03yFg60MYp/1UbHywLs3z/6oz/Syii2AaTe8pa3PKdkE+wPeiTbNgOpzaBwM8Bx2tsNWxgd0oKxynyc7PUQYFloLjyGRbNMp2XMnumG7ZppC81c91IBs6uwEKmFTw2AGvNjxZufz2HexnMb3/lOqMey+x4yVZwDbcjnLLysxs3GvHsrHgupcl3GtHHuRm5AsliSF+M0+CcElsYWuiiLO5bpvuzecy9grxgbOS/NIvz+979fQ6jKw2WGZIbcGfjHxsaUtbJOjDANPRYgS6nffEkWF/K6eqPQcwzWJdkoHV2dEu/ZL/NTE7K6vCQLC3PSO9wvL3nTbdJQERk9fEzGHz8iY0srEk8lZctAj1x8YKc8cXxUlnOOUYlF1qUWj0ljPCVNiaSWyMEZRm0B1qG0y7IOWIGhYOAtrssK6ZEtiPqa3QSUL0m0XJKhLQOy54LdsnXnVmlsjMsvH3tMxqemZWZ+QdpaWmTXjm3S1kwjO1qySE2teEL3j3v01NSsK/7stdOwC0xghHi4SWRSpVJNDqRoVh1aIXcj3M0p6YhnfzuX6ZrebEThduPQmdAJVPCr2peoLC257ATYLQAeE4x1UAeIqsos4CXGQUzwrmifAqH5omZE8TeTPhmHZKTxt3aykveJAoBpqKHkQBe6GL0mm9xcyQ3XBoQbXFajhlAAMHj2eLd7BViRiMzNzOk9aU6npa21TZmUqrj6dnyHh4HrMQbLsVjUP/SK85oLi7lB0YUT+Z4NpjrdkB6/YR7thK+4ccOq+rAabJyxWnyH83QDtC8srSQsn/eRRhYdUVffz4VgNhyN64OYLiyqWlrFYTM0Ly7LkMlfQ3Urq7Kg4INMv5KrXble1QxX2hqmafuOHXLi1Ek5efK0skGwrNgsONDswldliqBbeBDGrAoLUnZ6Mqmp7xjZf0NDA5opiMaqrb1D+yWh/Z8/+Avp6WrTleI8esOxCTl9ekzLuwxt7ZOu7jZJpOKyY3iXpBsbtZwV7eGE0ZhmllQPtDC/KOdHRvwgsioSaZC5ORJHsFaBtYR9dSa8qpXxoeWGBpfxRr8gY6+KUN8bqwL+0+mUY0gRn/Icr+b0uAADLVSsxX0dg0cbAloZa9qas7Jjz7Bc95IXyhoWLAuLsjQ3L6NHn5VnHntMxyGYPKoUkKWHL9V6hZA5WbrYLFSkgVAEQI5klPp9rmc86DOlIUD/zBpjCxAlPMtzzj0whw+MlJXVVyNcHhn0f17T43qIA5bYNDC+pRJy8sRpZSlfcv3lcv3lB2R+fk6+fvvdMjYxp8xdY7JB8gA7gKnuA0aPDEX3TGr7eIbQr/A07Ez/QtfGxAbzPjM7o0yqbYwxTARMMPv27VOGBXPQOuvty3fVPvLnIv/+Qy1zE33B9VL5vtMM8bf85gck+qu/ItHDT8n6u96vYCv9xc84wLG2JgsveMlzGK6ub3xF0tddo+Pb6CteK/kHHpRtt/+bZG+8QXL3PyAj7/qArJ8/r/snbAjzVRkdk8RVV0jn1/65fu70DwvVGDCwCd1AzuZJ2yZnA1kK5gJgxHhkjJWVkbFJ3sYBm+h17PEO68aK2Gu097e//W35m7/5m/r5GmMUsicQFr/zOy5syvb7v//78tKXvlSffY5P+brHH39cw3rXX3+9vOhFL6oXfNZ5IhZT0gPW66mnnqoL4hGN33LLLZp9aO1E+P7d7353/Vjvete7hJ+wjUJgAtD49Kc/reeA4B7rDUKXaMQOHDhQZ5rMxBS9GBmPnM9v//Zvy5YtW5Sl+uIXv6gLBq7z5ptv1vN55plnlKHjuiAZ0JfZuM7xbr/9dt0XeMM8pjj+TTfdpGweeMXOlXZirKXPci68Z+Fdu8/GojlPxI2kNJ5p7pWFLy0D1HRUBlYNILL/sBSOS/aJKnYyoMc+OGf2Gzl69GjN0JiBKGO0uACQOyCLbEI7GL/TCIhx2ZaX8rIwtySRdFTitZQ0RBISiVdl29b9UommNUtvfOSUVGrLctVLb5KB/h5Zn1uW47/4pczlCzotd7e3ymWHdskzZyZlbskJy6NSkGhjUpLRlGpJWOU2JlzdLUJ31FXjnIuFNSlXI0AvqTY0Sm1pTjq7s9LT3apeNguTMzIwOCTX3HCtXHjxhVIo5OXIY0/J+PSUnDxzRkbOUdYnqpM/ocXWlhYFSZoqjgC1FpHxyTkVadOpsWvo6+9TdoNwI4M9ehnYgRp1uJRVKDlWUC0YfMFonVCcmFtDY7Bc3kzUrRjw32itWzkwADHhUHTXlcpx1bytbqACtxK6p5QrIpps0EHWucG7FbgyVvmC+g+5kF5ZmRTAIPsH3ODyznyg2gNfG5GJGyAWjbMyQ8sVd95c1EsjJIjeBJbRl/RhIi3XnNu9S0hwepNjzxyT2alpzdRqzmYl25SRCw7tkc7uDmWvbBWqflW60gcwuXIPYCoAp07UTqGrgNMeFvPO4r04xcF96JOd2MO6UYvQORmb+JfrpC2deak+qsrGqIDYZwMmGlzhbZ1sao7iVrCnzJVjzHSFiBlulFBhRSaVzVmUmekZZaOaMlmZI7NNwR7UdETGx8ZkcmJc78ktL75Z3v+B98njTxyW73zndvnJXffJaq4gmSz31DkrA2A5N9oTMI+PFsfu6+1Rw87+nh655NILZcfwNsk2p6UWqTiGWWvTYd0QlZHRMfn0//ysrqwSCTyssrK4lFeXdOoEtrSmpbUtI7fe9mLZt3efNKbSOiieH3GSAFZmx44d05qGzoMIJpdMHABPUZkct0ggC6dZ2Ul0cYTjJILgG1DlGAZq1pmVhgsHR7SdtL9iHFtcU4DlEg0cUC+skrThyks1pht1QZGUhMRTDdLW1SL79u+RMr5aKwVZW1mV0bFROX7kqMQpLB3Fby0i+UpZilQfiFIPMK4hVu1DUc/4RGqSqCV8mM3nMojLcFxHQ5bP6794UqnNSMzVbiT0DsuttT81CzbhikV75hfBPhmR/sHXWo88hxjOUhWSZISpyRlpaWuW2264XG687ICsrC7L1//9HjkzMq0FqCkTpkF47FLU+gFJgvuXmKMVJCdhB1lBCrPTZEr6uptlcnparTWw5rDNROuwytdcc41aLNQL1AaZeapDefywRN7/m/Xv2i+RN75WYu/6DRETnj/+hJTe8T6JXHqxJD7zd24B998/IqXvfF8arrhMQ4PFb39XkldfKYPf/aY+SwawdtzxPc0YZJJifJr/6Mek9q/fkFqgCeO4zR/9M2l89X/xQ+hG9YbNYTdbjIRhKgNfYTjQQk1hOMi0TPR7C23ZZG4hwhCgueF8Y/FnzAaA5h3veMdz2tzCf7afz3zmM/LZz362/pl/+qd/kt7eXh2L/+Vf/kUBjm1ve9vblAGrt38kovqtH//4x//bvbEXeB8rBAiRhx56SL773e/WP4sGC9Bn1w7Yso35/T3vec9zQpzhQQCBhDzDdrvsssvqHyH0SLk9QoG2AbBe8pKXKBD83d/93frrMKVowZgLPve5z8kXvvCF//B6eAMT23/4h39QPRubaaZM/B+CXrv/IWvJd0IBvbFzfIY5IcwOtLCzsWkc0zJEGR8tBExI3cxk+awr8bUmkbGxsbqTuwEoY1NsYmOwBmlqiMPH2mkkbpplFjJIFguYcorkimVZKuSkNZ2W3dv69WFfKkTk+KkxySTK0tHR7NzIlZovSbkCkGmSwS29usKamymqsWkiGZdYilIRMU1PprCppmh6zyKdPCm8TJYPGgotExKRWrZDaqWcDHQ0yUBXswy0J6VUrsmuCw7JJVdcI1u3bpWZ0ROyxqp8haK403L3T+/VciM0KCvmPbt3Sltrs9oZMHns2rlDRs6cl7XVvDTEkpJpbZPzc7NSUc0DE3qDpBMpiUQBChhfuhBTwsStqpZ3lgRMxgy43GRN80T0oQtmi1W7uDcvMeCkEs6kkgkHMASgYlUKQ8f3U/GEGjHyPqU01GvLF1pWAFOt6urYVqUosBobkq5umGqr0Lo5VK8+OoQU4miH8GxyWXG8TyYe+hcVvZMBCMMC+PHhzki8QQq5vJSoGUcR6JlZOfHsswrkhncMy7Zt2+XUqdNSrkZl/8H9csHBPVJaL0gsTriM0Amal5ikEtxXV8fQxT1cSRwFWPUAnCXzOasIJjl7iJxOyYkjrU8DZpWZVTbKC/XNm0qzFX0x5YBunzg7qmA6DtDxBXJpFzWJpfh3vEHbY0JtB1ZU7zQ9hQ0JMXinNYJFWFpYktWlFQW6XAcFmtdW8Y9Lye5dO+S973ujZJqzcuToafnRjx+QH/34HlmjX/jzV31bBKNWfJm6ZMeOrXL55ZfK7t27pL+nU7LplGaQOddz5wCuoeGS8y0CxHCshcUV+c6/fVfuvfd+OXHylHR3DSjQpq3IZmtpbZLrb7hGtm7fpkL35WVncMpACagDuNOeTNQGjLVNLaym4TynXdLVPowPoEod/12SgoJh+rYKxl14CwDV2d6uCSEwTZS6On92QuYX59SHjsLw2aY2acs2S7YpqYxPYxMZq4TlXCFy2ppElcWVnDMszRVlrYDukfEFBslpyBz2d5mhmuzhbUksFBKLJKWmrvZ5Lci8ll9WAOk8zqK6UEDbCHgl/KkMrmZYWgjQAUJ3fc5DrFyrSkJNSCMailQTkfyapDMp1Uvl19dlamxaWtvb5CXXHZIbLt0ly2s5+dc77lOAJdWopBIpWa/FVDYBKLOaha49nXExgLyjo03vNR56VIWghqNtPNcmWt+1a5dOruGkaKywjfuMF7pYfPPbRI4TUvbbxYek+uH3i+zaqS/YwkMef0LK7/6gyCUXScM//k+JTc9I8aUODDV+4R+lYe9eWb3lZQqauv7mr7VQ89z/9f/K0qc/Jx3/7Xck+b5366RkzExibl5yf/oXUrjzJxvX0Nws3Q/cLbEWl3ltrFIImsIQEtdi52dSAXZmrFX4WWOWeA1GhLE3JBucTMIxmTpam4HrplJzvG5hxFe/+tW6L9sAOKY34jVADIwPGwzNV7/61Xoo8itf+YoCDtsQqPNjoOETn/iEfP3rX6+/z8TPfYX5YYIHqH35y19W9omMxP9sw46JjTn+zW9+s7IwbABvwolEsp5++un6bmCp3vCGN9QTFsK+hK4KcGj74Esf//jH5eDBg1rveDPA+tSnPqWLQs71937v9/QYXA9gCowR7of33vnOdyr7Ft4DY58svGn3We1jMKX1Ga2MWSGpZIyWZRSaZsvut82bYBYrk0Q/tVAi+7aaj6Y/Y15GYhUZHx9XDdZmmtBakYNzMhhnEVvkYukwhKGefPJJvZnobNhyOdLDq1Isi1BKGVn4QHebJJuapJLIysTUomQaytLa7ChrBsJqFTYEUXVSuns7JKerOeg+F/aKxvHziWoF+lSKoqIUeDUzT8031jAlK0hsDMgyqibSml2VbWyQTGOD7OhvVUFpW3un9A8OqSg2QXkQBOGEOdfycuzocS3WODMzq4NTT3eXGi86bZTIti1DcurESR9uy0rvwIBMLi5Irujqh3kNuMojNHOMzEoNF1lRYVeg1UnIXJgNVkgpRicA0jaEHUqknHaKiYFac9l0k77LZKBWDY1NCgJVDL9e1pAObJAOiGXngG2Fc5mEELyjz9KyDb7GXFyLwro6g2ZLoO7vPnQHkECvAkvFizBVBMmso3Kuyv5o6MYJEwFgywuLsrq8LIsYzlKgN0d2pcjWbdtk29ZtGio7dXpMBob65cJDF0h3b7uaJyIqpvFgVNDkRHzFOfOUMgBqk3T9KfehOVbutpm2x4EyNxA6oGFiZWfG6NrcF7tl4FQzVLIs3R1Z8vqXWKJBSwIBbPmeau4KzpYDbRW6Ie7byvKqTIxPyTx6FSZfWD3YLwTblKHx/ZPSSAAsNE5bBgfk9a+/Tbq6O9Wm5JkjJ+X7P/ihHDt+Qgd4wAganK1bhpRZHRjok+Hh7fp3V1enangQQVu5HNgO01MSEiKj0UKhMLEnT5ySp576pZw+c1bGRqac6BpA2hCRtraM7N6zU9KZrJTJ1iutq/iWgcIMC2lPy/7kOPSLjXvhVvFmY+H8AJwYyDlDuT6uoXbdXKYd/ROXdxYNrNyRty/OLWmB9mIprxm7MUlKe0uLPseqRyOJI5XUfs59JsyNQJ26oyy0igBNtaxwCRqqR/LsrNNTudCnhn88uaRVHMo+RF5CY0omK6anZjgbEZ5qx3xtFPWmTxjgtJqa2u+8bgsPNq136Dqj01pSSSGB23tNiuWyzM8sad3DW669UK6/dI+sFvPy1TvuV4CFjUaiISEl6PEqUgO3L5UFUJ3BLwr4nfFHi/iiYfNbKFonDIgOx5zWQ9BBm1gIxaIZq5/7gpT+8uNuT9mMRH7rgyK/cmt9HNC+Y3YvTzzpmK6LD0n0Hz4ltfd9WGqPPSGRF9wgyY//pbZ3+e8/I+v/+FmJDQ7KwEM/k+WPfVIW//oTkvnw+6X0X9+sfZE+YEJz+lPpoUdk4bf+DymPjuppNL/z7dL+kf/+HKd0C+HXx4Dg2TeAZRloFj4yIGmMOPeQMZK/Q4POUERubRQex45t86gu0n3tPxgkmCPb8LVC/G7A4MUvfnGdBeH1P/zDP9TrYnzBzuBLX/pS/btvf/vbFVjwXZ7LV77ylfX3ACJ///d/r6CEif9P/uRP9D7DGAHgCMH9ZxvWEmwcFzBkG0wV4In78v73v18lB9odslllz4wFxGzWNt4D5BlI4hzuvPNO3Qchz/B8YLAAWIAWtve9733yq7/6qwrybAOshWwe3/nbv/3bIPnJRYmMgTKwxLmBNULhPH+bDstAlEoPvOG2W0RSPssx7sZiwvZaCBlbHV43Kwf6En3WIh58H9a/zmC5Z9+n8/rOGTIAIDTNGJqaUg2WXYiJ3p0IsCqLiwUpVaNSamiURKGgrFMCyrqjW0qliGQTVWlpwospIvPLOUZrqn2oKLSpuVEqkahMz1D2Bef0Rq05KBVW2KxAnS6J0hIw7q74MlogWC5KlZRVvwEhFCNjTleSVdnS3ypb+9slJmTdlKWzq1O2D++SbLZZvYMAkEz8FG6ElaPzYnPQ29MrCTXfFA3/HX/2mE5Yff29cvDCg7KSX1NhsuqwShX19qlEYq6ALqt0zDSrZBCRccfK1gmtXSFmXNgJ+RU1vOXneh0YuW4tq7O+Lrl8Tkvn1DuChn3SCuAsVMXfhOQoxoxWhu9jlIgAXdNYGYCjUQ2NGsACLbkBx+linAGiW6WbsHiCeneEANXuwZkxar1Dn2no6teh1yopO0NZn3lqyK2syIpaXTjDPToujt9Dg0PS0dkp9933iILAfRfslKuuuViqVe+5pO7TeamWXWkhNkCf04C5orUaEdHjO+bATEGZ8OraCO+Z5T02XKafZ+o0+UCz/by2ijI7PuOQ9ua+WXiBSiwuzOUWICp61vJFKwrEZ2ZnZWFpWVra2p0Nx2peJidmFOwANkmEWMutSKaJRYFjOUrrsIE1WVkuaPirraVNXvYrN0p7B1lbveq3dPc9d8vP7ntAheMwj+horrryCmV9Af29vT1ax48MxQgAQ2tU5rS9YE0ZPABj+QJeU07/x73PUoIpmVTGdmJ8Qv799jslp6J0JpWaZJupq0aBcTIe3QQNQOf9jTRpKhc412UYPMuyhKlRNlQ350Pmkj1cSBWmzwCNOY27zzrtUksmo/pHanLWCGWXirJn1zYpUQx6dlYmRmekuTktmWxa+zaFkfV3NdEtydz8kqwVy+oYr2FgEg4anX+a9hk/pllWoh2ba1GQrdYZ664Yu2bOYpMC8xZVhkwzUblG9f1z2aWmzVFlqE9u0T7oAXq4uobtUqYP81RAmhbtJlOUTOGkjI3NSaohKi+66qBcd/kFkiuV5Bs/elBOj0zrYhORf42klQjPqNNu0V7YV/BMo6vCusUm+1C0DpOBaP3QoUP1MKCBCwunGCtiomV9BlZXZeb6m6WKX98bXyfRd729Hg40APYc36nHD0vDh39Xqhcdkurbf00aPuTCQNHvfkOi/a50DvusvPnXpTo+IW2/68KOC3/1CYm849el4T3vqPtRGSgKQ29Lf/0JWfrM56W6tCxb7r5TYvv2PIel1qSbTVloNrHaRK3zRxNllyhvtLEos/5t+iv+ZrO0fruX/GsTsely9Lnziwb6W3gOd9xxx3NA0mte8xoFKWws6AFNtsHc4H9l30fDRZjQNtirt771rXrN3/jGNxRQ2UbIDEZS23gj5VX/NrDB92CibENcz48Jzw0oc34wSbZ973vfqwu6OZ8whAfIAeyw7+uuu67+HX4B9BEqZA4g5Ih+iw3MEGrBCFVyLeZxVWdEg73BrsH22UZfBgTafQzb3fqw3SdjrNivWT+wH0CQZQwaIOZ19mVMKr/zHiFA5ln2yQLGWEljNLlndV20B2tq00CI0CYmQ6KGxO1gFnqxkwCZPfjgg3ow0PIjjzyieiwaCAZpfrksy8WINDdAwZd1gm7KtkhTuk062tLS1pyQaK0sI2PTKlZXXZKySRVZQ2dSoUiqA1AdLa0qZiVDuyHhXI8phaGuMp72IwuI1TmgbK1QVMuG9VqDxJIZFWnXakU5RDme5rgUV+flxInjsmP3Adm6ZVB279qpKcgM2olUUk0IWbGfP3NOwwGwFXOzC/LssdNy+uwpLRO094LdcttttyirtrS07FK8KzWZW1ySlSJSb0/jlwoKWNBhEVKi0O3aqrNqALAoEmTQ9a7ROsh7ozVet9gyXlfuHjhjRhgsNgVd3FgV0oPAnT4LVoFB3rKdEMlyb5nk2L8601NDDgG7TyUHhKnwVstuoBVyKadJrC28s7pm/JXLKuBmMuLzsH1LS4s6Cc6OT0kut1ov/cI18NByvK6uLm3nnTuH5aknT8jk1LS0tmbllltfID3dA6ozq1SKkmpqkNXVogujqK7BsQNqMuktE3SS8/u2QYHQqU4SdcsH8wdyg672bRgLn90Jo7WxQsGeg/BkWUXt9oA3Z1v0e0xcsLRzs3Ma/lxYWFKvKkxp80XCsej0REXTa7mCxMkoUsuHsqytrUimkaK73o9LvSlrMjuzqMcjJPbmN75KEwFgFWCocoUlOXH8tIagXIHTRtmvpTK8RUihoOwn9RyXcgWZW1pR0DPQP1Bn2ZhElpZxmHaaMto31eQSHVx5mrzcfffPZGJ8Uq8DbR0lfxYX5ySXw8jQucHT7jYO0N8AecrkeaEo4EvDbr4kEPcDf7X6Yo1VXr6gIIDXzS/G/OR0IqtVpb0Vq5S0uqhXCZ3nFuV1r3ypmmvOTs3Id759u2Ax3D80IG1dXTI+viBLKyuajAJjtbyalwS6Qt/3OVeuR9lMn9Rg/Un1Xw51a/+lPxtoj8i6A48K6qNaAcDJx9018jmnH3Pvh+yF+ZQpo+VXvnoenIHaPgDuHeNLP2lKEbLLyoUH9so99z4q6/kVufGKA3Ld5RfKcqEo3/7xz+XM6LSUSKtkLOzpkb6eTsmkmxS0nzp9UkOA9E/bQtE64RgsFrZv367jh4EIJgIT9ur5ef2QgmEPEHht4Xd+X2rj45L+P/+bFIYGddIx378wxGZAo/bYYSm/+/0SueQikdWcFniW179GRfB8pj7P/PBOkT/+H2o62vjaV0nuc1+U2LveLo0ffF89e4/rCXVUmvBDu46Oyfz//cdS43n5NxceC4mBcO7i+3UNpQ/tWciPNtDEIZ+EZJOtMViWfm/taudic2F43/nd9Dd83gTvHJvQFoxMCAwQvrMfwNdf/uVf1t+DxYEl4Xp4TjYDLEJigCzm3Q9+8IMaQbKNusHKKPt2stc3R6bCMN7rXvc6+cAHPqBggeszi4kQKCGW/+hHP1p3WeeYBhA5BueEzoy5H3AYbhYODQEf5wPACsFSaBdhzuj0L87Hzv/5QBmg0nw5zX/MwtrWfyyz0O6b9XHet5AiTBuvm+8X943ogSbu+AzRzs5OvcdmTeE0wi5CYmFqO6YxpPUQYQiwQrrUdmA7sYeKiQnBK2wWJ0LYEE2WldPJFWoyu1SVZKSsxZn1wNWqtLX3yO59u2Tn9j5JxUSefPKYTE7POkfvZIJggeRJP4/VtJ5XlTBWAbsGQAiCUgBWUhoTZNUgUnXhDVgrRO9MdvxbqhSkViZWDoaJSCWWlKGhbrlo/3bZ0tMsE+fPyuj5aS0wnW1pksGhIdm5e6+satmDZRWuA+rQD507c0Yz4aoVykk4QfC27UPykltu1nR4FXtjGAnYJKSTymq1eyZWwGetxoTtJqm1NfyqXOFkDenli26l3ZTS72CuyASv+iF1gnZeRxTTZmUNW6S1B73YXQdGSgSkUo6FQIjNytO7g9MZuIdN1LAjeyuszRep6GfVioDOFQUAOsNSC6XofVd7A5exxueLawVZVBPLJZmZntZCxExShMjwM8JGwtkw1vMAtaPieI+p4tVXXSknTo1qIWCASlNjVt705ldIUxMDHs7iZanFmBSdmJ3wEcd25+QSBNSANNBicY3ofqzTKzOn2YMbjKyGifT6XbjG0f7mCWSTPjoAACAASURBVOaSGfixVQ+6uEXE0qOjaqMBKJmZnlIGCw0SzA9gPtqQlBh6NZzGAWdxACUMlnPzVmE2BrBMxojC1wpSKJWV7eRcUo0x+fW3vlZWl/KSz5WkpaVZrr3+cil6TZitugAkdU2Md4eH7Zybm9dFAeCK8+TcCD2iM2zv6ND2cnYRBXnw4cflzJnTrrxEtapFlunv6LYA5mtrOTVKVSdwQu3VqrSodQPmsRSapui7M/arC/094+nuixtwlDXwtQttsrEJivfx0XLlsAApTmZH6B8BO68zZpQKOXnja14ul190ULo7O+TOO38m37n9DpmcnZeGJECxSbWXBBlZoCA4Z0eh1sKF6l3hY5hsxhk1CUaw7p8nvsaxOU/6Lu7sJNg4dpxdYi/hwsbsQxcnVgoJwO/Di86uxPX6EBhouxAajjAGVCRKIXtATYxMzRXpaM3INVdeJI88dkym5mblkoN75JIL98rk7IL85IHHZWnF+e0N9vVqfcj19YKMjowoy05/sC0UrTPRMTGSHW7tEa7wTZdkYRJ3nS5cWmflCJN969+k9U1v0OfGMrUYU2wi4Trt88q6PPq4lN7x3vo5kWEY//63tAxOeB58p/qWt0vl2LMKsvDQir/nHZL6wHvrIMwmZTtGqKPitcLPfyHxoSGJb9ko02OTcZ3JtkVooMV0TLTLTLYfXgtZKXs9ZPmsjeziNoM6TQYIpDZheAkQYj5XfP/uu+/W48HamNs7i09jpOya0VdhOmqbgRn2TWjRWBTYHJzROV8zSQ3bwL7/fCAFBsruKd9nTkc3Zhv7BhBan0E/9d73btxjMvrQW3H9ZKCGGyRM2M76LFSrCrDCfcBgAZb4bFgfkGPy9/33369ZhaZVYz/GehFV00WPv5/GPFp/Nt+t8HMW8lVZiy+/YwsNwz9WZJpzcIvcpjqrFUb2nrPA8s+QMWbq5G4idztBDmC0rwEso4PtQhhwWc2gv2In/H7kyBGNzTIhsS3kqlJYyiOuUi0KTFYymZGtQ0MyvKVPWrIpOT8xJ1PTFFou6uQdrVEPLCGr66tqfBhPQclB4Zujc8xpsRIxScVjXquD23JKQwNr+Nrgfl0sShy/JiV9nE8WPj9XX3FArrx0nzRGRU4+e0ZDKGtFTDsjkkhl5aGHH5XlZfwvErJtaFCeOvyEFApr0taS1YwtBljcsRlg912wV66+9mpp62jTQWFpecln5zkjUbUJIGyXX1c3bp38CN+lk7oeVpFtFUfluE7EhPY0pNaSdbXBfMkHVv2YTQJgEAXDXmnIhVIbCDjjlA8hTFJQMIJ7OxMNK3u+w4EaUzhzO5G6iXqZSF24zFkwgKJ09aM8GStuH97B2LG0rqBqBbuBlVUVc6/lcnVApt/wbtKs0qlHZyE52p8HGOYR09Ubr7tGZuZW5My5URkbm5JKJSpXX3NIi4hvGeqXlZU1SabpB76kB9l3vqyEhUnNT2ljtepWfExyNshqcW2/alV9jDcvdcairv0RLGq2my9kPTc7r0kECoxqNS2dhHUCYm/0SLBz60XPlKnBblTS3mFdo2IeyFiGqA7cWDMQwi6WpIwIvZgXnNJyeawpOIdG+a9vfbW0ZJplZnpOlpdzqoPqHepz4U+JSFc3WkB/73SycJ5MDD65lRWtVtDYSNgjpc7cJJVQB3JsYkKzx8bGxxWIjY3PaCasWj7QR7RguduXC186h/Z6+E8tAZyQSNlVNax0maNOX0RPcT0GBpXnA/aTRYTHWvosYGhpNTG1nBChWMAM/UZ1gDUtBwXAUQo/RmhS5KW33SSXXnSB9Pd2yCOPHZF//vr35Mz5SYlEE9KUynie2Iu8PFAzWK/Cc11kuexU1cH5UirumGjBopoZa2Ip06ppxifZi56lqq9U7Xx1YPGWEz6DT/udD8WbAa8ruu00Zus1Fk6EcKsagqxGUlJbX5b21rRcc9lBeeLJ4zIyPSfXX3uVvPDGa9TB/Z6fP6peY03JhDREKjIJSzw7W5/DGLNNtI62CraKjEC7TnMc37zStudmM6CyVXzITvGaeWEBstCeGBtlnzdWC8NQnNltS73/PZJ8/4YtgD2PyiY/flgok2Nb4r3v0s+GIMXAkLHUlu21+fzCyIsBAV6zyc/Ahk2eNsexYOAZsv0+Bx0EfxiYComIcMFg86MxGfxrEz2fg6WiHI5thNmwxfiDP/iDumj8hS98ofzmb/5mXc/G9xC5k1VoWyjsDpkoQBAsk/ZpTTRxP+zDwATvbQZYoW2EgQZCgyHjZlonAyy8H4b3QvYpPCeOBzCy74UACA1WeAwDS9w75gruC1Ex9F0/+clGgkN4f8LzMjBr/d4E7Na/uTbIDhOrW9jX9sf7Zjhq7VBPtEgk9F5ZZqkt4q1/hcyYXaNpCAGrkXPnztXshhjCtAfIVj1GIdsEx99QZoSQSEWFBgVNQx8SV7ZChwvzRSlWnCcM3kexaEq6OzplsLdDmrONsrhakoUlQiVFdWmPENaLJWW1uKIS51iyUcpVMgAQbruq8WQTklVH2nJcC65GJdWUdgxWAUPHNVlaK0oSrYJODiJrpQjGx3LlFQfkhmsvlv6ONjl/ZkxW1yiLsygrOcTK63LnnT+VpWU3WV2wd7c88/STOigODfbJ1q39ypihLcK4s6e3Vy669CJp7WhTHROrciYgZ8vgDBFJFySLaXE5p2nn2EqkMknn/oxzcjWmAnXNsvJhC8I+aIFgpABEFv7TwV9EJyLqFBIuMpEx9wnwFqfYMwBL9VvOXsAcnBn0mTj0nvqpieaxvDwmTlbyao4IOCU0Ryy5iIlqXmZnZlS4rgyMhlU4B9LPvX4KGOz9ftR8U4W4WqFNP4veDH3PTTdep9ld50cm5PzIuKzl12XHDkK1O2TP7mEX0oJIML1VuaL32IWhXBq8M93ccHtXET4gycrceBd2G9DVuNSHP8wAFgDgBNrebbtcltGxcU1isIEdIfiZs+fVB80BDMKj+XqtLBz+mzLNqtHSrqbhMByAXTiSewYQhfVD5A6L24imJ5WQ1bWShn4ANa9+za2yZ9ewlskZG52UbHOLXHjxAa0eQF9qb29TQML+NRTnhebqzURZJMKrujKHhXHCb1jdp585ItPTMzI6Pq4TNaaaVBOAOXPFsgHR6Iv06VOApFUIyJBEPB2wgu7YLiS9AbDq3qf1DFQNR6t3mH/4xAOsunmny1blGA64oXUBYDW6MESc8+HLCXnxzdfKZZdcIEODXfLLY+fkC//yXTl5Zkyk1iCZpoyvM+nZKZ90ocE8ZRKqUlHR6rrPZHSFj5XJqvsXsUBxBqfaVwg9R105HvVxo29jjeCNdN1CoqILCDW99e+FoIB+xsBuIUKeWZ7tUpWwImCrKjUqJ0hCausr0t7SJFddekCeeeaUnJ+Zk317d8krXvYyHcseeuywnDt/Xhbm0fXl6/NLKFrHjwhvIBhL2tXCPAz2sCZW7JfXbfy2vmyskoEFuw4LlRigAGBxTK6LcArju00mjEFWvw0x+uKb3qrniSVDzwN31xc5oVDcmLfQxT3+7ndI/H0uK8x+NgNDCxkZw2PhsM2MlL2/GRAZEOP8LAsMnQwTqInqLaTo1hUuEcIx5I7dM9CyGeSFk//meZM6gziy2wbgovQQYTIICjbAFR5X1jfZP0AsBFiU3oHF4hwuv/zy+v4AKDBRFuZ0kgq3UOLaDCD+RwDLTDjZL5GoMASIfccnP/lJr9eNaQbg/1+AhbjfAAvnwPkAXNBTfehDH6qffwjSeBFGDMbKNtg6zsNAJK8DKsmidJIEZ9HDdQDOuGYD2nzWWCqObf5WBsKs75scx/om+7NQOkwwoUgLDxqgs+clXJhYaJO+yvOnDJatEEIkyJcM1bHSV1sFJpgSEwNaH5c9YsUUuaF8HwEcCBXNCoPs3BK6H8JOKu10FgANGAiSWt2kle7V7JHRvsxEmZRyrahaofw64aImWSvh0+SKoqI/SMXJKnQ/SVZ3TK46kK9rHcGFxaKwQNbQAL5MUVL4i3Lggq1yzVUHZe/uHVKroEUp6ICxuLwqzx4/Kz+88y41YSQMd2D/PhkbPSeZdKMMDvZKX1+HGpGmU2n1uWECXcqtSrFc1EmJENiWoQFJpwCEeNsAQNBUVTWUsZwjNFSVSCIqpfU1yRdyUiiUpb25RVqa0jLQ3SNdHR16TmdHR2VueUnWpSpN2awszi34juTE5mT30Zqs+K3TagkS/KpgtBC4E85Qp2lK7uDK7srSqDpMJ2MX9lPvHj+QaOjHs1GIcVWPNjWjhZsJB+bRj1HmpF62xn3XMvHWldFwYl63iqtKYzItRewJqhTsrsnNL7xBUo0ZmZqek3MjY6qjqZYbpL+vRw4e3CPXX3+pGsBiC6GAH0NKUvk1O83ppzX0520tNgZCR/nXJ0tfJFi/or5FjqlBGAyjx7UyUVBgGVsFGKrxiUm9Z6rPSKbkycOHtYwKVp6JpMs8oV4bfY5UeLRXWG+UqxhOivPicqShhhRZNWGwS7HlVDwuPV3tsp96nD1tsrhUlLHxWbn3Z7+QSy7ZJ6993cv0Op85clyOHT0j/+VVvyK7d++UxkZqBBZkaMuQhv/YrxtMSqrlS1NGJRlXhmp0bEKF9zwDyys5eejRxxSo81zwjDQlUhoqVJsKweQ2pWytMwV1AzJsE6DPahtyH3ldQ20Ad8KiHqw61mYDYGtepmfAdTLXiYkyRT4s40O8DGIAOI9KXYiQrCvvpF8pEyrPyAtuvFKuuepC2Tk8IGdG5+Tz//IDOX5qVL3EsqlGqUVKel+tELyGI5X5XdcyPtwr2DpE6TC1upBUYb7XGlUxRXVsnq20GUe4dtfXnEWIWoMqm+hCjGuFNW0vF4p2DvUKdrXGpUsUMaAV8zotsjJJkMG8VwubRxJSK+ektblJDuzdLoefPiarviwZ7b19y1Y5c/7cc8KATBwwVojWYapgDAz42ERj/7IPxmvLAOW8QqbGQIAtJgyMWN02mzwM5Fj4qe7s7sOTBjyYUMqPPCqzr3M+TR0f/6jaMITRD1uo26RXGxuXsaucbgf2Sj21LOvXKNDAzNMm6/AzBq4MRBi4ciHfRF1XY5/ju1wjTCBsHOfP3BYKvQ2Imtg8DIva9RopYU7pIXiz8dQAAhKal7/85XXAAEiiaPNtt91Wf+1jH/uYhnQJRxkYpXYhP7YhcIfF4v0w+zAEKJw744XN3TrfammqhBIgm4XiHJfPW7+BNMF6wTaADJ+xNmEfoeWDhQhp/80Mltk+2L5sH5sZrPD8N2cLAuZoO45LhmV4XgAuYyDNJJ0FBfeV6zXzULsfxlTxGev3IRNlzwBtwWcRthuuoV3sfWtjzkUXhZghJxJ18MbrKpOgL4+MjKjIPUTkvMFOOBFuFACLC+BLBrD0gfKGWqBCvD34myw8vDfIGnBmhyILq6irYAqiEo0TFnNFiNMNSTXm1CwtdzoSqeCA7tLkCbHNr5akFotqhXveJzUbBivdlJR0I5NLQicEHbT0O1VZmFmVYqWkoRiWpNQbK5dysmN7jxw6tFOGdwxKOplWXyFuAkDk9NlzKrxmxY9wvaW5RSc8BjAKFWNA2j84IB0ULY4nlJk4d5aSI89q/bX5hUXJ5fPSP9Anu4Z3ydDgFmXbyuU1PafFxbwcPToioxMT6vc1uKVPDQtPnzghA7196gMEO3X23DlZJPUfRgsTS5zeV1ZcHT2/OkY0zMRleiwGfcCShlgoWt3QIKs5Sok4DRaWC1yrinW13lpZPbSUGfIDmqbHUztwdVUW5uZkanJSJsbHpbiWVysGy75gQtGJhUlFRfNOvEpTkwFHhpwNzupfVYmqpg2AxeFuvPEavV5YodPnRuTE6dPSnO3TEFpHW7PceusNsn3ndplbmtN9JwHcZee+qxmPagwaqYcDOZaa0lI+xndqnWhhBRti9QoFtAdh2vm5eV2NADzwdVKAvbik9hAwF0xIhM7YBno7ZWZuSZZXC1Iqu1B0qbQmySQ+KgxazoRWQR3PRr4ouaUVLbYN44SFwuBgn3R3dUhvj7P96Ohsk57+TslkO2V+bll+8pP75Gtf+2c5dOiAll5CM3j0+HEZ3jYo+y/Yq2VLJicnpLunSx94jGiZ+NvbOxVsTU9N62Tx6KOuhBVAi2eUGp5N6Yz2PS2HRMkaDY1SGNuBqWyGsimAAnfP3MRn3mhO9KmaOh9qVU0fTGcqpeE1vsIzqn5XXufijFu99s0RyKpbchOcA2M6UGnhYxIQnBs9oDU0H52aXpRrr7xYfvW2m+TqKy+SZ89MyOe/+l05evK8JsZkk2QbArxd+xOKZQGg1goqbK+qXlKLq2tZHmdxYglWGs6h9mfK6a+UBVYdowbwHbjSpAiXrasu8rQfL2vmrQP5gFVXampDlE3Ysb7KtX2pTiSiWZ+RaFzKBRY3ADXCkc7B3gbsUFsVitZx5WbCIxz4fOxM/Rn1TAt/cx480/Rz7p99JpxY7J6Ei+oQJBjTRTuZHsU0S/xroIMQ4cKb3irxKy6Xjq99uT5e1e95YMZp4bupD/6WrHz1G9Ly2x+WyDudgJvNQEYIyuw7myds/g7P1+Yz5ijAkwFLXqcNeF5oE2MpLBMtDK/ZPk2nE4I7mzwNlJiQOjzXOhLwvwBETIf1qle9SvVK5vfEM062HedmQI3rwRPrW9/6Vn1X2BYgcuc8Ybxgk2wzMGNjr52vZdRxrnhYheyUhRZDVo7PAd5DIBNaNnBM/K9sg1UzPdV/BLAMzIMPOBZhxvA8QoBFVqMVo+YYGLPyPUAZLvfhef3VX/2V3nfAsSXgcW8Y3+35497zvt1PE7aHmkAji+z+8R3mff5l/+AYQLmFfdmXae4MvNrnrL9YiFEBlq3o7ORpZDZDwhzMAJVRqDxo7MTMtsiA4vN03KNHj2p1cMKFKswtO5CFg3GsVtbUd4whOUo61aghLQ1bqWllWeBRtLBzJCa5YlUKrIZJU2agrJSlqSnlxe7YPUSV1VKRqWYORSS3mFej0xJZhgSpqnGprBdly5ZuOXThLrnwwC5ZmZ3WrCbCgU2ZJud+HotpyJByG6ViWb2MCAfS8DwEPf09km3NKquQSsRlPZeXyfFJFSznmOwWFhQYIdSmKGtXe1aGBtuku7NLSPT5+YNH5Cd33ydXXXOpXHvtZZKON8hP77lbunq6JJ3NqNZqcXlZ1goYRAIonDkjq15lGX3mFllPKhLWiUp0ctHiGQAymAAKVhbyCkw0Ll0qKXgDfGn40JdrsdUXx2Cf87NzMjc7o/9iFIrOq0GFwi5rygauum+Wpp6bCseFnLQQd5XwJOwZ4AeUzyRG+rrIDTdeLdsHBlQrd/z0OXn8yWPS3NyqNSMRgnd3dsrr3/xyiTS4Ca2wBnB0nl1OG+VW4jaAmDM718B5WvYhq0HCtkp/V2A1ygqcoeSnp2dlNZdzmZXrJCQU1BKBK+Ez3OvBwSH5tTe8Qs6OTMpP731QHnz4MQWQpMdrNph6dUWVHSqXKtr+MEmD3Z3S19slvX0OUHV3d0oylZCMtn9SSoThCJc24rDuBvynDh+WX/zisJw7N6HAr7m1UVoyWa0rCAienZuVq6++UgaoNDAwoAAQ529sRSbGJtXIdG5+TtsH0EC2KOBawagCU5gbamw65sbAlDdScLI0b1MVIYQVCNaNFXSeVS5c4vH0hv2B/65l5zkW1Gn5eEt9oOollFxmqG5eo4QmioWSZoAyFtREZqbn5dJDe+Wmay6TQ/v3SizVIp/72rfkqaMn1AajpalZChVnhMmzjcZKlI1yyQ3O7BRpgh7IObb7xYQDRz7D0LO39dAUoXsAvF+MWOknx4erVFGNQx1b50CV25cLMxqDZRO+PivcAz0H+N2IJu8kIoRI0V06I1DGWPodkzWrZfotjBXZtwjWCQnRp0Omxn63icEEvQZomFiYjBmXGacBWQYiGE/CEEe4OrfJh/NiXyGg4DxZcBvAUrdqv0AvP/yILL7516X5y5+X+JWX1wGW6YHsc/xdZ7aWl+XMRVdK67t+Qxre+05d1HO8EBTZdYYASwGyB/4h+LF2t7ANbcgkaHOaVSUwYBjqddzC0WWvhccMQ0Icy7ImQyBnbR9eq82nnBPsizmuA2wAWYTC2ChpA2jRvuwXK/wLexUCLJgl6hlyjgAysgxtI5xoNgghuOM6LRtuc/jP2CllqD0o55oAP6GgnBI41vaUvQm9uQjTof3jusOwJedAiNDukz0bfA6QFmqw/r90XGRHcv5Uk+HabSND9s///M+1L9o9dENKVaNnFs7juuiz1t+4d87twGWX23XZXGigmT5j/cv2FWYO2jNh7FUYYjQSSp/DiYkJDRGac62tcupFictlFzoIvHC4EDoujWffY2fmHcHvgCsEapZZmC+JLC6TFYerdKMkkikdmNQfCkCn7ITWG5Eog54uD/EMSkgenykodugun07JZEY2IeFGyuGoLoUVNenyq2uSy8E6OGEw7smsMgnRHLhgh1xzxQHJL8/7FbWvo1etSHt7q94IssAWFhiQcjI5NSOzM3P6ULW0NktnV4d0drZLa0tWV8ugBgbzxqas1CIxWc1Tt3BaS6UABpuzSenq7NRsuZnpZXnk0cdl69YhGRjokbWlZTn89GEZ3jUsXT3d0pRulNm5eR/9Insv4rLCCOXEXF3B3FpOylUSBrC6cCwAJTw0+48MwxT162B9ygoO87k1FaV3tLdpWj+rbwAWYRPVXElE2bix0TGZmZqWtdVVDWkBymgLDal46wMXnnN6KOdH5WwjdBKtVFT3s7ay5ITLVe5tg4LrBiwpuLW1irzmNa+S/RcMa1Hgp58+Jvfd/5BqkgDfmuRQrsnLX36TbB8e1ELHqzl8wtxgmvcmkqTyOz9LB+5i8KP18KZz2OYBYaUK8FhdzWlYZWJsQl3XZ+cWtGC2M4zEXNID6YaYisJ3Dg/L/gv2y+986DdkenZJ7rr7Pvne7XfKo08cUX0T5rFYAGgbplIa2qWI9eBAnxzYt1u6OnHTTijT1dySVZhhAy/tRAICnmJaY64xJcXCutx378Pyi4cel9Nnz0o8GZOWbNpl1tYIMecEE7/unh7N6gNwHT9+Qm0jVpZzUlIfOOdqbitgt1p01QJ0svJ1AW1g4bqdNMAJ0t0kBRxBwLahgzFXcj6kYB42SvuDH+q8YWs9tOx9oBS0uf8pO0PI2kKIynj4oo/0FZI7sJ3gNVhH2DeYxosO7JFD+3fLtqE+6R3cJt/47r/L408dkfmFZUk3ZrQfq68bIW8lUTcSIpTR9H1UY+S+fqZOwLqc5Wtoyjyz5K0XIh5ghSATeYL+rc7sDjQ6JtW1g7JeXp/Gv+gBXWFxB3ApBx5TTaZ+kQrMii2pEBGrOXNFWCmyt7BUuOuuu1TXysTFJMh+bPVvE4wBonAS1+c1EDjTzvRPJgEmB4Ab4zX9wUBHCFqMyTBQZSt7Ax7Wl9gn7chcgYaJc1MDxocelrXP/5M0fvKv6+drWhjr/wZgzDOI85/9H3+l19j82x+qlxjhHIyVsGsNGQQDhwZ2wgnTwoH8y1yjySyepbQkLPZtbJ6BMjtXlVPUu/dGdMdeM3BpxwwZPtrGwractwELABA2DGyMRRiAGlBB7H7rrbfqZ824krYFYOF3ZdtrX/ta4YfzZHEFi2VbWD6G66EED5uVv2HfhCpDc1JIke9///v6Od4zh3mMRslKtI1QHOMP+yBEaUajtCssG+dD6Jr+Gm6AozBUaUW0YaM22zSQRUh7oSe08jPsi+QA2pM25j3b9u7dq4wWGkTbDBCZSSjH5nfrRy7asV7X04b3jWsxJozzMK8rPmPPhYFr64fG3PJ5PmcZkHYMjSTAYPFB4pascrjBdDyoVVtp8D6vW2fhgsJVhl2g05y4en34eYB8QbFWTmd+iSK+ca2PBnPEAIWRpj503tvK+0C7osPldaXwsSfIYyJYiUgskVIgg4ajMRGTTLJBmjNJiSXiEmmIS57yMfmcFFeo0wfAqkiuVpTiek1aMxnZNzwkN91wiSQbELw6vYWW/iiXpb21WWu5wTRQWxDBOwBr5LwreI0eqDmTkba2Vslkm6QSKUtPf5+mw28Z2i6dbV2yVnAhp+npORkfn5TRsTEd0HCG7+vrkZHzIwpEsX4YOTcqSyuLcsUVl8rePbvVzXtsZERNV5mOAIj5YlEako0qtkVfsrq6LBJv0Kw8HdjLMDCrrqiur4tGIWfYFQTXK4vOVZ0QZILvaJYf1gEuJEN4d3pqSk4ePymrK8vKiqUwFfU1+rRora8Jx312kRG3mteyLLhfawHesuRLRYlQcBMrCrLzojEZn55TgAubCAh49WtfIzfceIWGLU8cPSm3336HzK2uSLoJHURGKoWy7NjSK5dffpF0dLVLQ2NCahWcvJ2RZ75QljTp3wmALeAKd+2orEcc40piAA8ALOTC4qJqrDAG3TK0RUZHxmRubkFya3n9HEkTmjLPxEzGTSolExOTsn3bNrlg715521teLalUWk6fOyd333u/fOVffyCLy3gB1SRJVYFESrZtHZL9+3dLX1+vDO/YLtu3btGyM4BWbA9gqxyT5EALeZoFVqo+G5Ab19baKbOzC3Lk6DF56pdHZGxiUmJRp5NjUGBxAHulE5uITE5NycjIeRdWqjn7CgW6Xqvmsiw3yjGxACCUVS9Y7I9tafp1NsAzMLoyV5G7yzBVLykPIrA3IARmQLsO6FTP5MTfakviXdyVLWPVTzF4rUFINp23A9AFgjOrVYBlJYjQGS4uyqEL92k4v729RWt//ujOe+XwU8dkemZRw7UwUxY2t0SIDcDh+qoCCN+HLfOxnuLoWawwRKbIJ9jsLxv7DDg56wbAabXOxGkIUV28kxo6VRbE+9mxX82UptNGsaPBQ6Yi8WhRs1oBVjAHpOsbmLIwmfYBnreRCwAAIABJREFUH14xZoXx15gruwcGLGzgN/BkgIr+g+7QAIIxF+H1brDaru0M6NhnDXQZOOFvQl86mf3tP0jm9a+VSH9fnSGwlb4bOzasIGwyU73L8ooUfvRj6XzrW+rZWsxHbMYohMfndQNFYfjJGKAQfHI9BnhoQxgyi9gY82UTqIHAcP8GUsP3eN/2YbIZC8XZPi00qQvdYlHD94TTbANkWcgQJgqwYxO4MSuwRaFNw+tf/3rhx84PwHbPPffU9wlIGB4e1rrBZuEAA4a0wHRkhBhDywjOg+8BmowFA+AQqrPyNFiAEOIkdBcyWx/+8IeViePznPMrXvGK5zw7GJTSbtxrwJX1081ie7OZ4HOATYCZbbjbU/cQywrwRLhxrYQl8QTjPtn9DwGXMUv2LNj94bwstGvtaSwen6H/sb+QeVPyxQM0W6DYs8lnmdftGrnn2ufPnz+vpXLsQQip0ZDSDUML7MTSHjlJM60DXIGs0bHQoFTTJgsCatLSi9dKCWmINwogoKkpLZMT0zr+NTUlJBZFTkz5FZclpqvfSlEnMwTT+WJFmaxYolFXgrBfzZlGScYj6nhN3TgmTo2ZLmFTUFYwkauWtBZhOplUi4gX3XiZpFMWxnDhBIwXi8V8Pdutu6dbRcyIgCnFc+r0WTl3+pycP3tOBynqvHX1dcrwzh3SN9An+/fvV1CBHqy5Be+gjMzMzMnt/36HWhxQ1mTv7l1y7MgxGTl/Xk6dPC2LSzktw3HtNVfKlVdcJjuHt8vk2JgaM+KmTYiS0M4a5UIKRX2dkFamrVXSvsAqAzeZYQBMBT6+Dh3p9qoL4ns4zKOXYjJglZuMSzaZkcXFeRkZOSejI+f1flKqRAdYRM9R52CP9xeTBO0ADUUpFpei7pgvbCvoTIjim7KNcmDvXg3zAUQBK9/8zg9krUjNSYfOWtpa5Q2vf7W84MbrdML50he/Ij9/+HFp72jTcFpTqknmp5Zk5/A2GdzSLxdfcUgBlpYBUUAMExZRfQ0u2GhjYIAmpinpMq+aItzKT5w4rUAebRUdH+8gPU+9ljjGapLNUteSUjauXl2ysU1mZualraVFero7Ze/wVrns8kukp69Tpmdn5d++c6c8+ujT0tKSlp7uDunv65Orr7pU+of6lR0EeFAaSNu6jF5x3WW1tLa50kWcPD5KFARHN+fp6lSyUXp7+ySTbdbw8DNHj8qjjz4pU5NTspZb01AnjJ+tyCzEp6DH33MmIDXbU38vZ7lgehYHjggzY0lhGYPeq0zZH68p8ituxQUaxjNw5RMh/N8WQnFjggu91bPmPIjQrEOtsQnTx0wJuNjQLrmQms/qq9Uk09TotTyI4iNabunSSy6U4R1D0t4GCyhy1133y4nTI2pxgR0FfSKcYG2iNGBjg6l5oNnEa9er2jIPXFhQKEDxYVBltxgXPeCqj4vUFtTQuHds99m/9ZCXN+6sAzE+p/Yhrp5ktRaVwnpVFzupeE1KRVffkbESLQv/2nlbWMvA7eaVuvUDXuc7tiA2oGUAzEBKKFC3MIat0G2s38yCGdNJ/wrDdva7Lb4Z89mnTVx2TqHWxa7DwKIBWz5rYmEDlSY3sXtqGV1hG9j9NObCdDF2r/isMXrGuPFMsE/7Dv/W+4VPfrC/jW0LQ2hhHwvvud0LA0kG/FWi4UEWIvUQ3HB+ME9hpqDth30j+P785z9fxxSAHsJk1uetJA4WSf/RRmgSF39r4/vuu0/+7M/+7Hk/DjsGWOH5BqT9Z8WeCXHauTDGWhak7ZyQqPkLWkia63o+gIWQnvfQiQHcNm9kXcLw/sVf/MVz3gKcUdcQQgcgTb8xkGPgyLCLta2ZzJrGCtBtPll2701LZcCM8zfgy2cMYBlzZRE+Yy3ZH8BVQ4S2UrFOEXa+8CFQRObDEDAfPFCm1ucEaGTYKutEdB7QLUgc9KuZhXgAlQgZ4TZO6RE6eE0SmlkYVdZDX6u5mmWVKg0GMEALEHFmosxTZPc0xCXbnNHMPUIyaLMaYuhayrK66LKnSF/PodVYF2mIiAz1dsitN18l/d1ZdUAmXEOdL1gNNd6MOY0I2VQAQErpUJuNm5Nbzcn42LgCJEqloLuirbhRLa0tMrxjh4ZOsUiYnpnTFP/Tp87oJIQGCnZoYnTMC/Ip/FrVbMJdu4flissukX179wgBhcJaXjP4KN8DSKhUCqqzQtSMHUWquUX1VIQsKmVqsJUVYCUoNg0rqEVKKxruwyeJTgAix7C0KZOWto4OqeaKcvLEcRkdG9WsRK6Bydfdb59qrv5RTnsFcFsH4AL8SoASUsKjWhC7q7NDevq6pG+gR7YNDirgJtuxUFqX2394l9xz34MyNUPoE3+usgwN9Mutt75IrrvuGhWef+xjn5Ra1dU7BGjhD5aIJbTcy76DO+Wii/dLrYaQmAmf0EpVAS7C9dVVisOW5cjRI6rN4dybmjJy9ux5ZX5Ul6TsjZvgtFwbA2kkoWwlHmtVADg+VbVGmZ9dkL7ebnX5T8QwlR2UQ5fsl56eTnnqqWOytLCqJVtaWrKaTdnW3qw6H82l9EwD/VYnCpzA19Ef2YDuBN1RwK/3tVILCTytYADUnqOk+rlnnz0rIzBus3OSxwC07GplaVaoZ3B1xUXo2LvPu/vkvJ9gfwFZqiHy7+uixZeFAThoBpwXnWuGqYW6vBie9nZ2Da6uJhv9ENCvA5FnNHm97MX07MMNcD77TgXmaCjN0qGmxwXEq39WGQarWAf3MNlQd4S1L7/0Itk5vEUZLFc94lE5PzqlbDbnoJ3SkUSOZfVJG+F1WN/Vj/gJlHugDIgP9blkD9c2qkwgs5beqkDTgTjYKQd8aF8XVkSH5yZrBzAt8a1utqsgsybRKuylsy5hrPNGG77XuP6IzQLO2kwYtoVAwRbAmycNAzLG6ISAgfdCVss94xseSSbetT5ggC5cWNu52Pcs3BKGDfk8jIlFQPgMY0DIFIUMgk1e4cRn+zOgxb9h1IT3jV0zYMO52TkbsAnbzCZUOw+eH8ZG6yfab31JHPuenZO1QQgkLYS4OXRpkzL7s75noT4DZFwzYMnc1+14lK5BW2X7CP8lfPeDH/yg3h8IK6LXqrOpXg+GEPznP/+57pv7AAtK6AxRvDnDG1hkEUZUCRsEY79gz7B6gI2CSbV2ZT7nnGHfAEV8Dp0XbBZmtuF1gwUAZ+GGvUMYRrM+SmIYgMo2ClTzXQMw+Gd985vfVK0WIIWaioBLwpCwYrQJ14l2C30i4IvrxDrKnpPNixLDLbaAsBC1MVyhZ1x4z8JFDJ81cAWrZw4KmsyH4XhQu5Df0U9Gpqen66Vy7ILDFXJ4ouHNt/izPcB2cJgqABYPG7oCXjfROzdKBWa1qKyWqJeHxsTJR3FUxnaBQr+MWBrigMiqltWklE9BAFAgGifsdWa1WIOk0mnp6GiVZLxB0qm4ZJoIHURkeWlN1taKUoIW1hRqMs/K0t2WlRffeLns3UlJkryG4AiJ5dYKCuhgIWB/AB1cO2xIVsOCbTrZMNktL+MplNf6Z+Pj0yqQp7HpTNTcY5LEqfzwk09rqEDTbxubZBYn8FJZspms1heMp2JSXC9Kb3+P7BjeppmKDRGnJ4GtAqjRwbIpMuScJxXu4ZFESsv6ADTQgaHJgiFATA5L4fyvEDeW1LFaPV9Wc1qfEZd3NC75uUUZHxuThYV5H6eO18NYujonRAlFCmukddpwJRf17cpm0hqi7O3plP6+bunu7lD9GmC3yWdsMJmhvRqbnJUf/fhueeTRwwoY8AVriDbInr275bobr5YX33KT/OSOu+To0ZNy8uRZaWrOKJgp58uqkWpvb5YX3foCSWcxcBXVYS3OL2hmImyPlikqV+TZo89qqFetAaIxBcPuYXOlShIJwERE4l6wX67FJKmmrWX1YeMBWyvU1JJiy2CfDG/fIu1dPbK4NC8HL7xALrnkELuSYiGvSQ78oN2CIUXMr5OGfwDDMAuTMewo4VG1U6pWJZfnvIvKRmobV1yYhWQJQBY/2IXgsp5DE8eq29eL1ELBfqLkHjkoQNTJCdh1kFewQ6JBqR6OM9PS+iTgmavNz7yCCP+fC/e5kjCGsHCyV8DlAZkzC0Uf6UGLz3TVzDsFMU6HYmVk3EDnwJllJ7JIcEajzskdHLgwPy+XXHSh7Nu7U/sZ2b33P/CwnD3n+hD1NusWDX5i24Bw7qp0svSCewNYmtTn3nXidC/eN02Z1gv1AEw/5i1H9F8Ho11JJTXp9RmTEVa3jvHimIwfrl0Yd5S+k0gN8O/6o21MdkwaPONMFuhcELrbZGDAwMbgOnA0gFi/B+5abUzefE9tMjfQwEofAMTYDOAIJ0pjd2xcNzASAg7rf7xngIj3WcSZRIQQ2XOZTh8y9SfHsY1x4tyN4bCQHBMYG+NqWD4lDNXZ4tZAloVN7XqNKLC+yt8AdTueXauBv3qf2Zz44MH784HMzYwW+7DjMO5yj00DZhYYdn/sOTJiw0Am74cgMLyfdo8NrPCeha3sczbhh9dp525A1e6vfccAqrHqBuJoO6vdaOcbgigbc0Jgu/l87VzDvvR8n+eYVnLIzs/6FEQN5AVgLNwgdIia0c6ALK7PWFO7r+zLLBs4bhgmDkG+hc4NRIXv2e/0aaJz9E/6EjjHwoEWUuT8+JwCrMnJSQVYtgNjs8JGstfsQQz/ts+Z0JGDIiQEaJFWzGeJ5YKACRUCsvRm1uJSjnXowKzp9azs8UMBZEE16UrbCdI05KKrRFHxNaEz/KUoDI3uqru3WwFWpjEprZm0llxZXc2rKziGffkKQ6MzvGzJJOW6Ky6Uqy/doxN0AYNOytYo2+HSxfFAQujOJF0qFTVTsb21Tcu5sMJOxF1JgkK+rMaQTISEp2DpOru6VOx99tyIPPzIY9LR2aWleDLptIycPyephoRaQCB8b+9s1pT5ju4OaWxK6Yq4sJbTMKUzlHReRd0tZJMxSFNKYF0qCEARQNMGmClW1qUWZZWNLqRBQSJSD3OsZdCbX1qR+aVlncRn5xZlbc5lCSpA4/t+snETtJtEaBM0WDrgR6LS2tKsXl+Dg/3S0dEmA33dyuAAttS2QeshOuEx0wjgtKWtS5599rTcc8/98uhjT8ipU2elst7AnCNbhwfkLb/2Gtm9bafcf/9D8tOf3i9Tc/OyfXiLRJmYuL5iWa649lLZun1ITSGXCEOfPS9Li8uyzqQWiUoRv5+ZORWuA0Zgb2hDQkiO1MD6wxX1VePIalSKFSb9uF4nGYx6/6tVWVlelN6uDhns75ObbrtF7n/gQdUwXHzxIdm3Z5csLc6oYSr1AcnYLK5XpKHmWA4Ftnrdvm4a/bxU0tWWZtMWS07XNzktKzjha03AgoY+ARD0Va4JBksz32gDD5qwNUG4rbUiqQ3pazQS2qS9eY9zsAw9YwmcaSjhYicA9yK6DfBhQChwyzeOpa7BMkDiQVGdKfLfrU9QGn51nlq6mlM/KZ7jmmqPWMDUGQdfRsiMP7U9vU8VCgESLvbv2yMXHrxAtm0bkvn5Bbn33gfl+IkzsprLa0khTYrxIT23enShu3CC0td9iqT6Uxko8kweY88GAGGd4ks9+fCnXduGjs4lzOgCUEEc0WayWj3IxAhX8aiFTzdAvo2VTBT8DAwMaKFcQjhMwmE4zSZuA07h5G/3NgRO/B4Cw3A8D1fWtt+QmQn3bUAnBAHh++zXwiPG6DABm/CdiZDxnntp9gcGZAw42rFt4jXwxnFCIGAAy+yCtB/7kK3t8/mYLWPk2G/ILHA8K/nDvjkPm/usjfhMqH1zz5RjKkMgyrVb+MsYLQPEABySvPgM9xmwyaRs4msLG9q52bnoAsNn9IVC++cgiv/kD45tAMvac/P5G6AzzdHmXdLG3EfAC3MHYAKGlT4aAj/rb9Zmm8GWgbVQU2jHfL5jh6DRwD84wtwMaB+kOOHGe5Z1a4DfgLXtj++ZpxXjMPfGngO7d7Q39wWQ5BZJG32Dc7F+ZjYlfIZzM/sT/rbwJPs0s1NlsHgj7Dw2QIUrgRBwhZ0ubHDL3KLwMzeHxqAhSY3nNYTizzzzjF4gWzWakXJDm/rTlGC21ktaxBSwxMCLezEsDpoHwBQ2DTEmSa8pgTEo4o6dTktzNusKxqZS0pyOKwADTDAYr+E5Ixin4rQel4v375SXvfgqdT8nQ5EbgmkjYmgGTBpTfb8Is5RcDUBCNDgxM3k2pVOSzWaku6u7LkIGyT777DFZy1MkeV7Onh+VZ0+ckoHBIenv71PGY3p6SuamZ/V7w8M75IJ9e7S+WGd3p+QLziAN/ynCepRnwUqACTSbbpLGZEqyTRkNWxIO1OxLLyAGiCJeR+tUKFbUYwzj087ODvVCoh0exhX63Kj6dc3MzktxJa9Agf3UwazvYLBnFKOlo7S1t0lbW4tmPh44uE+Ghvq0piBAFM8kJlG3qqoq4OM8VMir2Zi4fpNF2SsTE9Ny9sw5+cgf/5kU8wnJYwIZyUtTOiFf/vxnlUl74vDT8s//+m1pae2Uzra0iuWrBYJ463LRpdRWa1aNEzq4uZkFZYIIQ65SzqgNk1Yc19EaEZ6qejF2PTbliveWeBDWJVfMa3Fwwp5SjUpLc1b6BjplenJCamRFxeLypx/7U7nrp/fI8ROnJRFPygtecL2Mj57W68fvDL+uGmE2zFCVJa3KCoVTPZCgXxHG5AFdWV7WhceTT/5SxsYn1Y6Bfl1GjxOnGHhSw1HqvUTmX4MrI2OrcgY5C3HB1GkRYs8Q8ZyqJ5c3unQDjCv+DRDXCZGsOh9S0NCp9wyzwdcmSz7DcwVoc8B6I/QGqoARfc7zr7YI7scYFsejOabIJmw0lMYwoXOi37kVsemHHPjSCTbZIONjE5pAcPFFB2T3rmEFqffd95CcOHlGw8KE5Gk/s17gYPTFOsjwMU1l1j2rBsDjHHU88Ua0DoQbI8f3HRvkNsesOBbL79szXo5RjDqNlpqJOnaLz8ZZ7FQRuTqzQZtAzSh0x44d6jUEw29jrbWTtSHPnt37kGkxZsEmabvekF0wEGLXEU6E7NdeZx9MJPa+gQwDPJsnZpsjQnbLGCX2E9pCIAexlX24H87TRPfhREkftX0ZEON9E6YzkQHidN7wyRjhhG6hqBBAGlCy6+Nf5jpAg2mxwmO6voFkwOqWOlaQ8zFQqL3Cgy67DpVE+LR+wCAkA0DOxN2WybmZAbLwlB2T44ZMofrNBZYWz8f6WHtwPVaM2/qLhT+tna1tQhBt9yO8Fwbq1RNxYcHJS7zZOOMQgNrujfXf8PuGCbge043aosCecesr4f20/mXXyTUR9jSABiNkDJYtIEz7ZMcJWSQDXLDE1s/pR+gFDXxZv+FfGx85VwPUdr+5F8bK8r65J1go2BbYHIf24YfPR0ZHR2vmCWIdwG502Gj1VWoQ17f3rWFoNE4eIAWgAmBxQF6DxuMkAFiEDC2zsFBplkqN0Bb2/mTFVWRubkknnniiURozaTUiZahSNQudW1OzGfDKUixT629NmrPN0tbaruG3zrZGNTOlrhxFeQkXVmoRZQcIQfZ1t8prX36Dy2jSen6u8O/S8rKyCTAEPDDofgBXlOpJNNSkMd0sxWJFFhZXZH5uQQb7e9VuAe2XOqNX12V6ekWOPPOsnD5zTie9RCqlhpN8BndpdEUImnt7e1T/w/sAP8KUFGUe7OuX6QkXYuVhxbz09OSk1PD0qlDrDegAq7cuKTI0AFPZtIaI8tRjpIB0pSpDQ1u05AoA8uTpM3LffQ+q3xMsCsxctVaQbLZFGmJJKRXKsoB1QS4nTY0J6e3tlJ07t2omH9YAsAuAMWQzOhj4Wn4UsuYHOkpFwuqhRKkdLViir6En4743Z1okm21WsPJ3f/cleerpo7K0Stbqihy6eFhe+cqXyY033iCHDx+Rj3/s09LS3Kph1bbmZhWEU2A7nojJzMyUPP3k00zREmtA6B7TQuBN2YyKwemnaOlIOFB2IeKy7FaX1xS0smWaG6Wrr1XtNrLpFunp6pMd27ZJ/5Yuzbq8+8c/k/vueVAaMynZNrxDiqWK9qOurnYp5vLu9+4ueds73ixd/Z1SKuTrPmz5taKWRaKu4ejomBw/cdKJXMmEzedlFdNVFglop7xZJaEkfaABKlQowD5D9XWu3FHdy8YDGR10PVjQSFdVlGkNJwtjme2ZtiyncFLCqFZr9nntFW2j9Ry5i76OmQsPOybZhY43dJj6XU2ic+CJ6+EcbDX43MnKaZa0CLf3oXLWCi70hv4OYKmlkqIRGR8dl9bWrFx22UVqwsq9vO++X8jx49SGzGlSi23OQmFjUjRLBr0ez2y5912fNL8tZS8MGNX35s7TBtY6g1X3pajpogfJAVp37W9kzVI6oloSqQGsDKA5fytWz4T+YPRvvPHG55QvCSfvkNHhdfMvCsGX3SsLFYWr9XCxG47d4e8GOmxiszay/doKPgQ5fCYEV+Hv1uc4R8Z/c0TXsUszad0zaYyFhcHMN8omMhPRhyFAO0fOifHQoiTGOtk52723fRlDYx5FIbCh3QAMnBv7M8bIPmMgK9y3PUubAY5N4Crj8JocJl72b4xHyEjZNdp52r0zYBtmInLt9izVFx6awPK/b1yLlYmx7EUDSSGDZ2CIdrHfQ2C6mWQxBspYGgPkABazcbK+Yc/L8+2D/XBt5qBu40RYE9AAk7UFbcSzQ3ajRQDQWKERs+fBABHftes33Z4xqMY4WVKH7SsMtVqfszaz+x2CLM6Z8+E1yxgM7Tr4LudlfY590k5ai3Dzw2MXa4OxIWK7tXaDQtDFPrgYEC/1CflBEMdJ8XDAWgG6AFoWRqQxmJB7eobVlLGtPaPhmpOn+cyyzC2sqtYq0Yh2yAmFEY06+YSrY1apuTRYLR0TT0pLc5v09bRJYxqXbSaHiszNLKqupUQGIhfe3CRve+OtWreP+oKEyJj08EvCzZsVbSaT1RAlkxxAKJmMSL5Qk7NnJ+TkKc5vSfbt2ak1FQFPza3NysRNTs7J8gou6usq80WvBTuCo/fAQK90d3Up+wMwyOVXZBFTtCL1VVzNssZ4UkFYI06yCedEvUYohlU3zEJ5XRZXl1QEjPt5hJI4KPiZEOMJXWn0dPUo+BgZm5BfPnNEnvrlMzI1PS2ZJlihBqF8R0d3Rlpa2qWYL8viwoqsrebVSmLbtkHZvn1A+gc6pa01LdTb09p6+iS5VbrPwJdymTR7fVSd5xKJflFXbkejW0y8nlXRVWysQTPlHnvksNzxw7s1LLi4vCiJ5LpceOigvPjFN8stL3qh/NMX/1UefeyIApn2jlbJNDlzV8gEkgKoGUiYz7EGVYnGqtLS1l5n07Q9KjBVLpNOB7JqWdra2mX7tiHZtWurDGztlVRjXIFfW0u7eoI1ZpMqIB87OyEj58ble9/9vqzmKdJdkXSmWQ4e3Cvr+aJmvtIGN7/kBdLZ16m+YbBF6PKWFlecRcT8orKF8wsLCq44VyZujkMpI1gPY4gI82INoin9aMJoszJhWidWd2yT9zgCWHnfMW+r6sCAZ1vqkw9hXryxPCizZ7f+vjqpm9B9A3TwmupjNOwIS+M9n3jC1HTSrfBtAlYRvQnlvRgcATvPnn5XMwcdCNSSNEoHOe8qBVvURFQhps/i8479ANFkIqb6t/0H9urY8vOfPyZHjpxQH7NMNvscFk67ZwBtOH6dkTGAoOfptVl153nvZeX9vFz/3gBIjpmjG7tQrGOOXD1GLTWkSTV51TzWGbpoVCdcVtxMCjfffLOCK3OUtsE9ZCts8jaWIdTVbJ7YbSKwSc1CGzYxbAZE4URhE6u9tnlSN0YgBKyb28P6kvUtm6DCSY3fGd9t8g+BmPWdUMtlYCUUstt1c31W3sZqBoaMaQgyw8UCx9TMWh92M5DHeQEa2KcBjBDMhNqwkNUKQYS1D/vmXvNjmY8Aic0FhUPxvoG5EIzYPbVJ2+5LuGix6wjvJ58D0BkYd1phB8Q4R9tfCLTC+2VtYu2wmUUy0E97mYGnMbHWL4zRC8FWCAMNCJlPlLGvdv/tHAAudt28B0Ch/3Bcjs/zw2uhr5XdHwNYxtpBkBiTxGcAVvYZrt8YNT5vx7ex0dpA2Ws/dnBPeT0ExdbX7PqZew0MG0CMzMzMqJP75ouzDhSusEwjYDc4XElwEDoZNxtwhdYKdT/xUbIGSL+0hgqNxGjIbVu2yY4du6S1La2DPplCmAmOTy7I9PyymoeqqaQOjo410bRwvHVqFVlfL6h+CuPHdFNWhdfpFgY/ZnyRuekFb1aK7iYmmVRc3vFrL5M0ZXfiDRoGRFgLW6Rhh1pEARaTGzMDmT/RWEVGR+fkyNEzcvLUqGpnLti3U5oa45JC+9XWKtQbm5tfcFlG1KgrldXGoKkxKf393Rrq2LJ1yE2ItaqUykWtG8dEipM67NLK4pLs2L5dOro6JdWEb1VMEqkmV45ES9Osy/LaqrJQ+dWcZnWdPHFKvZUyGewDemRocEgWFpfl6LMn5OlfHpFzeGtFREONMDv8bN0xIJl0VgsOa+mdSEyGBvtl69ZBZeW4F3gxIXJXnOQzqACfpuNBYO6SFJxwWUNzDQln7ooxLJ2XrCkmO1+brrO7R+Zn5uTuux+QO390jxw/dVoWl2elv79X7Sre/tY3yenT5+RHd/5MJiZnZL1WkbZsuyZBxONRBdTzC0sa5lP6vkYIqCItre0+q7Ii+VxBAYoDAo61aMokNQFh7+5h2b1ru3T3dSrzlWlEsJ/Wz+aKOa05WCnVlNX75te+JWdHR2RuYUVfP3hwtySiUZmZmlcbjV17d0gq2+R0bFD0sFurOVlZXtXEB9zqCwq+1rV/wRhl087sVQ0nvdklAEs1dUIZI5f9R709Db8CrAnXiROc06dV7+NZL4+uFF0YILIFEvvuolHoAAAgAElEQVQJB07274xhvTCdckI+k9Dq8dmABUtjg4vZK2iI1YcPjSUw53ydDL3QmgHMil+pX5QHWB5eBQDL6fsUjPlQow5QMZIUVqUhHpGDB/bJ/gN7lI196KEn5JfPPCvT0/OSyTrNUp1p8QJzHZN8GId222DsfCmbINPLrTo3ykXVEwkDt3tAoKsW4LRcun/Fjugy+N2VyWFjLANUMdBSnJaMQFbcBhQ0/OknP0uKscWqrYDteuzabN/hYtYm+pAJMYbAwhs2iYcAwsIg4cS+OSTGccwc0sZ76092DvadcBI1sGX9IjRtNA1LeC32OWPdDFha2C1MFLHvERnh3E37FDJLNvHxWQu9hW1oAM5CU7Q/AIt2M9bBjmnXa2A0ZAutPxkI43ytDh77Mp2VAR6bhMNyPHZvLPz3fADawJEBXjuuHcsmf9Mo8TdMqYH4EHzb9VgfqXs0eV8yC2HaeTxfONSuw9rC+lJ4fSFTGPYNOxclSLxMAcACDuBYdnzAlN0PY57snGhv7hcEjjkXWBKFJULYosQ0gbSvVQYIgab1fzsX3rMQ9WYG3sZAwLNlGhojayCW/VlIkDZgX5w/WEiNRjmAbTSYWc9b49kDYiibCwqNw2xFy0FotGPHjqkpGDefHxgrXg8HCcJ5gwNbZPeOLdKYInOPlbnzMEqkGmW9UpPpuRV54BdPy/GT59QvBmfrZGOzlCrUJnSp0xEhC4wJlZIwCJar0j84KM1tmJsBKJKyPLesTAQmpIQJqWj/zl97qbRns9KaaZJ1CjbHYyqWhvUgZEd4z7nAIhiPysLCqvzkrgfkl8+clIWlnGqchnf0S7rJCRNxW08k01qomgkFq4nc8ooyRqVCTsHK8PBWFUvTjpTp6ejqVo0SN5V0fMDovffcK5defqn09Peq1ipfKkh/W5cCLBghJtl42nmIrS6vyuL8knzqU38rZ86PSFdnu+zZOSydnd3yxBNPOb3KWl56+/tk+/YtUlxbVXPDZENMDh66VLMzM5mUFrLeMbxV7QcQyAOaCNECNDdyriJCBhn2EFbDMJdb0dAoE7AJiBOptGqbyKSkUwKwAF5MdniUrVdrMtDTpdl6D/3iCfnil74px06OadmQ7va0vOD6K+QjH/l/5J7775enjxyVO37yM8mmmiVFPcWmlMSTcTUtBXwBTHB5j0ZKkkxl1K5BLTqW1yRSi0l3V6f0DXRLe0eL7Nm7TXr7u2Sgt1faW1qlqmyc2ss7C4RKRR585GHV823ftl22DA1pCZonnnpGHnnsaTk3MiodHY2ya/ug1CpRyedKMjk1LuNT8/X6d6o5iroQmRXiRpPGYcwqoSHSoEwnbB6DFWCM8K8+rDwBGHZStzHmihKbbYCJsbVcjdbuSykb62wDYJXQi9hk7wRIZqPCubAB9nRSrpe8obi6q7el/ctrSxzj57LddDDypW2sHAx/q32D6rp87ckgRMcgb87uum8FLOqe5h3XnXjfCcGdziWepGBq0g100ZhMTU1qsgoWHQcPXqDh5YcfeVJDy5OTM2qdEpaqsTAqgM7qIbqQYFQXYrTNc8CgXpxnvSz7UgGoF295ltxW2+zHTcQxZaw22lp0YQlzwOqaTECAFa+FK3xjAgxImJ5I2UIvog0nolDkzD0wTZaNobafzWDLQAOfMzPQEPwYwLOx3SawcAI1kGWTe8iYPAfUepYkXHgbiAzP0wTD/4ux9wCT67qudHfFrqquzo1GzgBBECAhiqKoRCVKssKzLI9tWbItj9NnWbbH45xztpzHlsPYfpKskSVKo0CLFJVlW4liAAMCASKHbqBzrq7qquqa79/nruqDepTfXH5NAF1107nnnrPO2muvrck5BloCgHxH/U/hNWmQxNzQn9Hzqr2Yg9YBdHhuYhD4uyZVTewx66RJXUBGbCL761p0bO6/k1GMP2MfCbH5nhgSz5hP3m1NvDE5EWuzBDRJBsPeSFmUaiuOoww7sWFcA6BESQc6Rie4ifuVWF2FzHzxl4i6xWyp76lPcN6Y4aPNBG74O59zPLFtAqydwDHGGOyn+n5xqE0aLy084n24drAE3yciRjiURJFONgrW2Bd5rZbjDiJoz7ZAESB0f8Qk01D2DYCpeFOIWn1JfVUAkWvhO3o2XL+zXhcuXGjFqJdG0QsjhkpoXA+Qz2Naje9xMJiqhx5CJxE8r9QYulCMLDeNbLA8zNLamm3fvMW68G4iAw2RKu7s/b3WWypbMV+w/lLZlqtV+/oTj9vR42fs0uiUl1Tpypcsm8l5Fg9hQkCWO0KT0ksNvmzRBkYGvHxJGR1PumDTc/M2BzW8WrXV6pL91ze92rZt32JbNm+wapVOirFmygEWP6USWUopq9ZW7PrEuB07/oydPH3OMwSxbRjq7/Osulyx2+uLcZ211RUbKOVsZHDQhexDg8M+geE3dfHCeesf6LPXve7VPjmBXeaWq1ZbmDEWwdl80Z3E62srtjy/5BP40nLVpuZmrVFfcfd43MJxg0f8v3nTFrt6ZczOnDlnf/zHf2Hlcq/t3rXDtm/b7KAhDAAtD0d1IUrMpGweRN1q2UB/v+3asdUOHrzZNm/Z5G75+IABnnChJ8QF0N2+fas1EI4zSHgIJ3RaAEJ4MYPuhew+XM1L+ZKbnjaZ0FpN1xN5J/MQIun+ZHISzlyzTdRdyxfsySeP2R//yf+w6ZkgvodN/LEf/WF71Ste5tfw5FMn3N2cTE2OzXOm/dD1UTC6Vg8WHKsUyG6uunnowYP77VX3vDQpSRRE+bxwOLsjkA7Zol3WXcJdOONM08WLl+xfPnCvDY+MuEYGAJPDcTsJJ6jSgaf7OgMV3hPXDqXXywk5kKJeYRKa409E5SRxkCVYoXZQ4v8EKxIGl1UPB8cUNAkdMKGhkPeNq+yQpZeE8ur0/fB8yHaN30sGl+CaHsAabKCvfBPNFaFUZxKiNHSugfAggNMHkcR9XRMQ1wLQCmViaIMkDJnUMpM+T3UJATUOvhXWT5hbZ+O87FCg3dP42rl5MFUdumyxsuhFkA/fcpMdOrjfw+uPP/mMPfb4Sbt8edR6errc486ziQF3ifGnBOvOpjWS7Fgc7pMQawBcYjdhzwiFwqSFUGhjNWHpkr7dXS5Zd7HLGqsrVlkOGj42jgOggjWAqScbkB82TWICqJrYOwdlPlfohgFZTtSa2HSuGATpmLqGeBLgGDqXwEab4Uu+KLATT8aafMR0CPRKg6PJU31L8wOHjAGb+ogmaE1GMaDS7wQ8dG8CgTHjyrwkwCPWgvFELJGuU2Cz8xicN2a5dM9qE81vEkYLNGlyFmDgGuK24Th6RgLOAgyqzcj4EodfIRpoF7ErXJsmY87Hfj/wAz/gGZiADMrTxMWTO/uE+oGuK76nZwNYAln6voB9JyupPqrv6/nE4wqfxbYHYg+1yNExv5G4PwZ8AvNiTWF/4xJGep8EzjnHr/7qr7rvF9sP/dAPuS+X7p99eSe5D+6R/gLrFQNx/T1+l/i7DNN1TQJ5AGXMxWmDGMxJX6kMUQAW52c/AdfUuXPnWtyUNl1Y3DFjgKXOpQchE7Ljx487A6MwoI5HJ9q2davt2rrNeruLrkmamZl2Z/INA4NWQOuUTFbQITh9oyWC2UFnQfkXVt6EBS5eGrNzZy/Z5OScZ8tZKuOr+HyB1Q/eP8E5u0lV8q689fT1WLlcsoHuklVX8BdquVHp8tK8vfaeF9v+PVtt946NHiKjkYJwPhSA9IkCP63FRbtyZcxOHDtlK/WWZbtKHlLCT2mlsuSTF9dAmHDvzm22Y/dOzwxEbI81A2afC/PztrQEgxeMylwU2dtjqXzelmambXWl4V5OuJ3PLU7a6krNxscm7Pr4lDM+Nx3Y4+E/Mhe9FGBrzWvSYdmwtFixf/v3LznbtGnjBg/zIfjn3EywE5OTtlyteK1DrAuYcNGdbdy4yYsJM9mTwYj+DCFuOpNzBi94KdUt5SKrkKpMphuhI7Q9YYAME3CYLKkll/PyPIACX+XksjY6ds1LCfUNDrj7NkCu6pMnE2/GXdi/+tWH3a2K50kGJKV2t2/d7EW8CZ0tLK3YY48fs9Onz7idAcB6cnLCllcqPrHSqXuKXQ5Aye57wQueZ3t27wpANqk3hx8RInfahDJImoAAfNw7RZ7PXbi4Lk9GZEwdyFy+vRryNNxMYDIAo7AlTi/jL0b4rNl0oX0ITSUMEAataAtWscMgyzLfrqFIfwOgUGvQbTgSuxTfHzsJL8cZHNFl+Lm+yAngNoT2pJFrv8V+LO7TAVRy7OBVlWTEuTp9vUZi2zU0cS/395/VfDS5sDP3CxCCgQ1hgnVrBJ8EvFxPAjAVTkt87WTM6XUJE2st+pn7daXSzp5ikQKTNT037Qkdtx46YIcP3WTDw/32+FNn7OjjJz0btlTE6oOSPUGT5qDGQ3ihTBDt71owZwSDcD+flPARk8YqByDpZqJJIefVVt21mcV8zh3+V+vVUFsz2WLROlmAXiNyZKStdaO9Y4AVj6uajBUGixez7Cfg4CDXC5vfqAd7tkk1njhi8KQJMf5cgEiTUTyW6zr1OzF3THyulU3CowoNKWoBOIi1KgI78WIhDjVqMo7Dd7rPGCDxOwnhuS9+YAn4vSbymGGL9Uli0XQvagtdZwxAdDwSrxgbGAMx1NSmYymsxO/jdouZEVlAcG/O4kbJI0zQ/FseZPxdx+bP++67z971rne1z4sBKSCrEwQIGAmgcU/SHekZxSzZs4EtAdMYjMdsH/voM4HM+JgYgPJsqAfIMxFgksxIwFJMZPw8Ot8H/q17UhIDWILzkjHo2fyJGz7XDXlDPURtfE45IdqBa1KihYCQEiRi0kh9V89UAFphXL17eobot/AppI/puPwJkOOH34N7uG+BSj53j7nz58+3+ELc8WNwpM+0OqGhWc3DVEFnkg3Iwfld3Nm2bNpoO3ftdE2QD9INCgEvekYYqd61StXqbpqZs0Ip1P8j3IC5ZK5YsGxXl3WVu627F8fsnKWaLdc9TU8vONAauzZlk9Pztog5I6toN9CkZj3udPNeZBhwRnhk184tXkKlUmUCrFu9VrWXvuR5dvPeLbZv1yarwVgVu30VQdgL1gpAhMXD4iKu6vM2eW3c0vmiFbr7rEA2QWvNyt3BKBDggznm9s0brX9kxDMDCX+wOsZWgIlUteKmp2YdkBVLResfGrBWrWkLs4suhl5YXrLR66NWW6548WXARL7Ybc+5/bY2wAq2CiErx8Op+S5nnJhMAScASiYqwizogBaXFt1rbOOmTQ54xBjgAeWhuyZJAlUP6fX39YcyMkZacgg/efiKOofuqh9W/tLXMPE4w5FM4jnqGyJaTmwCYDrOnT9vI4Tl2pYRS1ahnmIicoZNeuLJ47ZhZMSGhke8A58+ecL6cOgvldzFe2hksz169Al77OiTXmKIEkho25ikKZCNwSkZlWT2YU2xb/8+78IuPKcEEv5SDZ5FxQ0+AYBM7G6VgJAcFsjBAZij5ewi/b1eAzwFXzS9XBjDhiw0fgKIcU9w3wctY7VtceAvMKG6KucJ56D8kmfcJcJ02nd5eSkRiq/ro6i3GbLjSG4ILIsDFzcUDQBCwCpEuELmXyLsCuwrzvYelpMhpvzYg4jbJ7lkH9kdaLDhXQxmv0ll70Rnx7Ww+cJCzultC86Q2CBj0iBoD8avrmVMWL0gak+kfA6wag6aSQCgrUk0mJmbsWIhb7cdvtkO3XKTDQ332VPHz9nDjx6zCxcuW09PwSxFJmYAlxLfxzoQzu9gh+BrquXvhN9TIrb3kKc/7MTJneLAJd6bBTNE65HYXcJezAzvvPNOe+ELX+iTi/Q+mgilq4lZK42nMbChPykkowiAMvjEoGjVrglBAEG/18QankdIM2djkJe4W2Eljd+aPLVPzEyERVSoMyldi8APIEvHktWD7kfapc6JXRO5JlwtILS6j8FaHIJTe2mRL+BFezOhOQu5tubzjsI7AmECfPypcI+uS31brAznYf7C8Vy64O/5nu+x7/u+72uDW84Ts2h6ZjFQ0HVKPM91aaJVe/KZMirjdtK94ar+F3/xF23gQP29X/u1X/N/6zv8nWPLb4k+yfHFgoqJi/Ve7QP+J38RmyigJOsB9Tsxkl/5ylecPdL293//926QK2Cn33M8N25OMkjZHyCksHjcL2hbtekXv/hF+7mf+7n28f/mb/7GndrVB7me0dFRf17aAMT/+I//6MeQLYbYMP3Jflq8tMe9KONZ7SuwzX4AYYWgwTZiIAUGuW7Ck/wJc8Xn1HUUyGNfB4qECFVhXS9K5+pHLzYW++yEYJ19CAHyMLSx/8jwiN16yy22fdtGD/t5SR1itJUVqywtuwM5q9UVQMSly66nGdywwSdgXrLactXdvLN8r1R05oNgYA9/L/dasdRjFy6O2anT5+3p0+fs4pVRm5ybt5y7m5ccmKUbU7ZSYeIEEJgdec4tVl9r2PwSwGnVwwV3v+iI3bx3s+0HYDGR5koedpqYHLe5uVmbmZ6xiUnEzKvWrDe9iLEDrHJvAFipNQ9F7dm7x4WtiMNLXVlby+SDe3xlyRaX5j38A+DxOn+5LpubW3THcSbATZtHrJzvtamJSbs6NmoTU5N24dJlW15csGtjuKzPWU9vvx06fMg1X+g8enoQZIfMSby/8ANCkA/T5iu6xL19pUIorOlgjjp5sEgOmNy4tWkzc4tBvJ/oawizEHYNtQxDFhShUKF5z3qsVNrZar5SdzYjTMQ8U2rqUSOReAtsDeDjmbNnfVXIwIj7NsAVuwoAHOEgssW+9tDDdtNNB2zXrt1O5x578knPvCwWyAQp2KHbjtjJU8/YI489bidPnLLlRZzzq1buLtrw8ICHXuuA5O4A1GE+Ye68FiCu6fhGNZoOtIhVhQh1GKBDWaAwGHPthPyySeHhViMwd4AsDTIA1raI1utArjg4BaD4gK72SATpDObhuQQnd9dNJbYGCtXxrNYHUTmfB8PLcK66h7A0eSR68sjcteGAxS0OXOQdxNgsHHzzJD2yPENpHGmUyG5UDUEXwCPQLHQF93X3igpMnLywVMSZ8KQAhReDDicIp0pSTNuhCwdOhVAw2ncCDAG2kuxDhP31mrOyvCO0Ifq/+cV5Z2GP3HqzJ5MMb+i3409fsIcefsrNagcGuq25FsCmmGfOoQnNWaA6CQII6BFjCTBiNZuwg54owELCneAslQp1KbVxLBZQTGTUCNy1a5eDKsZD3kWYK/4U4yQgEWc50Ya+AEm80bRqFjjR5M05NbExwGtiVZvqGPzbGfbE00m/V6hOWVH8m3eY7+m6xHbwb03G8WTPNUk/I6aU8wmYsF9ggKlmUPS2joFNDD7ixbZCLrpu+kbM1gkwxaFHgU61l5g4MWSci0lMgntdu0CBwKKArNq5k8XqrItHMWRK12i/zrAtx5fuRsJo9Rc+A1TAVrFJkC4Gh3vgGctKoFPX9Xd/93cGyABU/PzP/7xt2bKlra/iPlWAmOOpUDFAQICR8yuEKtCjkJXm9P8bwKXvKJolfRk1EykIrQ0ARImdmMHsPD7PWUaxumauV8wobaSQILUX+dH2O7/zO3bXXXe1ZQ/8njajjM6//Mu/OAiibiHXoIVNzPyqD6r/CYiKQdaYS59XmT/mBOYr3h0dS89V7xYRKN579nfrnaWl9nMVq8VnRPdSo6OjLRCYbj5eCXFDIHxqAwGqCAEqXTNuSLLWbtq3x/bv2Rlq46HRYWCmnEsTAW3L1upkd2HuWPeBHvbq4pmz9swTT1k6l7Etu3bYzv17rVgstUM4XaWilcrlEO9NGBsGvM0bN3uIgtDO1dFr9rWvP2FXro7bhQtjtrRcs1SOgsZpW11ZtdpSzb7p5S+wO1540C5dn7AvPXTcnjl93d702hfZjq1DtmlDTzBTm53zcNvsLCmhIROMFx52anBwwMHGhs1bbNeeXbZz13YbGeq1Awf2BmH8at3mFpdttV6zTAu9CdR+qD0WsgNDZW2E6Rs2bPTONTk1ZU8/fdIa1ZZNTl6zag0mxOzRx07ZHc+702vgra1V7ZFHHrGzp862DehY5W/bxmfBw4XO0TcQVjLO9CUDNddLRyDE5h3MMxADdc3+Z86ds+WlRSsUg7WDT6rN4GBLaMXL7NSqQbPEJJHN2PYd261AUV7XIKxZ2YFmyrMSAVvXR8fs0tVRZ/B6+wds85atbqngAz1MGSZ/lKqwlgNDQBTX9vjjj/sLgpv69WvjtrxU8UxIJu2xsWvWSq95gWoXV6ezVip0e7Yl7cpx6XO1WiMYZGKwidkoK3Ev8xK4IhzQmRz9ZU4y27hPpZHzosOiAaBw+PfQXy7vrBcvH8+MY/nqPQESPgA1Gw6wYGe83EtXEOtqtQ6YjYXH3BOAO3hBJanUTKiJM0Bgp0IWZjByDxmDYUIOgvMw2bT8PeKvfM4zws+tbUMAkQtDnIRi3QgRM1gH2SH0RHt5aMULQEPV19f1SYnhLv1HvhzB9iSEuQODBcsW7Bh4ju4P1Ww4qxq7tnv4tJHco+8bWJIAFlgsYHPQcL81Si2lLOPedtyvNFiDQz321Imz9tgTT9uli1etVEqOkQjV+W4oYaO6ggBVGMOctUgCQOROyBBwRTkcL3mzalanckJShDoZ1OivgCoWTkx2/HB/jH3yOFIaON9lItT9aNWsf9NWCt3FDFYcnlB4g9PzHJXuzzPSJBADnnhCj0OAOr6AuDQkik5oQvdnldRO69w/ZssEvmImScBO4CIW0gtECuwJDCpkKtAtbZeAn8JlCqnpfJ2TtdosBp2dv9OkKlATh00FjATCOU4nwKIm3hvf+Ma2pkfgUvfCNUqTFj8bCc25VxEPMcDinLo/gUL+VLhTbcN5xDYKfAiYMVaJBBGYVSKA+ofaWiyn2Cn1JQGu/z+gFbOjArvUJYwLU//TP/2Th/HUx5+NwYyfqdsptf3k1n2+dO3/8A//cAPAopbh9u3b24sTnoXaS2CcdlApH37H+8k5Y2Y21sLRP5TEp+fHMWCgGKf5HfMhbR0/CyUs8L4zj/A9nyOYT9JpJ2fARwJY7Es4020aQGBaGXBhoDImdoAVaFxZgBxQGx3mwE03ucCTwYhVoq8CFfpAO0KWkc8FKRexwgRR449MNgxDm9WanXjsqAvAV5sN23fwZjv8nCOJCRzhp5T1gRTzWcsWipYrFK0AoOgtO3vDYEzjzM0tu0br/PmrdubMRTt97pLNLc/acqVmjdqaHd673Z5/101WbTTs0uiMzc037Zu+6flWXVy2sctX7ejRx23nzh1eDoDJBwd1XMELXTk3LIXVyJfKtnnbdjt4y0G7+eZ9tnGo32anJ7x8D4tksh6Z6D0U4i8JJX8oSAuLR+iRml/mQAqNDR0BTRGTycBA2RDToj1717s+YDt377eXvuyFdujWfTYxcdXOn3zGQaeDgWrNKUk0PTjRuwi6weSawe4zGFQm8WHMGAmR0kbVet36BwcdnT//ruf7IA6TBBAMJBYTfpj0ec5euHWl4swgH1FQGisKH/wyQbjc39vnoR0mU4536fIld2t3P7L+Aduxfac78TNJ1+rVwPasrhjUZtDxhJTW+fnZEJao1uzq1TF76snjduDAwVBuIJeze//3vdZVDL4mgJjuQslKXUXLek27kKXI516E2As5pz0rDfDjuhx6ZqOZmMeib5F+Ke2TJqwa+yE0d7YpSe+H6QBc0L4KFYQsSxWTCSFFgCGbi8lVu05hs7UwIDvo8rBiMNrkeNKH8SwD6GlXLvbnEewugu+SzDN9EEtq+bXBFMWiqYWZFOv2cGImlIYKRppBUCtrB4UMNeDJ/NPzKsVE+V6JrUMS0uPcfp0ucg8ZptIVuvYpMfFshxmlH+O5uCeFcGS4fw1gXgC51fDSRj4httK2QMHy5pqzV7c4U7zNjj993h597Lidv3DZ7VHcmiIB0F5JICnJE8rnhHcQIMXijkxRtT+Gta3WqrWcrQrtw70xOLKAAzBRvoZsQK1aGSOlxeB3fF/Ca8KGTIbKrI7DEbQTfbyTuYoZLLEtCm/SV7Qq1ipaDOp6m4WwrwCSxuVY16MJTxMYx2IS0SQcgwZdTwyGdM0xK6S+JJZOz1ETmkI+cag2ftYxKyLdjyZL719RWDa+55jBEsDSfKT91FbhXVyvDBC3mYTMvrDIZOxDH/qQ/emf/ml7XvvDP/xDt9jQMZQth+Hll770JTtz5owXH371q1/tf/+TP/kTO3funFGI+Zd/+Zf9mJhpU5QYz0eyHtHvED5C20WRZMJ/TOICugJcjz76qB8T5oOJHHaGZ8BYzLmZsDnmn//5n/vvP/3pT9tXv/pV/4zvY2L7Mz/zM23mUsA61g3RVgKDXOuDDz5oFJXm2IyFZDDS/7/jO76jzU6xD2PYL/zCL/i5tH3qU59qg0EBDa6L+wU74CTAMTk210cFA/ACRaWZhxRG1fMjPKgC1JyDItbsHy8CuCeeBVmE2EFh3QGTpmtkXmUuomoG18d3+C7sMyw090VoT6Ce94Vj4hj/8MMPewgSCQAJK+Cez3/+8150GgAG2IPdpJ3V95SIAUnDc+K5Mk/xTHFTSI2PjzvAomE4GQf7wAc+4C84F8sLqY2Bu68H8XbZH8L2HduCWJtwEbR1Mlh5Rg6rXZ8VwoqSivIMmOhNGrUq60grdxXs8oWL9vSx43b14mVnVw4/93Yr9/YkKegtK/X0WLbYZbli0fJFAFaXT2K9PdB0/c6CePgHXc5CxSYmpu30mYt27uJFm5yatUqlbsP9Zbv5wFYb6OtxPyNMI/fs32TXx6bt6KPH7ROfeMB27tjtD7+nl8yylhWKIYTFSM0Une0q2PCmLQ6yyK7bvmWjtRpYOgTjRRbyebIhMVFE+4FVwUrN5ueZwJc8Aw637UZz1cNjDP6LyxKzdxQAACAASURBVEGEPDgIS4aWq8f+6J3/ZFdGJ+32O47Yq179Ytu6pd9Gz19qhz7wWbp+7bp3IurZEV4ap4g0Fgi1VXcaB8igTeKZwjp4Kn4q5aFY6iK+/JWvtC2bNlmlQrgL0AwodLWOhw955iDyfB6tWNknawcra00vBcNEDpOG87wkOrBJ84tztlolbBhE72SIohMDuNAusJeeXdjKegFkxN0wHps3jbQzLy5cuGTvf/+9tn3bTtu6bavdedfz7C/+x1/ZvBtPdjmwLhC66esNABjn83zOyv3dlsZjyMFLmDZddJmUvqBtmIzRkcGqBi1OOlC7KyvBXT0xvQx151wKHQwm0aG1AkghFBoy5dZZKvRdAXRg0xB8nxTG490h69LnDfcVwAYqJFEodOc+Won/mmwxPNPQC0gHHyyu2FdcCjUlxYQTlBJW1Z4Nl9SOTFZYAlie5q/CxskLzTOjjzvbhE4qAVjOiHk/BjwHLZ7O07ZqSLIIAU6hePO6pYeXSmr7TTVdG5nUoPHnQtZlm3lol6HB8C9kEfKlldW6VZYqdtO+XXbw5r125/NvsydPnLVHHztm585dcmuXcL3BKNSfa8L0iVHTJE//h8FEW7W2Rjr5sxdchtm99dZbfTAGbGnFzLjEs3DmeXIyLHDqhG3DM6Ff8O7yDkv0qxCcQkqdIRoBgBgECZx4mDQpxKzwikBgzBLEoE3tHYfC4hW6dF1MWAoRCnioLwuwcc36aQ/+yV/4Lm0jHZbY3VjIzHljBkHniRkxsQpiWngP477rfS8pExMDyZgBEVuoaxTA0n2LtVnvi8FegPblGRIOgpWBxdLG5MkEzMYc9/rXv96f8U/+5E/63MhG5tpLXvISg+2SdguA9Yu/+IvO8Lz73e/ubLYb/g2IIRyo5DLammv4sR/7sfb3APd/+Zd/6eMT5+XY2gAe73znOx1AdG5ootBGxZtCZDG7Sr/66Z/+aQd032hDTP7DP/zDDpCIZP3Zn/2ZZzlqe+tb3xrewXTawRjAlHrDP/VTP/Wf3j/3jYAfI3KeByAIUAbQjY9PViWLFa6fqjD88IwBSfGGHlysKO0FYOxsg/j7PDees5he9kVbBjBm+5Zv+RZnrbmeGP/oGH/wB3/g44T6J32Y79HfxOzyb+4rdezYMQdYDAwMEuis6CCKI3NQBpi+3l4b6KNoZckPsnvPbtf2cHC0HBL9+kUkugjW9QhWfWM+cSYALUwl1B0sFKxSrdmFU2fs9JPHbfzKqG3cutX2HNhvPf19rtdCMFNC6A7IQpNT7HbGAGsBwFUo+homPzIPAS5TM/N25vQ5m8BgtLpq2ULeBvpLttWF6BtseKjPao2KTc0s2RNPnbaPfuQTZq28s1gbNvS7C3xfbzFMgBaKLDMJ5rv7rAVwKJa8TtpzbqPwZMpDgjiWp9fqHl6CtUGQPzU5Y5MTkz7wB/3DqpXKwZ8L40T3jGoipE7b8NCQDQ0O2vve96/23vf9b+sf7LPXvv7l9obX3e0sG8kChCww72SQR5cT4u2rdnX0qrcJGreFubkAjFcqNueoej7UV0Ro2NvrgvMXvOhF9oq7X2q11aqHThTmoe1aJBNUVzyUh/4pXyy1O+JKZdlmZmf8WaOr8UxAz9QK2i6YpD48ppy1Qa+x5C9QWC0mLtqG1qvgn03NTNv8wpwduuWgA2eOMzo6Zn/8J3/pDvK7du+y7//+t9q7/vYf7cSJMz5Hk52Jt1a5G0F01kEgzvg9/eV2LT/ul/bQROK199BAOVgOEMYHYcCSO3SHCdevMQExwVwTFijop+gMZBQ64E5+fH/DmDEcm+OGoszrYIOzAbB8lc5JcGv36gDruqj1MEHyqnh3Cvt4YoGXHgrASZOwK59cX+TLFwevPhG1FzmAfK4rnIdn4OkJSdjRqXvYxURs7YL15L481Oci+vBeBc1YeK0D85aEMTy5IRHQuxQqgEIHNgBUB6PB7sGtJJIwKCHEdbaGcBX3GRyVFX6mdOHczJzt3rnVjWFf/ZqX2FMnztgjjx53DVYo3r1ehJdDA6YTSaEDOhhOrCvQXzXqIblBmwou45kDs8DqVGCJz2ClVIBZOiNN3LxfMBP8qX3EVKHLir15tHiVpofviw0V4NAkFQMisWGBaV7x8+lcCsHFYCsOZQm8KQtPgEdtzvGU7R1nkIuZE4hReEfXpT9lIsp1MwEyOUoXxH1KCKz+Gl+bGBSFzATumJCUrSiwpndE5+XfYrvi/fQ+iQlRCLAzNBRr28ja4+c/2wA5YrdghmA52LAFYLv//vvbuwNEACQApR/5kR/x3zOfsmgHNNBG8cb3+fH3qtWyo0eP2tvf/vb2VwAsgDCeE5/BHmmDDes8XnxsAFic3ReDUoV4meMFBLlO7ok/uX4BTvRWgCCuKwahz9Zm3/md3+nic54hwIh+zwZQ4e+wcvHG/f3RH/2Rj9HcGxKk/2zj2AA6gPF3fdd33fBV2DLOSz/gPD/6oz/a/pz38RWveIVr23iHtMEC8s6zD/3t13/91+3kyZP+sWotPhu44nMAHho5hfKJLCmsLUZLfm2pj3/84240Cn0HbUdn+P3f/30va8OJjhx5rk1PXrPh4T7bvG2Xlalfl83Y8NCgrdaqtrgw76wUK2Cy1ELQxvGU1T1NNQzqvmhsrbmIFiansrRo9eqKdRW7bfr6hF14+rSdPf60hzV27t1jwxtHbNueXbZUXfGCw/lC3jU1WAXkcoWgx8ll3eMILycfDBJWIZXussXZOTcm9dBbd9FWalXr7spZdz5r1aUFu3rluq1lUja9sGBPPH7Sjh076+UsenqKXiKnUllwn6ahwRHLZ7vsyoULNlep2ej4lC1WKm4H8D3f9Z2eKYl2JNVq2oUzp2x09JrXoaMjEBqkwRnAKfgMIEV7xOCZzedtZm7BPba6S0XbODxsQ/39dur0Bfv133qnZxW+5MXPs7f/0FvsxMln/NkwcAMqYZfIKFM8nfAI2jVCTWiIeB6sJJ4+ccIuXbjohYY9PEQafLFkwxs32o+/4x1u0+BFtSl87IJ12heAkPZnS3FqwpawUIjs0VyxYiMTT0JnjhcsGtJuXaGSvmtJVp0Pmm7y6OSNpQjj5PLuzg8wh8XqAah7GaCmG2y+958/YJeujNqmTSP29h/+bnvPe+61f/v3r7ulA21Xr6/YWms1EaxnEkuPbgdf0M5YWiiDTeDF9WnuFu5VhULWldepCzYIbD5xJayfvzDZnHtQOcBK0qqDQeY6U8R+NRewB50UgMVDYQJzCDrd6wogyznI2MWBfL2mn4z6QgZjCJ+tNYJuD5DHGbHxCFuolRcE64E34v3Ctd31VS5wx/U9iOllBAoYJMwbT1Zu0+B6tCSwn2iz/N/O9oXsRU1mcQjLbUPdoT0y8EyukHPwIfu5RxVaoqSUj/uh4Q2W2BA4PCQ0lOwb7mHN/c0qixXbvnWj7dqxxb75ja+yU2cueYiQeoQY92ILwurKxQlrQSzvrCbGtylCq6teq1QbE6+yAffuxZB32MWqCoFpIhJY4jPeO+5bm99TpJPqDGGwL/uoZInCPzFIic/DcRWuCM97nRWLs/MY7AF0cuFWiCveR89HTFDMZukz3YsE60zg0vPEz1fH0LPn+vnes4mmGY+CBCLVzl4UyFJ4R/ovHY9jCbjyd9qUfQTKdH9xaNAZ+URvqLAjoEn2APo8ZtDCgiDRHGqh02rZxz/+cf/5zzZYCkAA7UL4ijGVDSAi5grGCIbnN37jNwxrBTYAAIwWoTBFhtArxcwWbA8si0BypxaM4wKwaFdCV0zo2gDFP/iDP+iZrIyvP/7jP94GNHwHuwf2V1vG96i2QGcmkAZ7A2ujfgkDBHgUC/R/A7AEgDgXWipAPICT/sKzxQaDEGq8wTzRr2G8BF6/0fOgTQnP0Y++7du+7YavASiVIAJ2gSTShmied5Hr+d7v/d727wnz8kwJ7fFOwc7xHLUBAF/3utc5CPvYxz7m4Vht4ITf/M3fbC8S6bf0BxZl8qKDBPFiz/fee2+LBgBpg4x54NCRNAjb/j032dBg2WrVRdtz4BYbHBr2gwAgpIGig5N15+7SyQDKLMM6ncmFDUd1tuBIE4oVrywtWatC2rt5A1w4e85OPXHcXwjChPsPHbQtO7f7yjiLFqqY8zT3QqGYCHrDC+elTppmleWqTYxP2UBfv23eNWyWbbmH1pbh7XbhzBnLZVLBK2nbDpueXXCw0T8waJs3b7Wf+O8/Y9evj3sR5l27dtjY2BXXeq016jYxNWNPn71q+w8estufe4czLkN9ZfvExz/ifkhsHj4YH3MBNhQ6Jqa33XarF0lGH+Xp5KmUVSo1D+FhOpnF3BSWZKVh3bAwpYKno3/svk/b+XOXrFwq2N0vvM2euTjpwAlg+9zn3m47d2x3kAXIDPqOjHcUWINSOVTyxkIBJ/mrly7bY488Yl9/6GEr41lCaLKyYocPHbC3ftdb3Li0UllOVuMhdMl5AI1kVFIA258HppxmHo5zITmOxUkxa+oeBnYjMEWedca/Ka6dDT4tpMmHTLess2Rei4++AqhJ/KDoBz09/fYP/+8/21MnTtnw0IC944feavff/wWvXTg7N29dJZzvQ1bYmpdMylhjLWOZFKxm3jV6ALYNw/2eZUg7AOgBNT7xt3BCD/YBhI1cB5KIo8nwcwsBNrflCrYWXq6Gwd/BzbpRJwCN+wFg0SYeDsI8s52pF+7RGaxkoA+iRIoqB9bLsw4T80uJ5wE2uXTQeaEXI4kCg1tnr2BqAWmJcHudlQsieG/4ZINFFCAE2GmSX9dmwBoljvEJ4AugLPwEoEEtysTeIfGrIxkiAAGSDlSCJrQp7emACgCYZDWGkpGh/qA3bWLtEaxLYJ6kM0uAa4Z2yXqVgqF+amsO2Hd/z3+x8xfH7LGjJwLASq1Zg7BsAuY4b6ErY73lgvfnWKQr7yoYYLx7mHyYpNByiDUR68OfYkl4txgT+a5YEbE6Eijz3iuJQRlnOp/S5VUklnsXYIjDewId+h3fi1kogQ3OEzM9AksCZXFYTs9MjKc+E4jiHDxjAJaK8OqcMaiJwQp9XSE2HYfPtZKXEDgWkWtCF9CM+5Yn5pC1m5QPEnPFtYsJ1bWEfpOAcTGtiVBfi6gY1Int83c+cpxXv9Z1wVr87u/+bvud4e+EogTMFAb6lV/5Fc+g10afQITNZAtboXqE+py2kGiaeyTM9xM/8RPt/RUCVJuT6BOHCBXqY/IHiMCgaWNfQmxi6AAu8bVh9wBAEHOtNoiBfWxiSsgLlkff03ni/sjvOrP8AH56H+IECj1jhclpQ4gGzhFv7M9+AkcA0Hvvvbf9FfRPOobE+rT7K1/5yhuO85nPfMZBEscC1GrDpw6rC/UrWKq4ndCfAYTQV6HjYjzQBviSgB9WjDbSRoj3Z3/2ZxNNb8gMhaUDQymxhMWQ6/c++tGPOoOF7gA6jRsgPVI3Pzy8xfbv3WX1+qzVa2s2MBgKmJZ6S76SRtBMGI3wUQhTKDTQCr5UHl4gRZxVSkgnDyuNhlUrFWusrPicgLB4ZnrOTh49ZlMT4w66Nm/daLfcdpvlckVL5TKWzqWtC7F7lmrgKT8fonG3PTBWxZhJLrldwPNe+BzLF7EWWLKsZW0FDU8u7+7rA4ODvm8GF3k3z0zbH7/zz23iyqht2TBke3Zus65ywXqGN1imULJKjSLOk7Zly1avLbZp44hhv/65Tz/oQjgePoPorp07PHTW29drIyPDtmMHYYdEP56UC/ECxOiCWuZlWdgW5hY8ZIpuDcBz8fKozczMOQjtKeftkUdOOLDB74mi2Hv37vaJRT5Y1MV75pmzXhB585aNQUBJSArN2+KiXbxw0R544JOOspno3cS1XLJ7XnWPHT58yLVsALj1UihpKxYLHl7EgNMnTUJVWGrAJmJH4MLpUJXdw3EwBeh/5MmU6GMQsrdXrwlLhD4tOI8DGALrST8B2CGO//t/eLeXRcED67+9/W32uX/7mt3/4Oe8ziMAKptasxYAi37kDE8WtZSHq2DSYJHQ6AG08A2DFQHo+YSEoDrxeMJzzcNTHj40D0njDr5eR49rS4zwWCisESZMRO4hxc8BD2FobCnYwgsWAAj359qnBOTBztJHuWdZNQQ/K9ii9ZW2e1BR2YBC3lShrxHKDX5Snr2XyVJ7x98Z10Al1yjtVwiBoptrrpfAcaZqPVvOo9pJHb14sk/MFtosHPfHP8Qw8TnXEqwbUh6ujTdNXBKU81nAkaFN+LlB00VZJvRNNcoHBZ8vy7S85BXjQ6FAdmbB3vqWt9jKasOOHn3Kjh87GcxtE30fDGllecEy6XVtFZOFCi6rhA1jHJtAisphxKE2/i42hbbnXWLBJIdpD7UmLEocphL4EQsjUATIAtgxwXBs9lUojmvpZIriZ8HnmoAVemBfeQx1ArMYDIV2XhfwC2gpjCa2iXNoFc/9xqBNE3Qc3uRzAccYxLGvEgGYFOOwaugD66apmoA18eke5d3Fd1X3rQ3uk2PEQFdAWM8jZrME0CRS5xoErgSaOA8TLuBJG0wR5rExsOPvMBYKIfFdNFmvfe1r24DTkzPkN5fYCQBewziZc8Fzp8YKgbxYJhgcjqkNgASg4ZpxLUfwrg0B9l/91V85+KDf/dIv/dINITbAFwwZz1rJCJ39CpG+WDiAAecGdAncxsyl9oWZ4kcbYTeV9NH3uV4fs0howpgZb7kipd1KbrkQb/hqxc8XkINpqLaPfvSjzojGYBfsgQg93mDbeC9oQ5hEbW9+85vt27/929ss4gc/+MEbABw6NhLbSBz427/9W09W0IY+DQaTDW0Wz0obizTanD4Gw8gP5wdsK6FF70LqIx/5SAv0B3AglEWDgcyVAVAsDtrefXutr79lZ5867V5J/UODdui5t1oml7VCvhjYqVbLRc4soQlpuGmod7owqPMfqf9hFR2MEgm/rFZXQljDxbQZO370mF04fdqqywuWz7bs4C2HbGjDVksXstbK4O5b9EmKAblK6ZFqxUvAABpI/+b3HOvV33SP9fZRumXJro1dsd5yr7MwaH2YJAkD1potm11cscuXr9vDX/m61ecXbdumEduxbbPtO3LYihs2mhV7rNZYs8rMlE/g6Doourw4P2vHn3zSrly94hPf3n37wsMko61AGRaYpIJrS7yDuD6FzkcYLDARXli4gVZpwbVThPY2ECrcMOwif14AQrVf+9LDNjKywQYH+22psmi7du+0TVs2WakYdEfzc4v29KnT1tvTbTu2b/EODSsD+8AzwGzzgfsfsOPHjnlnoLNT2BorhDvvfJ7dduSIkXFIWFChrKCloIAxnlM1z6xk381bNgcdFICFsFPykrtgGgf+ZAIiSAyoDpNKEIrTJ4JuKXgxodnKZoPWCSQDcMMP7X/+z/d4Mei+nrL993f8V3vo+NP2iU9+xiauTRj5aDlHEC1bI2nS+1MQTaud6YvopTx9lyzKTMbDsD7pgU3SXEfGcumss1O0Ffdd6C4lyRoh1AaQcbNKLC5WgybKXdsDGecgF0CwvELNsQCUyHpUhgkgAKAKQPGsTyw7GrwXgRlLEvGCNxkALQHhHi5dY9GBvQZO2itB70byANeEkJ7wZQKugJhuuJgcM9bGyXnfwa/excSc06sWJAWTpaXysjZJ5gL7BuPZBGIlpqE37JNYRoQEyBBalAmqJvm2BD65YRjsYDTBpBdCbiQ9OJsGyMqteQJJlNFt/f0D9sIX3m1Xrly1EydOhtVjmmdTtcbquhcfz1gFlxnwWMUqa4jnAvOrGmi8J4Tz6Cdic1S3TJO2xOxiKABrcnhmgqPd2Z/JhH1ZcPFvCYr5kxAF1yDjQmXy0a4KvcUTugBfzDbxOZMNx/as4Go18XFLkh+SDLzOiTRmzGJtk87NtSnkyUqeiVEgRoxnHBZkPzFZAkYxs8R1wQpwHIUUY7G6jql9BAoFQLleAVwASnwOt0pJGCmuQ+BJ7BzPjOfBOCVWkWtXhptAXgwY3/ve997g7UQo6lu/9VvbEz/XwjmZuGOABSijb3EsngnhoZgB5P7oa4BXyArm01jHBIBinmXc4RwwWLAi2gBIACzOzf6xrgiARRiQ+6edEW1LgM/+v/d7v+cAi+uJAaYzy4nZL6wX2qV4g5nh/l/1qle1mSMBQO6T86AH0yajUf07Blnyv+IzGDh+PvnJT95wPgAam54H9xgfn3CfMjrpQ247lM/fUEKI/QFinJtQYeyGj1YK3ZbumeQ9frQRmiRUiICfZxEzWAAsgBzPBiAIANMmgEsGI8+Ye6X/QlDxjtJmvAMc1wEWHdeZmU2bHGBBnb3vfe9z6qxlectly/aa17zIFqeu2ZlnTtn5ixfstW94o23est3BBAIrJkpsEZgsfWB1RgHtQpLV5F44QQPCwE6DoNnC5JOJhHV4NttlJ584YfNTE7ayNG9LCxM2Nz9rh48813qH+qyZQWuRspkZCjiuuLiYl6fohYC7HehVABC9ZbvpwAEbGg4x0SeffNTKPcXEzwpPppSdPXvJpiZmbBS2aGzMDu/fZzcdusW2Hzhg/aTU3nTAmqm0jU9M2pUL52384hm7fPGinT9zxq6PXrWUl/9YC4Pntm32sle83L71v3ybLVaweMBHaTUJSwUmA2ARdEt4KXW51mZmds6vF7alvsrAsOSDA0wZAzkhFl7QqeszLowHlFwdu+K6MrRfAAtAJiRhdzedj3Bb8NHxFPxkMOQ58CxJsb165ao/+KGhDU5t435OR0IzABsoKp/nh9AblodnRZiLxAeJbxnMyL7zl8p9R8g4LHnygYuznaXDByysZp2RcZ1M3bM4Q1ZTYL7IKuNiCbdu3LzJ3vveD9gDD3zWugtd9qM/8N12cmrCPvnAZ+zK2UvWWql5EeB0V2BHPSMQViePS3cA8yEUGKiTUBPPPJxN2LNYwuU670AJTy2Aj7fXas0KRQBxCGL7AdJolNBUMZG3vIC3682SzDv6PCAUvzCVx+FPgLGH5wyTUvynyC4J7tqAF7lPcxyuy60hGkHkzfWqqjxlXAiD1b34ctBL8c6E96YWaiIm4nIvBJ4YibbrBLKaxGsn0X/F+jC3gEBsDwvnbspx2ymDEZ+XgmeB+qTvoU2yVYM+zK83OWdAQ8Hpnx8f1NqLK6LAIZnAmcrELbztn9UI9i25bMpy+QR4JuBDepcQfs3ZyMjGYCFSDZ562lRwmTGMFSbgigE5ds9WKEphDfoKqdv0adqcUICy4vRM6LuezZno6GCzOIcy6RQq1J98j+tTaEPXxzmYhKXNUnagJnABo5gdY9+YFdGxJCgX+ItDQGIEOhkIHUtgRyCO7wEQuE/GUt5xhfr0LsXh01ivJXDI72KGjHtQ2jrtyHHl4q3JTsfR/Qn86XP+FBMihkBshvf5xKxU9yugpuxGAVyep44dh2r5PvfcmfWHkzsgQ+FGMY6/9Vu/1ZbNcH4ACoCE58c1CEzynOmLMFZod54t04/9O7P9sGiQOJ7PCQMixA7z15M3sF8SwOu5d2qkCGcdPny4zdjFz4nr5J5gawAYEqPHyAeiBcYGnSLPQOE32L1YjN7p5M5xpYcDYAB8HnjggTZTdgO6MrPPfe5z7V/xPAGYsRYLywzAjOxQeF68N3ffffcNh8J4lA3LDX60CWBxXfTPTgYLLRdgmmfNuXhm2tClob9ig+GKw8gK79KG8t2S8S7Pn/6Alt3fz06AxaAEGoaCxEvCjAdStq581l7/mhdZrTprFy+dsamJBTt0+Lm2Zfs2K/UUrVqvOkAKq4Q1n3TDKiYZnJNaY6LlteogHMDkUV+F3TGbvj5rezG0zGVscX7KPnH/fe7FlObYaTQyKbdrwm3bPZ4yKRvs63Hj0qX5eZsan7Qdhw66U/nwhk0OVob6e6yyOOfsE8eqW9aW6inr6+2zgb4+K+ZSdsvtt5j19dpsrW6zSxW7fOqcjZ85bZdPH7crZ8/Y1PVpy3VhXhnS9MnAYx7vKXVbf2+v7dm52179ylfa3sMHLZOsLAjBtCcbTBk9qhReRnQn2CvAGBBadDFgo2GnT59yfytE6wzi1BxEbB/cwOte81CDP5M5oIUwFxO5C5KTSc4nEQrhJnUD+/sGPKxCZ3n//3q/Xbpw2R3gsV1g4Hr9G95gL37Ji72Ez9IyocRGyM4E/CQhPMKI/GANwYu0edNmn8SwbODeGAgVe1ZokJfbzfBgXlKUb1lxHZ0PsImjupd6S5kDnE0ArH/+gN1334NeE+773/Zmq28ass9/+gv25Ncetakro1bq7bZ6q+GZFLBJROsCWxf0QiFrM5RyCV5TTWpdByE+Kfv4muXJLKXsRmgzADHAy3VMHvaiH3e7aLq5Ri3BFWc9uW7aG3CP6B5TWhzfOQdgd/x6qDnmg1ouAJfBoQHr7++1YgFmMSRjYGGhSUm6pTDZJLXWAEYOkNBgNRxsBzuNpuueOF8ArqGkjntpqV5cUnuQBwgLRV8L4VuV0wnDSAjfB1M+GCx3W2/XNwwLI9rU+1Kik4O1lKAfltWd6ZPwD99xUJ9klvrxE11aw41NgwmxO7snxaqbTUKDPK/1MZP7koM6gz2DFUwuE3+80cYquMwCEWDFj9qf73aKq2OwwP0xIHKd9F1AgSYUASBN2AI+7I9QnncTEas0F9KSiNVSiEvPhHviXLwvDMaa6NbF/ut3JgCofQUiFCrRhCmQpD31/ZgNi0MwAjPaT58JgPCecv1cu8JpnYyT2k+/1zgeAySOy3Hi2nyxIanAUAyyBNJ0PL4jYAtIYtES+mMIxbEpHKv24ncxiObf3IuuWSn08bne8573GAJ0bQih3/a2t/mxBaq5jk4GC8BFX5M2SOM8x6Z0C7ogbTBCAAXVFhTAQsSue+kEWHz/r//6r/1z5uNOBgtGRQxnJ8BCpgypkgAAIABJREFUgyVz3DjJQs9I/QPGBo3SN8pIJFxH+FBgkzBlDIDk5K42lxYOUEVygDYAIW3aad/w2c9+tj0OcU0AOCUS8AEhPIU642vvBFgkK3CN6Lc+/OEPt89LiBCwrDGAzwTG+NKb3vQmB1hsgNIYYHEt0lTRPrFNBgALUfzp06fbOjueEwCe95u+yzzr/fNjH/uYM1jEIqHL+QIHBLGJMusub7PJ8Sm7ad92O3Bgm23bOmTXR0et3DNkfQPDhuN6pUZmVyiWTH01dFnhZQlaADm4KwTVZhqs6WldzWbKKss1W1msWhGGp9Gw+blpO3/hvFVX0Lg0A7BKBnVYIUItPeWSbdu6ycN2FFaeuH7d1ko9xpzCMbHwAYlT/BejTPy0ssWS5cmG7Mr7MSm4vLww7bYB4+OT7uZ+5cx5qy7M2yrastWataj7kwHcAQibHrohxLVWr/ukPTwwZK+55x67/a7n2cYtm/zeKfzrKfZJJqWHBl2gHOLUWCkQQiKcxYQZ9BUVD8cx6eP8PrJxY8gGSzLeOK5odJUbgVWQfor7CSHQWNMT6tbhIcUkhffJJ//1AS9+DIPoA1O+y/6fb36D3XrbYS+SPT0zZan0mmWo98Z/CTUPgGLVQ0iQyc8BTbLCdyE4g6B7zeR90vbC0UndQXRBABk0Y7AiMEoMmAi4+U5XIe9JBv96/6fsvo894Lqpt333d9gzc9P25f/4ij1z7KQtTE1bT3+vi7kxVuU/elueGdqtAbjWYHDrw3BAtVZyx11ZCgQbBQCd65ZC/oFr0QBEam83+ExSwxHKAywry8EaAzBFuNeLHhM6zqa91EtvT8kF6EGDUPPr6B8YcsDMdwlZ0iYwYq5NdCF4KJoc5g3Ae82Nd0PUMFxrs0nIDB1TkimYRgsmY8YONipxeNd7B4PFOXgu7cnYBfT0G8BNyEp0w1FYMZosKXqurD+1Hd8B6IcJJYj+AygN7zmf+T7OHIaJ0EM3bsUQwqCh0kHdw7Vt74YkPRrggs6CkBpjEmCEsBshFCh5wkaxaJ3vMOApDKjJQ6ENnd9Z1QSUaqKNgUCcki2BstgPZ+QTPZMbumYyPk7CRsFKAUykjVJWoVggMZPan/FLISWxOhIr6zuB5V/Xk+mZSXOkf0vvoXvs3EfHiwEI3xXQ4k/twzkBiy4vSLzjOtmzTlClMVyAT0CGe+S95r4AWdL6CFhpP+mDxCbF4I2/676YnwC/PA9p29hHQFqsaQxIdUz2FWvH8TiuVwZJxjOE1THAIjuPWoQxI8l9wGjEAumYJfJ+j4yg0XCWJM5OxIqBSRxgEk/SACgZZHItnTYNyiLk3vjsHe94R/vdBXQAvnRffNYZuuP49BclXggAav4QsOM7hAoBhJ0hQ7IipT1ifxi2+Dz4dAGeFIbkXADFWEumotW0DVmP8UakTH2T43eK9Tk39xqDRJ6dsjV1LDRYnBtGjDbVhnUEAEuLno985CPOKmrDToIQIe0PIIwBFmAQkMr7gPlonGTA7wF/ACyXjXR1ed/kuzHA8nft05/+dIsXgAGKGCL0JhcUZxKWezfb3AwrCLPDh/fZrYf2WU8p7SUrUpm89Q8OW7HcHfIGffHPwIrOKBMmK1/9hok8IP7gWO0MCxoYvJdWajY1PWvVyoqXXcF5WwaMfIY3E2yMZzU5A4Cje49t2rjBJ7VQlLbplgOPnzpn1oJpoCZeym674w67467n2+btW1zITJHf5cqKrdYqtjA/Y+NXR230wmWbHJ/0kjnoQSjSjOg8JMkHrU9gNYLnk2uMsgHseEOmM3bw4M12x/Oea7ccPuQmdexI/T63AUhi365RU6aWi69DmC8UIG65casL5JaXfUJitVwqBn8vv47ERVs14ty5PBHdupt1EtPWQLregYMmTgPT0a8/Yg8//IhNTc8ED61q1T1P7nz+HXbwlpu9hM7s3IylU+iFgsElHWl5aaldj8wdgZPB1F/2xNU9WLPSJpTfgTauJcxIOA6u9LzoPEtfyXt/MXfNR0T/8COP2/33f8qJpDe94dV2cXrKTpx82mYmp70KQLmn7PsRvnRTy3TGZqZnPXSNNYZTixJ0JwJryvlkHE21k9lCH2RRkHg+eV2vMKqHFz8pWgpQCMxVwwFqCIYFcT8hUS9wjJizULBiV96BWHDzBjQWrNTd4wDLtSxdibAeob9nJYb2BWx7ORk37kxbrgBIRmtIKZlV98USEHTeKZV1cX/ofFQR4N0jLJ+2bOJpJc8tX0nR/7KBjZJkneN7GDXRktHDZB8R7B8SdispLZTkErb9pPw6WWQ4ml1nFbxyQwJmtRjwMKUfD5Aoy4lw+bJOALDACkDNB81eaFf1W3nZwFoxAWEtw8ZxGdxoX03K/CkAojCPJhVN8J0i6fa1JplNgAOAsgCWrkcrYo7PIgPNF/vKr4rBVpOOJn321Qqfv7OYZV8AJc9HXjoCDTHzdMOslNwvn4s5UBvofrSvgJomfwm/9X3dr65RbR0zSxo/1hfESWg4Gc+eDVzxbvPMBKA8yzxJBtI1aD8BptizS2Avvm+uA2kD7aTPBTDEBMftwb7x92hzmUFKJ8q1ECJEh6UNQATIUhsJJHayK4SUmGjVLuojME2xWBqwxb3BzDwbC6JkAABYHCKkf8NScQ+dFg7SAIn57rQ5eDZtlHRtYtzU7oqGcB6uG3AkQEwbAJi0dTJlAkB61rQxoCsO08XXEmcuckwAj+Yp/oRNk9kn/4bxA8BJMM/xwSfYJ8TbNxK5A7BkSkofhL0ibKmNZ0qYl88Ix8amqwAqACHPFf1YzD4SfkUfBkslDZ5M2cWwIhPwv3/mM59p8aGs/Bm8mERoGAY0R2alAVtrZuz6xIzt2b3NDh7YY8+7fZ998Quft9rqmm3ast12uCaIwrBoYaj5hT4j1DcLhojoSAJLw4TCgExplHqNgWnVU/BHx8ZclF5bqfgMRtiruzsUXQSo0BnwtmrWatZTKtnmkRHbtXObNZs1rwEHKIAF+fB9n7TWWtbS2ZJlskW74yV32/Nf+mLbuW+XT+LjY2N2/vQZW54dt8nRi3bl0qhduzRhCxRiXg312Aq9RcuTqZSs5itr9RBiYcWPbiUZ+DE/BdYsrqxYd1+PPefWW+0FL7jLY+DdPWWbnp7x4/HyMynDGrg2xSegYM5IhxYlDzBjEJmemUmsGbK2aWRDsloJuoTQfkk3SQwuHcTKcywxpBSYcoYrCZdwHUxkS3Nz9uEPf8TOnT/vEziQCAD7nNuP2N0vfYkdOLDfzl88b+k0dfOCMzMAgvOH8jJLbdTePzAQiuAmE7uvGDAxpa3SlNEBHAejSXRatEF7InfGKwgDAazoy86dv2SfevDzbpHxyhffZYvVFbt67ZpfI2GWIpoOwIqL1nOWymbt5Okz9oV/+zcbn6B8EZl6wc8rAKaQaecCbkd+gcmCVcWhXm7vQWPUsFQrsQtopbzwN0CQCgYOqA3PsYL3M9qC31FUmeeIlox6m/NzOIZT86rorCmlgvBA494z2QBIgl4MgX5wLp+bo7B4xa+PexwY7PXvURMTRpUbCTYMKP/CwiGTKXhShQAW2XQucKdvAbaoLJAwN9xvg+VC4s+lCcj9+xM/rcB6Bi2Xhx9IKMiFUGsALlEBaICcM7KBpZTWMthVqJRO0HIZ4VyuOr2eccjgI2BFnyfEB9iIJwB/fgnLIr8q+h6rRPox3/fnmOhEOtmNWOAca2rEeDBw8x0ZC6rWKqtkhfNgzFRbbl1DGmo/Cgwx6Aus0Pe5JsZR1YnjXRHLy9iq7CreGcAZYy+TML8XcxKzPTGDpucm8BQzdmKT/RknwFl/F/BU+wpUde4vhkMTH+eJw2U6Xrwf1x6LqZ3FTgxs+VMMn44TM196xvq+QBO/V1gxZtJgsmQtwXNTSFGgTmAr/nc8GXP/PHc9P8AVemNt+DkRztJxuAb6CwJvWFRtTLCAIK6bTeCOUjjxBsBif65bwI3PsYIgSqTrREAfsySxRusbeWTRLvSZzmvrBFi6HtqfOZRnpzApf2e+UX8AcMbtQQaj+sSzMWUwTBwTnEBbAfZiwX18Ld/8zd98g1M75YSkVeT8hF3jRALZYIiJ0wIF4BRvCgvSHiSaaUOHiTUD98ozR/wfs1RkRHJeroGwaixyx2BW4AuQGds0sAjEHFXvGO2KdtHn5sQvTgxu6v3vf79nESL2pFQElDf/BhWCMBlccvmSZTNdtlRr2GqVtPamverld7oea3Lyuq+In/f8O104bS1CF6Rq4W9TS0KEa7ZaD4NHoUBmF9YIazY1NW0PffWojV2bcPdzwE+5N6Qzc/HosgjxEY6CgRge6Ldd2zfb9i1Dtnm437oLOassL9rVq9c9I6/QXfbSLouNql2ZmLPi4EYb3LTNXvW617uv0JmTx+zo175mZ08+beefOe8TOGyZh9UIOTKpZNKe/r+MpxOZYc01y6ytWVca7UiX5Vi5JWaTGGXi44QdRSqXs4XKsvtg7di5026/47n26te8xhkWz6jAcDMp0KsVpuuDmPzdO4xMOib0OQ+HBjDA5EU5k3S71plWwrSRZ7d5mxYdvLKF9PtES5OUrGCixIjSndo9ZLlm5XLR5ubm7Wtffci+/vWHnUWjI9LZyFh8y1vebAdvPmATU9Ph2SRam3WqmTp+S24UygvoBmvNNVtaXBTy8/slK1KTJPvC5HBvOHyH8jtmS0shvMxEX+4pWaGrZAvzlZDVWFu2nVu2ecZYA9f0Zt0atbp1ZXKGCJy77u7vta985eu+Orl0+YrbJmBY6pNBksHpjAxtlABTzi2HfdcSZbIO+MkoBBTSFr3duO4XPSMUIIUViTMNTbL2Vm1hYdnPM0DVAWfjcLjP2PDwgIMwtxJIsjgrK1VndgkX0h+mJqf8hSQ8jIM/C5GyC6EHgzasRekQ83JKp89etOmFijO9dS+zY+0wOma+6JscOFLkGqDq4CcYkgYRfs2fa6YQbEFC/wv1+gDV7u+VsFhiLyRYB6JyHz7hJyyunOnla6b+rNB38PhiIRG0VcHZPmwqpAwAYcwBWCmLj/4h5ioGS6G/hgwiAQVlw4olYT+FpiTYVjKB2B6t1jkGfRbgw7G1Auf3Wr1zLNcXFgqeEcQ4KPZEIENAQu+ULyhYiBSLDpw0yArUCKywunXLlGbTj8+Yi4WEJjJ5c3E97KOf8H7Lgyz8PgY87efQZrTXWUCBlGcLp+kz7R//W++uAKomkfi8mqw7gWDM7ujv0tJojFK/iHVRsa6rkw3jOmSzQTvG+8WMlc6z3p/DmbjukCQR9Hwk/sBGaUMvBUjg+pDKyGgW9ikWeMNowMg4i9826zW75557bmCAYHN4xjxr6X04Fwvw3/7t326fF+YGBkcbwAUtF1snwCIkDvhwv8NW61lDd7BcAqlxv1DIEMBAUgf3QUheoBNWStooNEhcg/oD+xDW04ZVwWte8xqfg2BzwA+AJLLutHF8ytJwDBiwOMRISE+giWOg+1ZmIfvT5nhn8VlIzBry48TtyPfQXukd53yAQm2UQuIZMa922mQAGNmPzztF7jwLIjr0H9opNkmFOedeaDdlctJXND6pn/Fn6t3vfneLG4CWR89AmJCb/o//+A9HstwYLEax0OuTWbVKqZuGbRjstV27NljKQMQNrx23ZdsuD/eEem/Bo4rMtlCChJVyxrq7e70+3/VrE/7n+PXrdv78Ja8hWO7psTSUkbMN1LsruoCc8jVbNw0FYLVp2EY29PlExiQ3NTVnx09csEyuaD29w34NvSN9liv32Fquy5qpjFWXK3bx6aft1BOP2/lTp21hds6zs5LgnttNeNajx4zCKr7RAHBkvNZdVyZthSRjzH2mvQhvSJJXUVnXVrXMqvWmlbq7befu3fbSl7/UDtx8sxVL3Vb3uoUh9TxMN+H/voJDm+SiSnRn8x4m7C6XfUJjEpienHAmgReVwVsDuw9omJxSZ0/6I1iYxCSybfqaFCDm+O06eunABl0bvWZHH3/cvvrlr/r1qD7drp077fu///usBZBLMhNdSO8apwD+mJwXFhdtfnHBr6HYFVb+Xmw4mbCZvLUqheWBNQphY3oTouusjU9Q9zDv3lwDA702OTFlq6shfIVOh3t3CwNnQULIKOvMT8rZq66ebjt14hn74Ac+aM88c8ZXE1QIcKYvCecBOhwcJl5LXgswCWN6O3kpI2wLQl1Gn7zWGr4YcN8pTyYAdDfcfqOvr2wD/b2WycFFoS1r2Nz8vFVX6PNocoKBHn3J2ZCesgMonh9Zh3wvlI8JILS/r89D3oS+YfzW6iuexJHrKlijlbavPfaULSyt2GJl1RcTJJ1Ys55E5BU+bjpz5QH6TJiAYZ24Ly8jg9bPM3ZD//OqC4k+ToDeWdVkdAIXqVah9zU8nBwUr/lChOdKRmwtKefSWK15CZtgiL/OVnEdKqTMIAmoQpKgVb8mcU6riVerQ/Vr2B6xBYxPMAJssXVBzJqIeRBg47vSOoXrzrcnaj4TKAvPOAATgSzAEOeTvkogh4lVlgyauDgO9yp2Rd/lc7E5nE+lagSmAJuwdAoxCAhpchPIisGPs+JR6aaYtWL/mB3wJ972IQuLLB9n25mnSfZt8uzj8+haxMLFWjABJ41lmthihkvn4bsCI8/GhHXeWwzKxJKpz3BNgF4Pf0eMPd8TuIpBuo7NtUhjR/swMVJbMN6YQCXQV1p/pz4IMACI0SbGEWYjLlgMYAOEQFbEDuPsB4sF0EKMjb4r9nAi/AiI4l46swj5DJE17wTn7QzdEaYDhMVMld4jfgcYiuv5AYCY+0kmEbji+sTmiZVBpxWDUb7DeQgt8icAjDAc160NFgiDVVgtAUZ9BoADb6Bv47qwskDbFG/cKwCHtsL8k/ZAnB5vgFiukecNXon1aix0qBsJkCaTXhsACsxDf6EdO8OT2DRwTo6Lw3vMYLEYgo2kzfgcwK7kLvqlNGP+Lr/nPe9xo1EGPFk18AUOCpolewfmo1zaYM0WJT+CeBy/qR07hmxkuNv6erut3N1vm7busgbfWau70N3rtwGwWMln865JwcPq8qVRB1Xz80s2PNDrpWXGxiYcrJS6826oCWswPDhkPeWcDQ+VbXiwx/r7yh5C4njMvE3LWq2RsonZFUtnC1buHXCX9q487tmArwmbnZ62Z06ctCvnL9rkteueaQjbQ+mdRP/sE7FPBy4idhcvQ80BWxXEv6zwmVxIm+eHYrgMUDiJM3DxcPM+EVeqlHBJW//ggB04eLN7TGGpAGhiYvUMyzDaJfH7YB4JGwZgJNwCuAKkuB9Ss2mLc3NhUkunPK2fydoP4WFGytoEg8AQEgui+vbWLskSG37iIZWybnfAb9qVy1fsc5/9nF2+dNlT8AEcZHkxOGzcttnKPI/ukvX29AaxvRc7DgM2Jpizc7O+Aurv6fNJwnVqiT8SDesdLZnMAWToieRgjnfZteuTzvhQVxJz0VNPnzJbw+8p7axmPb1mBcJRTAg4zReTigEAoUzWCn09NnZlzP75n99nJ0+ctEuXLltv30DbPd/bKlm9yg9KejovucSxnYFD9xc0gr7qSyXsoldo1jGabuja2xv6/WqjavUqafwI26vBQNW9qkIZmzT1GXsD++IskRfCDoADMAU7WausOCCDJeR3XjC6BVAvWm9fnzvwP332sl0Zm7ALV69bpdZwMIrmEEDlWzt7NzyXEM4MImbvt4RlE1uHdht4zcOQZt4GWEljwep6uWtyOxIhu2cQorQEZMnEEvsRtGMtmL+ESUs6n8TorPRgAhhfAJsSM4fLVjhRzFr4nUJt+i7txeAq4ID/DBMlAItQI8eNdTwCTErXjzMQNVnzmcJ3QRMYslsFJBgXBaAAV0y67MMmtgSWC2aM4/MZx+Z+OYa+w7HZ3zNXBwb8h38DELgP/gR4EirleNyLBmm9x1pUxRNl54pZIUy+wxYL7X38SHRbnexTJ3jTMxEoEejV5MH9CqDFuqeYaYsnQP1e59W+8Xf0u/i4Yl507+5rl/ha8XxpQyY3AQlNsgJYcX/QM9M5Ga/EJOI3hYfSs22AHoxHOxksQl8YUaotxLTBcsVaKh0T0Ea9vxh88Bnmm6rFFwMsJneE1/Rv2K3YaJTzEsKi33PPnC/22AL8AUziiV5twnXiq8X9xFqrznsnMYwwqOtSE5aH/gS7F4fS4v1oQ/o9buqdx4a55niEM+ON/g741CKLsj/f6PhkfHLPnQwWIUK1PwtYWDbVkHy2Z4rODmsi2k5jFM8gzmDkOmln+hahYTI+tTGOAbBoI+6X91fJL7HO0m15PvShD7XobKKpEV6KqseXQiVzestbrN5YcVCRSuc8rIMFFhmF27dusmKhbEMjmyyVbVk6u2aYKqdzDIhBD4B/1dzsok1OzzrAGr16zZaXVlzPhfknkxOT+9Ytw9Y/0Gvlnm4bcfM2/ImYBKk7lrOmZaxKWnw6Z5lC2Yo9A5br7vMwHSCOjjR37bqNXbpgV89jrzDm/lWUpvEqcm5+Scw8pPA7QsIlm2V3hgk1aKTL2Ah4RCnlzFTTAAV8PdGhuDaEXUPtN2okIiIOmVnB4RtGbv+B/XbkOUds7/69PsAyCIfSvQCkUJqGziGWwYXP2Yz7Y/FcAFSALRgixc8JIzHRiSUim4xJ09mlZKKV55APlthTeA28RLyNK3uo7WulIgajq/b40aP25X//D1taWLJ8htArhqQF23vwgG3eusVuueWgbRzZEDyf3OMqmHW6/mx5yRkZABv1DQmtSvsD++QMVGI+O0uxaM/cCyCGlpiYmPL7pN4hLM5Jr2oevMMACs182sqEZ125ZJbxiTAXtFWIy/t6bXF+wd79nvfasWPH7fTpMzYwEEKT7UkiEXfzLL1mpUfUgi8bfQY/tzCB8PzCq4QViLefu9LTvjBC+FWF66KfIE5v1sIqGjanf7A/WVjgKwToDuVmCN95GCuVtVKxYAduuskGBwac1bp44bxdvz5mNdivXM6G+gcslycjBVa220rlbqvVW3Z5dNyePnPBTl+4YtmuooGX0oklCi3pE5i/n0ktQg9BJwArMbgVKOd+eP4qgKzyNdLGBYFgEPxzrz6AJaVvyARlP1jIHLrLKATIxMdgSgiQMYWJhb9rsqNdO1kHAYI4/KXJXEJenhHAQ6Jg3gXOI+2PGCfeL3/HWi0Hdc68RSV89A5pMuazOPwlFoz9OA5MU5yuzyQjBoxjSDwstkVggn3YaDcGWsJacpaXh5YvUFZWnHGVMJoBn5W1xmGxR+qn8fUp9Bifm3PqPZegnH9Lp6YQXwxyY6aoM6Sm9ovBkUw8dVw9A71ragM9Vx1f7FXMEur+1Fb8qTYVAI8BobPQifRB5qQxC0f76HOxWTGA5LvaeL4wDwAtJmVYDhUlhl2BoaKeHs8NVigWQcNwwGQIYHFe7otjchysCmCeVEiZSZ12kIUDYB0QBLuFmBpCQy7p3C+TOJYR/B2SA62Y2o9rI9ylcDRgIq6jx7UR3lJf0CJDQIlnzD3DGPFDNhzsFdcK44RWCl9E9lPf17sJcEKnBRun4skI0QnlYerJxvG4F0Af36e0Dcfkmh555BGPjAGiYL1gl9hPoV6ugzYizEdong2wCch9wxve4H2bMGTMSKKt0rjA92lb3ieKeV+4cMHbD4aYHxzs5ffJOXlmtAXZhcGWKizwyDDkc67/4sWLzkoqJMv7yzPjTzHOXI/aSuObXyMaLF4YrTBZRXECOjkXTiMxqJRKw0mZES4gpGYvzC9aqZS3kZF+Gxnps6EBBtUBGx4edFZgoVa3ick5Z6omxqbswsWrNjEz63of9K5dmaxPILv37bAD+3fa9pFeu/WmXTa3NO+r5LCqbpoVMtZMlayxVrJ6q8u6uvvcIwimrKtM+n3WjDI5E7N28rEn7ZljT9j01IQtLWH4WHPfpBRgLynzAaBKrzERIcIOE0ghT8FiJnAm1JYzcCFTzwNZVsfSp4W2JAktAa4Id/Efk1EGsXXJGYtUK21rlPpYXrZt2zfbbc+5ze646047fOQ5NjE96ZO018ZLkR0Ywnxu2IheyzPu1pzVAMjAGuXKhGFqLsKH7UPoDwjFZoDJHqG3gB335mJkN3PVpIt1A2xJ8JAB9Fari7baqLtmjZDW/OycffFzn7GL5y5arVKzUlfBJqYu2eCmXbZ1+w572cteYnv2bPNwMMAmEFRkBeb8eS4sLtkipqndmGlmAnikIHWm5fYAazAda2az0+NW6O71a15trtr8wrwtzM27N1I3+rxcl03PTPrz93qBrJ4KgFeyDUN4S6adDvTWQggu1WzZ+97/AXv8yafskUeOWncvHleR/QAvU+LnFLyfYF4Cy+BaKcTySV0jLTC4z+A1FkJGrktKAFooqpxx4Xo21XKNIF5X9P1ltGnLy7a0xM+SA+r+gT4b2TBk/b3d1qzW7cjh22xkw4ht2DBsswsU8V2xxYU5qy4t+XsBG+vGsSSHtHBxh93K2ez8gn3mS1+zs1enrTtf8ExKB3c5XgH0WDhlBWCZT4XEDK4fP61UDtYrVFHwzEcHHyRAsBpi0ZHxcLCL/HkLXKyOrixJa/d+SU1Mvruuq2JQkrZKBZKZIPgd7asJP56AxVQ4e5ZYj2ji0yQokC6AJEdxnjdjktzVtcrmdwyWclaW5QDnkMlk7KIeD9JhERiAiCZ4jiOTRQZNXYdAjq5XOhwGZDFn3LfGUUAax+R7rNi5FlkiKJTJpOT6y0bDPyO0ofuTWF5hSM4bC8vjhYTaW8BF7SswqIQaPteqX0BIIK4TIOn5qY3ELopNpE05j1gSsWwCPgI8fEcTmN4xhWO5bzaBsRhUaXIXGFa7675jzZbOrfuOr6lTz6XnSZ8Rk8mzkRu3gLSAjdpJ59f9864LIPAdgS5pAPmM90IVBHTv3LPOEcblMLeqrjIaAAAgAElEQVQE9n/dw02/59h6B7gm2k4TvNpOYfQ2iowAt74j0Kxzqc2fbR89c/Un3g+ev7J2OxdHem66H71LnvhUq7VtNsRG04/1PrEv77BrlldW2iaoaluB77h/xuBa99PJ3PJsdZ3cB23IGMJ7CYPM8VnUSH7DMXmmhFKVRSwCSr8HXGrBx71KiM/9KJuZkKQDLD7kheYkSjlmJzxCcKLlpczkylbIlR1koK/qypettlqxarXi6fRcwN59mx0QdHWVbGZ2xb762KM2NTNn1N9r4IKNwSRmnWmKP2dtsLfXGpWKA4ttWzfba+65y3Zv77aJyQnXupRLZdu0aZuNzy3bYoXaY722fe9m173MjE/b1Qujdv3quI1PXLfr49dt7Nqo60G6CGUAzmChoPyZSJmsPdTnnJTlCwAq3KZDx0Yc7HY+bXXUuis1E00IJ6K7Cn9nEsK4FEAFwAJArDY5H+Ai5SHEam3VVqt127p5sx257bDdedfttv/QLV4uBf+ptZXqDfvD5qBjqtdWPCWfe1herdvy7KxfoxfZJSzZaHioFAF2KL4MmAq2F0q7x8/Ir82TBZg01pxh8QGILLRGLcmiA2zknDmqVpbtqceP2dcfesTOn7toG7cMuNgc7dzQyJC9/FWvZEnuCQp4QOFE3+Mu2EtWr9ds987tdsuBfW6bwJVSqDhrDc/oo7RLK5W2mcnrViBpIsfqgdIlUw7OYNK6Hezlk7JB1EZcc61RqbvsoVmFAmAGeQl8MmxQB7LoLOTH7rvfnjx23L78lYesjM+Zs5pBA+imm+7SHogZfyFwuw8WTv49Fg0aSDgXWYFBAM8zBSgEiwM5pXN9CL697mPiAYfVgrIuYadgIvDXatTx0VqyXLZl5a6i3Xb4kA0PDfokWmsSGu/1Z7e8uGDjY1csnQsmn9TRXKtTMqcavL/wD+vpsQ9++H5briFDow+arQHMXcSPHUPWGct80re5RgpGh5BlKO9DHw0sS9BG0q/Y3fVoWXR2JAUkC4zmqmUzZB7dCKoUnoO2Z9xA5IqmQoO8JkBNGBp8pR3S55rA48FSk4oGzTg0xwDG5MR5ACwSwEv8zL5itxgQ2fS92ERTx+R6uBYGZgZFZbuJIZLmyPtEZEGgVbMYHE3utIsmJo7FQK77YX9NqqrRxp9cu7LjmBDYjwGccCMaEcZXrk9hSk0SmmzEVvCnfhefUyBBmYq6t5ixiieu+O8CihxPwEWTMcfhuuPnE7NIAjgKJaoP6HoVxhLLEoMsgdTOiT8GfAIHMVgWkIuvV/ejttfEzrUqVCzXfxnB6vlKy6XjxtfD9QMImCN1bL4vsKB2FsMVLyjEhnI+riduGwGsGIDGxxKwigFlDKZj0B0DWx0v7jf8Tu3YCSL1/gmMipnlevVexABNzybuh3rWal/+LdAUty37ik3WM+FdiEO+34i1jRnWGLzze1mgcF7eA8YrxgEtNiCXGC8EPHl/CfvBfvGMeNcIB8LEw6rBiEkOICApsM07y/vKnzDTHiKkUUHYUGccxEMZ2awL3nBzdSSWLlhXvs8zg1pGuIOBObhOM7HjTL1rz0afbCqVVRufWLCxqUlrJpwQbEeIvzGPEFpIWT+uxmk8fFpe+PjIrXvtrjt2up8P2hQm3bFrU3bm8qTNL1Arrtf2Hdxtq6tVm5+es5nrs7Y4s2Cz89O2tAyDspB4VAGhgjeVi5ox0SPc5AArhAFD+bv14sRMxmH5EOoG/n9WUK45CjqoEDoJQM1jVjABKVi2vJ8X/cqawTy0rLayar3lHtu5Y7vdduSQveild1uGenaI75fwFksYMHyNUpRCyVmzTjhzzZMKahxjge8xMcJiFGxxYd4qK8vOaBBaI4swAKd4o9RL+Ld3XEJE7fIlrK4bDg5w+XaNXTeu5Xk7ceykffELX7aHvv6YlfsK1qigOUlZvliwrXv2WK5YcraOUBQ1DinbQrZfb3eXvfzuO+2OI4f8M7936kKurXqdyDQhPUr2jI9ZsavkeiNYqvm5WZtbIPW+1/r6Brwm4uwkfmRBwAqLAwPmppYAB1YIxLaTUBOgx+v9NVv2iQcetCefPGZf/PcvWw8Mlnth+UMNeqQweieeTUmGoYcAw8QJgxPEVrLQCGG0YNOVZN0lq0wHUUlozI/L93jq2HkkInlYQ8xdCRMCfvg+9RUBPrcevtlGNgzbhpEhq1GGZy24zJs1bGFu0haWFryP5TJ5y8IkZVq2tFK1RfRazaY99vgxm6nUnbECNHWls4ZNA0a4Yu6yMKmekNG0an3V9Wt+JzJcdUYvkby7z1rQ9AUQ2fJaoACrwLGGTSFAWSwAqmC9BSo0QcYDvH6nSUOTgv7s1IrwvXjQ178V+tOALuG4VtMCchKuwkaImeBcDHoa3BUm4d0Q4INBIkQhkK0BOX6rtGpVwolWqwIhXDfnVxiMfyssGTNymjTEagGgOC/fZVXN6pn7pJ0ZsAlv0EcZ8PnhMxlmCojIn4tnpAkwnjhj4KF7FPDpBCjaT8BMEzP/1j3rO0yctLPuU8AknhjFSsYMR9xmYkZ0HvU19RGxWBrPdJz4c02++o7aW6BB98+10D56hlwn36VdmXSlxeM77KtQo9rihlE2STKA0eAYfEdu/QIM/F7AXgCbP2kvzs11CKTHx9b1x4yXvLzYTzYW2icGxXqenYsWAZiYvVQyRLx//B6rPRUyVHuIkdPC14fBpD3i/qPj6hlzP/wuZoK1n5hivsP3eRf07HW/+rf6vfqy2onfx++w9JH8njGBH5IbaAOZGivTmmPzPBgHCAnze95BwqB8huko+2phonMKgHKNfJ+FprNf9913X0srPlbbnFADF3FMCd3RP+VyhP5CsVwynQLqNp+8V+tN27Cxz+ZmZ+3atet2bWzGunrK1jsw5JlQsCSwOq5hatRZL1u5ULSNfV22WluzlVXCYV12z8uP2LbNI9bTXbLuYsE+SYmUU1dsbn7FJ99de3e6Y3ttacVWl1etudq0Sm05EU0HrUzdbaKS1HNoVepseemUkN1ECntjLVD+Ei/7QJOERv1FZZ71CTQRK6P3AZQ5A5ZCX+waHkI4sAiAo1S2aKuk0aOHSYcwFEaRiPthZ/bs3m1veOMbvEZi30C/g6RmfdX3T+GYngp2De6iTVv5kVLWrOEaT/gh+M3Q6cbHr/m94k21YXiDdeH7JE8kT+VPHL+TcJFCH2HSCMWGvXRJojlCX7Nx4wY7dfq8PfjgF+0TD3zWmqm65VaD23d9rWUrrZSVBoasq9RjabyrHC2TeVe3HVuG7Xvf/Fp74Z23B/aqibHfirUaVesqllyfBqqdGr/qIb48jBYCfoSqS8vW2z9gg8MbrNzTazMT4zZ5/bozTB5yTYcwoQ98sGECNu4nZU7t4uT/mc9+wQHWg5/+nPX0BI+k8KIF5grALYDlgC0ppSPQAegT/uIcsK7u6xRgiTNwPvGTGZkOdQHdciJJkmDhQfg3fNudrryda9UVy2XS1lMu2/DQMNy/Hbpln23ZstH27N3umafV2poXu87n8dWa95I7lOLJWtqKWQaGLpueX7IrY+N25dIVm5yZstVc3popslfTlmkG/V1IHoCRTXsY3Nk6akLiBI99SsLQhkzDTDtpIVguoLXC4w32bn2oZ2BSuEoLMSZ8WKt4EtAg2TkRaYAVla59+J6+S//UClyAJ5442EfaBk3gqlHHeTkH/UAeVgAW+WoxSLIiBUDxewCLUrcVuohL5cQMUAxKOA/3LD2ZJstYexHvG4Mr3adARXxvXIuYKs4HWAFgycqB3xFd4IfBm4176QQSalfajzbSQlkAg3vVxKDrpL3EOvB9fh8zE2L3NHnGz0zgg+vj2JrI+K5AisCMJkM+099jxoZzagJWiIhz65kKZHeySJ3AS5o9MYhiJWIWTvfLZzGbKFCqdlC7cQ+00zdisgTsYfJ4LhyfuTTWHQowCAQLGIrtU7hQvxfAUbsLrAFqBNYUalZ4lX210NF4r+sW6KBtdX+6d86hULgWHDEQ5HPOoTqdAil6XoRY+VxgTsBa77sWULFWT/cZM1LsLwCod1pheu6Z87HAiYGWmFO9CwrpCWByHpWt4viMCaouIA86gXrune9wf2Q9osfjOlQtAtAFkGZ/MZLqf3oHdAzGGBafqQceeMCNRvkFByKbkJtiB36PV4cEdLn8Rq/pxpbLQ+fB9ARND3ooWK3FxXmbmZ707L2egUErEarJdXmIyOsIOqhZc3Iln8naSG9gJaqrazY1O2sH9++0IwdvsuHBXuvtydsXv/I1O3tp0paroXgxJWu60jnLOYiCM2jZSjMJ4bkavW6tfMrKmAWykiMcAhpKhXpqTJZeK83T/7z7hvIdTl6FydgbCS+kRDDpAmfusxU0P85w+e6s9YFB3H/KUrmiT8K6R89ITJutVMmsTNvgwEZ7xcvutn37dtn+A7stU8rbzNy8g9SEPwhlU9DceMaZ2Vpj1ZpeNBtfsSDIcwE72XzJz+aNG61UKPj91JVG7+GuwMTxLCXA9Gfn90WoDw+kcL3/h603jdH0Oq/Ezrfva+3VK3vlvkiURJO01pE3LdbYkJVMksl4MMgY2TAznoFjGMmf/EngSRAYMGJjAAfJwNAMJEuUZFtjUaJEUaREssWtu9nsvau7q6qr6qtv39fgPPc9xavPbIKoqu97l/vee9/7nHue5zkPAfPCYhk3bm7ihR+9hu9894eotuqI9VsIU9MoGkd/Fka2vIRMYQHxVAaxJHVYpqYntr5UxFd+42k8+fhDxoKQGaGLdDLsmT5ZxABWGLXdLXN92gIMxvE1MZhMkS+VUVxcRCyRQL/ZxO7WFvpUN7eg8giSqVQQq+PU17W7JPNIWYxhv4+XXnoFb79zAc8999dIJKldRbff++KiB2xN4CY8gBDmZnNB7HRbsp/NWDGzj3FOlGqgoCABMBMauHuMsg5m2AByfzR2btPJyPTeXIAaxzRs9RSZjco6hwTDVldzMsWZU8dw9OganvzII+gPB8jkyvYuUWi32dw3Pa42Sxl1u8gmYq7M0WiKu1t7ePnln+LKzat45CNPIpHJo98f4/L5a05jLEbXMN15DmDZpmE2wWg6wHDEwu0Rc4fTrW9kLLP/ItSConvw78dVEVhxR86AXu7KSKfzHeA/LcKcP2JstND6gMJns9ivHHt/UdMc9YGXxleGUQyIb6BlTAUWtFiLZWObxbZwTeM/zgkFfPM8rnFcNAVYJDoq4y9DLYMnIyuQJyZAx8tAaWfruyTVbzxXrlS2xZJZ0umgSPjQ+obAQoDFZx0IEOlpINDlvX1gwjbwMx9c+ABDfemzG1z3BWiVDan+1LgKQGjDIqOvcRNIUB8pPkygQJ/rOjLsAjD8nueIddAzsV/ExsntrD7UNf2/eT2tc2Jb1EYxJpo/AmpiHmTQeZzmmkCR1gn1i55PGY1iAQVU6PHh/QmGOY4CmQfrjfeL+thXmVc/++DUB5bsFxp5niP5Ev859O7wHL+8kIC3z1ipXJM/pgJMiifUe64EEoEQncPx4vvD+Sp2yt9o6F0QsBPDzL+5mWA79T75rJ/6Rv3B6/PZJTQsUKX5zHN90VR9z3FSfBXfN/YD3x/OFW5iVBJLmzN+R0kKHsvzmKjD+zIInp/JPasNn+axbb69xCoDe9/+9retVA4nAxEXF1AfTf/RH/2RZUPYwhEvWwkaKwESd+noZmC5SEdD6HVdCjdjTer791Cp1pArlk2TKJHNYThiTAcr1TrmiAzPUiaOdCaKUCyC/iiEdm2A00cJGLiTr2Gv1caI7kWyFQzWZU3AkFM0p7TBlMrX2RwYHpJLxXFslcH4MWzdvYNhr2tGhJIMxmG41D3HQI3IPNH94wAIIUwglH2QNaYFgada3l9wrHFaDHKn6CUBEHWzZkA8lTd3DWOlJgwqtod0cTIUiex2R0gnUjh98gQ+8uQTePKjj2OWybs6jjTMjG2LJBCOZRxwZewLBpgwIJzFU7tdA1j3nThhO5VWo2WM4dbmXawGdSSdO83Rr4o10uKvoHCbCIwvIvgMssXIvOQLeVy6uoEXXjyHH738NjKlIupb19Bt1dBqNp1A7CyEfGkRhfIi0oVFsOILMzSXSll85XO/hF/+6BPGEhHcDeiC7HeRIciOEwCGsbe5AcRIb8ct0YFK5Uka8UIRqVzeAGKIE3+/aswPgR+zKm3RkFAqSwzFgrp6QQoxEe/rr/0c59+5iL/6q+cs+J76Zhwq9/yBJIALVjO3GUfIYqwoI0E2h2rsQcac7eT7QS1JbgyCDFTLhiT4okAt+5HsCZkvq+NHVXpqvaUNTFliAQsKJxMm/knwk84l0G8NkE2lsFAu4uGHz5ibMF8oIxpLobrftBJGq+tltFsN3LxxE9eu3MDa8qplaBbKRUTSaVQ6Q8QiMRRzSeQzMXzrG89jd7+JGV04lmgQQnTCGEPnkmcG8GjG0kJ0bQLR8BRxAjHtmIJFX0wVFzGCAOr00AXIecIFww+01jwTI8B+VgC0z1rxe38RlDHVAi32ygcG74Pj94N//V2pQIcMpnbo+pvnE4xwXdPOWYZQpTf4DrG91LiSWruAoW+A9Xy8tpgZGWJek0ZObVdgM48Vg8W2qq9knLlwyygqnowMiNZexQZJHFVGRnFvVgg+SNPXBkr97BtyHxyJnVK/87z5gtUyUGIY9FwHa2EQiO6Puc9Y8ppyv/EYxVYJ+KltYsYEAAXyNMY8TuwEz1VclIC5AJHfLhlUH3QKtGtDIKDmg0wxLD4QnB9//75i8QQUfUaT53HMVC5J84U//Wfzx0jtna+16LNCPFdzjsdLy4ufKclC80nPwXPYhwJIckfqWQRs5+eLWC7dU6BJdkRMmQ/K9E6JOfPHRQBL7w/7ixsKPh/nm4CJgIs2AgK4/lpC+8e/tT7481OATG5GtZdrmo7X+sA28J82WwR6nGMEV2TJXnnlFetXfUa3IO+teeTfV+Pqg3n2uRFVX//6101olC8sF1TegP+UScHiiSqZE4mXMINL92fwLb1qCDHAl64y7pbJUDGLgkKAFRP9SmfziKfSSObzpgjO4HArnWO0TQjL1H1JhRGOkQEIYzqKYX0hg0hoYjv5KiN5CYoC5otq3hQJZfYUWZtSIYeV1bJLkWTJl9EMK/kC7u3todZqGjtgjAn1hWhZGI80dMHN9PlRtsEC3IP6eWHTwfJ0hWy2uqAtpqVbmDMzComo6B4jq0UGi4Y2Ro0uB1pmlC0NRy3OycxziIzfCO32EMXCIs6euR+/+slnsHzmNGYUV50ODWDRKE5DLL9Dl9QE4QgzwdxOlcwNB84VGh4bC8dBZUwWn41xVFwwGZOlWnkOZQfgwqrGuIK8BHA0ts4BSrAMK/L87uVb+N4Lr+EHP34Dq8ePo72/iXazhr3tTSTIApLdi5HRSWLt2GlEExnT/ioVUvjyF57Gp5/9aKAwP2JYlPU1x58sJrM9K1sb5lLjhCdLxwD8TKFoLFc8mbbMxtBkjG6jYQCLSvFsoXZf5sY7qOsYZMslKH/Rx8Xzl/DuxffwV1//JpqtjrncCLLsBaArz0REZ4iEuNOPYmhZgu5/Mo9UY9dLx3GLzVwNP5M+YMxVlNILrt6d6UNx52XMrJvP5FPpytMCwDlK16CxWNGw1eaMpSOYDmeIRxifRbcxmaxVrK6tW3LI1tYevvvd55HMpLC4VDKNqRd//DJuXLtpbvPl1RUcOX0WyfIymvtVLOTCWC2nkIyX8dNz7+Dqrduot1qIJeKgsAVdmYw9nGGEcGyGOIVRf5GoOnD/EVRxHVChZe7c+LxcpFUeiQupFk+xN1og+dwCYFqcfaOuhUhBwFrYBcr0t67vL6x8v+WC4HV8l7fPuMhga6dJkKUq93IBKRjeieK6rC8+n4LMZVx1LRluGSQfHPB3uve0i1UgL8+VIRRrZ2WeTHbF9ZNAopgbaTrRILj3vH/wnGy7DB+/41jRxcHrCXz47VTbfWZGbZTh4X3ZJsVy8XNJMHwQcJHh5v0FsHzwqfFjW9k+/hPY0Lkyyupj37jLeMnFJEPLY+UOk7G2dSiIm1VbZeB4HYGW+diueTeV5qLGQOeqXewzHwjLePt9IaAlxof30HuiZ1G8kQ9G/WfnPTj/BKL43immTfdiP/jAQoyjQJxAuZhdnidwL5AlYOG/Y7aeGdMfSGAH0iYCpwps9wEijxdTpnknd7vvbvTniWLe1Bc8nv2kee27FjXOeu8FdqRHx3sKlCs2U30nNpDPyOfmRkRrFN8VjbHGgiCPsVV878gO87os2UOySWsGZSX4/D4z/0Egy994WawkswiF0qRAzIOkREwtCZYgsUD3aA6hMN1CE4SmrAPH0hyu8DFJKactFcFwOEWj1cDW3S1E4wn7P57LusBzs0VOLZ0laVYyeWTTNF4U8KTrIo6VYsqu22o3sLnXcCxDUGMtnHBgI03RvmwWC8Uc8uUs+oMR2p0BWo0BjhSz2G82UKU4YL9nxjNJUUdOImMvhs4dEnbFgqUf5XiKwPUnEOhm9wHAMjcTAZZl9LmAfwEsROintyA1M8q8/mhINxx38Hz6MWq1HmLxDI4eOYHP/epn8NBHP4xJmNIHQwMWoTEzECmiygLTBFhjxAhqAzdmLB5Ddb9qmZnuxaYBJHXaNfdPJp1BNstxYiyFy8pwi60LLLRJYfEsbJM9XJBiHUaumMPF924awPr+i2/g0MlT6Db30GnVsHv3NsLDXgAq6S4NY+34aWSLixiMJigVM/itzz+DzzzzZKCfMjQASzebAbIombUo6jt3bTzcQkE35QQ56j4lUjZP6BoLTcdoNWro93rodjtOgyrYqZk4p8VKuXqM/Elg1Om2cO3yDbx36TK+8fXnsLNbQSKdsmxFe25HZZl72gW1Ry2ujMwiARbHjMHz/CcqPE0wEsggEGRzHpr/P9AcI0DkYkG3cqBbgVQ67tjZsCu9ZJmMYbplycJFrYgz4+Umo5m5GqngfuTwCk6ePmGB+fe29vCtb/0nKy5+5Og68vk0zl+8iHOvnjPgyqoApx9+DEtHT6Be2cViNoy1hTQOrZ/Eq+fO4+KV69jZ3wfnCRM7knEn4TCXAfH3QBVjqshUsW+54PE5CbCkuE6WhzEJzIyRS8hAcpDNKVCpHbwfL+W78mSM5pkIf/H2d7z6nMf77JIWfx/s+YZIn/N+fBYCLRkCAQxeQ+0RoGGGkK6te/tggN8pyFfvk8RBVfJHbg/2AY0m+4sbVy3uNADKbBLLI/kIHiudLPY52yr3iUCZ/8y8tzTHuLlSvIm/mxYAlVFSPwl8+QaaxypbUWBR7Ivfvz5Y8/tLhpztUhwY+0PMA79X6Rgf1MhY+cZeIJ3XETCdP4739sGCD8LFgHAcOAfZDvWBgIoPzn13o9qmOeKDIZ8hkUtLgE8gS33mAxfOG7mY1X/+deUy4/MomULgThsKsUmaE3q32FcCLj5w51jK6PNaCqzXO8w5xe/nAeA8ABZo0trI+xLg+y5GrZ061gdavAffQQE8MbNy5QoQq3/03Lym3MR674hF5I7UeiPAx3nC90bAUhp8fA/5j2BL84XX43NsbGzYukaCiV489jHXAcY88t6cu5YReBDT62yp1hN/HmuMeV2+46Gvfe1rM+2G2AEaWE1cCoOxqjfZKIQTCMXKFig+HVFocox41EkfMNA9nmR5EQZPz9AdTlDZ2UOHek5EyMkkkum0uYXcXn9mteVWsnnkUzFLX6dCOivOrZZzltHGwO9XXr9gytnxZNLS9am5FZ2OUEzGUUonkYyFca/VRHccQr07Q7UxwWpqhOFkgg59tizXwwBwi3Ni8C8QT0SNTSCL4/Sc3je8Lo/fxWs59W+XhUc5AKfsTaQfQWjqsiipqMpjGdxOZXlbZDHDkHE8ZrcpiGmUl7lR272xFcguLa3hV37zN/EPv/CraNV2HatmI0bwwppzjJsZYxqeIRfPBCyUY8F63b4LnM+6+BgW0aVURbVSMbHWcpmBvIUDNyFjxkxXLCifQoDQ6w0c+FIsTSxiAIsM1vM/fA3P/+gNrB8/hcGojl6nif2tO+hW7hn7YzuV4Qip8jKOHD9p7r/FhRK++GvP4pc/8qi59ajnlUimLBFgOnNMIQFVv15x8gMWrB5GfzRCrlAO1M9d0DXvsbuzbeCK16IOEyc3Myz5uy22yvpkAHwigWptD5u3t3Ht6nU8941v4/r1m8jkc0EZJEcFE/QQpDC43+LTOI6m2RUx8ORkLAKX4nSKci4bZDBK6d8P0HVxSLZAeyA1RomDoDwQAZbTmnLZkMY2JNM4dHjFxFVr1TrubLDGVgFPP/MRHD12FI1mG3/z199HszXA4lIZp88cw+kz9+Hc6z/HW2+dx9XrGzh15iHcd/q0SW0s5uNYLKRAMfWdvSrubLPfaEgCtdRgBWc7fd0oLo5837mo6J2n0TEmeDy2PiXoIjvDOcb1gDQ5dfEErD4IYBm7HZRw0UKvRVVggouyWBCxO2yfb6zmGRTtRrXwy+WkoGEffPkGVztXPg8XT61rcp8o3pRtZD9wbnNB5SKtgFm5NHgNGml+zn8CE9rZcny5oLNN0rTiMexnAVe5RMSs+C4VgUj2N8GS/0/BvjKobBP7V3NQ40UDIlbG39nLIAhQqO1+v2ljzbby2gRYfA4+r4Coz94dzP8g9kn9zv5QcLpccuw3BRfzOX0NIT0nr81/AsC6vkCyjC7P94/T8T6DJeZEAdH8W4yPYng0l+Ti85kqgXyBR91TQMYH3+pDncPr+PNMx6pNcnlK38xnRfhcAlq0Jb5rS98p3lHvhMAS7yNg4W9YBIr00+laUuaHdsXFWuu95f3UP/6c8eMB2V6xbTyez8FNAf9xfmoN8TdZirsUSGFbeE0BZt7fBzDqK429Mi05VkzyYpulvyYQpr7ifFUfcwzyh4EAACAASURBVGPDd1n34jMx1pzt4XXIXBGwsf18braHUgycrzyOfat32Xff816aGwK9egZ+TqaNsZ2hb37zmzM2ggsDbyLaXKiMqYqse0RNCISimMZWnYxCuI8ws5csW49hNfQ9s8guU8pDmIQZa9LFXmUfnV4fbdaqy+ZN54nsAdP4+9MxSpkQCok0ytkSDh1ew6f+wYfQqOygXqvj1q0dXLm1ieWFIpbLeZTyaQs4rjCSv901pqw/CmO/TaM5tBT5dCKM8vFjqO/uoksk2+tiqcAYiYlLt2cRXCu5YZUED0qNGIsVlBaRCroVYA6YDyo72QscZBFa8BeD58MuW4/Cp7NwArFE2mlrTYYWVxWOUbwxbO7P0YQq3lStb6E2HmA7v4j/+w//FU4tlBADRUYnmFDXakxtMSYCkKWJm7aWBd9bdiMlLGKmWk+QwyLSjVbdYskmVhyZLtUQ1tcPHTBZFuCr0jVWSsfJNliI/pgAcYZEIoryYgmXrmwELsI3UVhaRX/McydIhqaobW6gWd+36zPWq7C8iqPHT7pi0JEZPv30owGDNTDpBjKUdMulMqwjxxiEMJp7WxgOJ1aaJplJI5HNOLHS3gBDsnJG6bL8SM/G1AIbu2TnXOo5WR9beINgXuJhvgSNdg2D7hB3Nzbx7ee+gx/84EdIpJOmxi4NK16DvzNujC5AgjzOBYqM2oscyEEweN2kPSL8zgUNuxp8jF0LaroRaBs4o3vZSWQw+3PQ71jweyFfwPraOk6ePGGxU+kMZU7i5i5cWslhf7+Ga9c38B//w3dw5coNrK8v4tCRdZTLi5iM6b9nEe2Q6YytLhXx8U8/g9ub21ZiqlVropDL49Y2xe5yWC4v4ta1K3jvynsoLOYPXCdclLiQ0uiK6WB2E5mqgxiBICiTz89+1CLCdYBrAs+VgjEXIia8aG1gv3BMaEy5qMhF4LucFF8lNkKgyzfsMsJitbgI+gZNhkMGl+fy/3n2QouyjvMNNX8nWJRUg64vgKMdsIwsF28VBfYNItsvN6gMOhdr/c5nYZ8pLkbPwuv5Ol2K+1GbfYPI35XqrTgVgV5l2DlW+n05GT6z4rNUNkjggt/5gEBjwbbJyMuYikGQ+433FThSPI8ChnXNeTZGxlrMgwAfr0XjR+PMvvCDxMWmiYESO8B7yMjKqInJk4H1z/kg4CUAJ0Mo9yXvOQ/qNBd9w88+1z31bD5TpjbqHJ+dnR9fGWW2iffWe8e+8N8b9RU/15jMP5vGVXOP4+AHjQtw6H3V3OW85jUV1M01Vtpr/tipTbwOwbE2HMQJPE7uPYIJ6cz5wEPzhffh/9JL01hrc+RvJPz3np/71RsEMNlePoNYYH9us12KcxQo43livHhv4h0eRyBFZortVEa0xEf5vYSSFVep98UPmFd7+Z3iKjV2xmC98sorM72I7DjtnDQx2KDf//3fPyiZMwovmbtnNhk59ipEIMC0brJXLqtuFnJZeKPRFO0O42j62N2vIRRLIJ3KWCCxMViTCbKpMErUjkhlEc0U8eXf+SQOr+TR7XTx09cuYNhpWpYTpRz6PZb9mKHWaKPbHxhLRZaIriWVM2F6esZqfdXRaxJgdbCcT1mQO11TTlrASU2Yu89Kvjg3mcXiWLyU07oyd2Hwk6yK6V0FQMu5gRzbRLDI4OyR0fkOQNolLJjciVySLaMkgquBN0NjBlycxXD6icfxP/3ar+HBI0sIxScYdciOkSkjeGO8FHvXZdI5oED3qvMFq3zOaDpBIsVAamA86KPeaJpLjFll1BdzGlquTqGVuKYEBDMvp8w6dNIZ4fDY5DGu3dzC3/3wHL7zvZ+aD5psJO+bTCfQrlVRrewhnkogl88jXyqgkMmizcDD6RjPfuQhfPHXftlYp/6gZ3Fow/4AaboLKOtAhdyaA9xkiwqFIkrlRQyoFURmiS5SyifweawszQTtXg/VWhXJeBJJW2wcODb3pv3v+qLZ7SI6GeDe1jb+9m+fx9e/9X3kClk7h4AnHiMLRkBNV1PI5CBiSee25GUG/SEq1apj2uiCpFaODXKgAsUxmXGHRpewS1xgv6Zj1LBhbFMEmUQC62vLSGdTKC+Wsby2jKWVZXNPR1zGgcXZRRIhxKMRtFsdXHn3Kv783/17NLoDhOMJq6HIigisLJBJJ52gbDqJ1UOLKJeLBmyvXbmJyk7LkgioAWZ1IlNJ3NjcRGc8Rn1vy5hDLjBkoVj+guU15CoQW6QgYhkILY5coLi4EJAokJqLjBSvuSP02RGuG1xUFHgrw6EdqUCWDLFcLD6b4u/4+bmMlUCE77KYByP6W6BFLIMWPxlrPpfKW/C6kijQjpv3FXujZ5EUBOeY3D8fxGqofXw/uYb6TBINkBIEfPZhHvhoB8w20Aiw//mZtK/kjlH/SShRz8lj1Ub+FPsoto/fCziJdZN70AcM6gcZdoE6AUSBUZ0jg+mPkc8+yf0kUCjwqtg79a0/P52n4P2YII6dgKz6n9dR/I7aNN8GH3RrnqsfxW5qrgn0+PcWG8VjfdebD/bVbt1bAEvARj/1vT+3/evIBSZ2kc8mV6CAoA9GfOCo3+dBizZBeqfEjoldUgC45rtYLvWn4qbkyuPnnJt8Fh3LdYG/+4BZbBaP5+fKkhWQ89lG/q53VM+hMSBw0zzz3aQKqmcfqX/Vl3z/eI42f+w7Hq9xEVMs6RaxcGwbAZaYTn+8NA6SqNB4+GBaIQCaM7buXbt2zYo98+JcFCR4p4dmo1nr6Cc/+YkLugwV6e8zticWcaVmyPM4EUM5/1gx0NXa6w3Glq5frbfQaHctY8tRsi4DMR4Po5RKoJBMYBKO49EnH8ajD58yN9HlS1fQqdasgHSjyR1lz2J/CLKYFm9xSaz1ZqqygQrscIxsmbX6Jhi06xi2mygnI5iReYowq4xuIgqGSt3IuIeg5mDAUAXWm4H1ls5uEVVWUCSAKAqEd5DFXHqkoCcsfUAQwDgh6lkZnDEARzRAFsRijEIhdMJRXA8lsR+J4r/59Cfx6x95BGeOr6LTnSEy5XVpyFlZO4LRkJl0TlWczA2B4HTsatsRHDH4mgzWbDo2V2OXgpRWHoDBsDmUg/gTMizOYLm+o5vXvJdW/meAw4dWcP32PXz3R+fw9e+8iKOHjiLOgpMMKp4Msb95x4plk3nKFFmEOIt+o4lWrYZcKoHPfOpp/Oe//SsBwOpzj2YyAwRYBMH0v7XrVZsPDMSnsGihWEZvPDFC0LhAtoWB8R7AYqYkMxhdokIgCKvswBBjmciA8Rl62K9QxuBVfO/vXsLCQtHACRMPrNyL1etjRQHqoRSQIsNlTOAEGxtbOPfmO8assZ+t0DQZTdPHdbIZLNuTyWaQyqRNGoLxXelYAsl4GKlkHIvlEu6777jdj4A3lU0jlU5hwjHnToDjNehgFgkhnYxbbN6438PXvv43eOm1d3Cv0jA5jHKRxYuzKBbyKJZyyGXTBrKXl5dMFb5eb+Dln7yO4YBliEjRx7C+uoZwJodROIr+oI/ta+9YMgMXSMZSPf300wYutHCJcZKRl5Hj53w/uRYQYPvpzAQb3FEyPkHsAY/XmiGhRhlvjZUxqAGL4jMjWhDZJsWCaNftswE0BgpO1uLFc+eZCx9gcVGXEdHOn+scn0euF3OvB1lfbDv/KbiYf/PZXMmj9kH6uXbvXNQFCnld9at20CpOze+UHSgjIsPuM0k8X9dh+8geqn1yOQhkyAVLXR4ZfZ7P330wS6aSQbsK1OV3Ymh0b7nHNP7qK7kE5d5lG2ikFP+iGCsxif6z+OyaQI0PHmz963SMQRDI9w2pAIuek2MuFtEH15xXvitXccMaCx/0yqDL8Goe+cZZxt0Hm5pntgHn+2tC2t0DV5w2E9osCMgISAvgaVz8OStg77M2viHXc/AeYnw/CGBpzHgdbRAU/8R2+IXQeazYVN5fyuN6LonGCjRz3Dg22pSxHwhg/L7lu8Kx5L0IMjQOcmHL/c420d0mRlCuTW2ifPemnt33qGlTx3vLxe5vXPhsYnG1yVLCiGIceS+6BtlOJe7w+fgMfE9V9ojt9DeRevf0fEos4fgK+PF5tPax/fae7+3tzZQ9I9+/JpNA1le/+lUrnGgLBdIYI2NulTDLoNA9aALttHhUNndih7TcBBrD8dTqoPUGI2zeIx1HbSG3GzHWKxJGKZNAMR03EDPJLOL0mRPIJGMYN6u4e2vbaV0N+xbXQ8FSushM7oFx6iyEbEHeLCPBHc0QS0cOm1tm1G6iW68iTyDIEjaxuFNcZ0ZeaGJB7/xPddnEiBAO8Z7UviJsNLH2gHEjMHEsl3tcW0xYBJo05JAB3S6+iK4ul70XHBPUhCO4Y78OQhHsx7O40u7igSOH8KVnPopPP/EoFlcXDfiMJ04hP0LXYa9jBt/cWdSLoebSkArrLgaI/Ukle7JGdCNyoFuUtxiNrJ9XV9ecIKZlIjoF8ymD7scEjq6uJAPw88Uc3tvYxPM/eQPfef6nOLJ6FPkS/dITywq9df48Jv0+YoyJo3svk8be5jZ6zTZWlhbx+c//Cv7pP/6H5h50GTBhk8ogIKGSOxlEAiz2QZLB+PmCZQ+OWBvSiiezDBAzQSlE6+IYtNtlYLiKDpuRZp8Hz8NnnA4i6Iw6aLRquHH1Ci6/fQHLi2WL3yPTSIFcThniHLouU8kYshYEn0SnN8bbF67ixZdedW5IExDlBoIuRaadx6xkDyUYjhxZR7FUxOLSggE0zg1KMaQScSwuLmFpeekXdrpsK93ZlmTAmUOAFaY7ksrxISRjM2xuVfDc376In7/1nsVRUTohlckZIGJs2+JCAeMhSzaQrcogl0/jpZdfwd6eiweazYZYXT2KM489YbGOfOkLsRDeefOn1haBrE984hMHQZ48xs9S0k5XBpdrAWMQaOi5ILHgKY0ZZRto2LkQcVHygQzHT4He2vGaOzqQKdCuVoGg+k4LsXbuWnd8NsJ3NfI4uXv8na9vLGlofGNs79xgYH3BNir7TowPj/UNp9g232DJ5cFn5/8KGJbxUbtlnNQ2PZ+eRwwR+0Ht4TPJWLBf2f8EuYpXowFToC7nBWs9EuiK3eI1FSejdUEljHi82Dr1m9oyDyYEwHxALDeVAI8yuQQi5oPgfQZIYyIAJ7eNxobsB5+LPyUZobaxf/xrCfQdbLKCeC2tEb7rS+f64ETP7sdc+bFFYm188MW28DwBLQFKPruYD15P19a8EeMlhsN3MWr8daz6iPdVjB3vJ/ehzwD68VYCWz4Z4r87bLvmlECqXIO8jwLNBZj03GJw1GY9O98ZCX36753Gi/dSkoX63R93xV3JVan1x/eWaV4IsIuRU/t9oMdjdE3+rvdJfSgmWBstscF8Ds4VhQDwmowv1caS57E2qN8WnquMW20WOJc1NjxHQEsMmYH6mzdvWqkc7d60YKpRvAlFtwiy6K+cIInhzAlHMiCdAIsaVKz1Z0wPBRsjQRkSKxkSM+aHIGu3UjEES/eUdUYqYUWU87k0Fgpp5CIhdFIrGFNVOgSUI1PcvrltddkyaWpSJKQL6krJWEbgCDc3btqCR4DFrK/7H3oUK6tLGHVaaFX2UCDAYioV43bIYzCgLurS7B0wZG1E6kYxo8ztTOlicWn2zvDzHMbtWPHfgNkytfggrocMWZ8ZGQRxQSA/44UIROnqskWW7EkQQNofjtEZh3AhlcWsP8aj9x3Bo6eO4n/5Z/8YzT5Va0ktOfHTETNB2HZOKAMfjlFRtj1ZvFa7ZQKZBGFUDOf9WJeR/7OdC+UFY7Rk5Mi+EBiTFaK7juxepd7Em5ev4Wdvv4tL128jyWLcGdbVmlrw9cVX30DYlOedUv3UCiaTfZhhsbyAX//Vj+N//L3/0gLxBwOW9GCpnLET6TR3KjDi7s8SIlJIUVE7kzVGjuKvpi7f71vwNicutbnofmzUGxbgPh+PwLGwecvab6Modmr7JtQ56tQwae+jUMgjzjip8QTjfgvjeBjd0cRc1qz3yGtyHveHM2zc3cXtu7vWDmp0UaU9mYghY2nwSZurqUzK5hU1rtjH+ULOmMJ+u2Ogme1gvUPT66IkBOdVImFxcmQvCVQj0xGmM7JOzDacoN9r4MjRY7h0dRPf+e4LeP4HP7bnTeYySKeyKOYKWFtZwtJC1iQtyIgWSgUUF0q4eOkq3r14EXdub2Bt/T489fFPUUUX3XYLK8Uc0okQ3njrjQOQxXparGCvYG/R69oBc+GRkePvkm0ha8EYTAZt8jMtvFxQBKhkSGQAxPD4AItridxbYqo0HwVK5M7Soi0GRIuXb/h1jNgJtUEAQ4u0D3R4X80jtk1uDQEc7YJlSNReGS4+uy/0yL9tPQnCDNSXMn4yHmI42D8KMGYf82+xQ7qWmDi5I7iQ0wDIvcJn4HccKwUVCyDLwPH+BGkC2DxWZdD4rAIpYpDUr9qF63kEwGQwBXJ895CuZ5vNg9JLLvPXBygCFmJ9BNjYRwRZPsvju8Q0jpoz/k8xnTxXwFcGzg8S9xkmv72anwRaeh/8GDPNJbFMGlc9g8C++k/jr/4VOyPwpI2H5rvaNT9fNAfYPh9oCWj446FzfdCj9qh/9JxiT2XzJdypced5Yrd9FkyAUsWw1Q7dh2NkHq6gWLrG3mcT+bsAk9nT4fDgb7Vd75LGSEyy+l9zRv2sflR/8G/FWfIY3kPzResFWWwCKD67NiZ0F3It4LlsA0VFfQDMd5AZ1dqIsV3aEAq08niN9wGDdfXq1Zl87bwBgY9eUqFPBrr/8R//se2YqIA1mBZsF87AdrryBK4MvkQMx1gMFtkqqqEzVoVGlIaGQe80SmRT6D7BlMVrkyiX01jO5lDph1Ebjkyjaa2QQWw8sd0+ISAzwHoUcSObNRpYlh2BVqWybwaN1ofuolJxEetHD5uKeLteQ2zURTQeSDKAafPUtHIZdO4fdYkYPO1ceoFH2MVfBeV0rBxOwF7ZzwAUGC3CcjYM2g8kCQgmbKEJqG3zEAbMkS1CQVB8azTETjeOvWTCxTUlYvjXX/4SnnrkAeSyKQwZszWlyGjHMizpFrUXnmidDGIQozBkCpnpr7qgfAI6AisySQwQ58KzvLSMxaVlY0F4DMEDz2t2mIhQx92tHVy+dgObO7uodQjWRoiHgcb2thn2SCKNbr2HWmUfY8p0xCKI5nOYhuLoDhhLl8YnnjiLP/iXv2cyGMPhAKPhxAL9Q8xeJJiJRNFrNtHt9I3BypfLSBcKQfYofYTUKBuaOjpZJBb8bjXq6HV7LouQTBJjqghqTduKDJ7ztbMsT6XRwWjQR2TYwKy7g3ShZGrm0/4YsyCxgLFeJgRLsDeeGPtnoqUUik2kDDCThSTjNh21LHbK0fZxzKhlxc/pYp6xFlwKnUHfREcde5PBMGg7n8UyIiNh02JzcW4hC3Kv7DONmG5ex0TGEzFEWf9qt4o337qI7//gRXSZPUk3araIdDKNpUWWd4khkeSzRywG7tiJo5bdy8zJna1dPPvJTxmbWqtVkTNpggJqzQbefuftA0PLmKwnnnjCXEf+Jor9yUVEMRn8nWBKBU4p0UAjz89lfDnHfV0Z3whpcRKA0kLruwF8gKSFSW+kDJQPsOaPUTs+iAmQUfa/4721pgnIyUDwOH7G5xUQ8GN+1C65deSi8A2zmCq5ktgG3U9GUoHFvkFQPIlvVNVPCtjl/bQuiwHg+KgPaBSUweinx5PdYRs4rgzk9dkztmHeyKkffMDo9zOvJcZKLKhAyDy41Pjqc58RkHHyQZgyvfidWCH1u9rtj6vAvMaY/eILXqqt/OmfJ+MtcCM3D/tCrI7fT2qj2qI5qTkkJs9vqwyswL826QI6AtO6j/++iEnidQXw1Sf+uPAcsSl6Ph/k+qBPLJmuJ+ArtzSP9YGvGDifzeIxvB/nklzqbl12+oHzLJ36mc/D430wyc80j7UJ4XjOs73qA/Wx1gWfrZa7Tn0glybvwTbpWXguvyNI5IZR35Ed5vU0T/g52S2BfJ7PeEa+P2wHGVz1m8ZPc9EHuzb2V65cMQaLFxc6FVWuRYF//8Ef/MFByZzOiAArZrEslD0IVJ8QNRkDV8eMBpJimAcvp2X9TFGr1w+ySGwBQhKpbAJFavkslFHvhLFL91c0jKVyDotW7m5shsiUwSdj9MdD9AY9E6W0RaI3MGM1GY4NhOXyJRw9ecICmrutJobNirFfjiWJGKthAqFBYWd6yMhWuZp17xe2dbIJdOmZLy4INHfgibINTlncCdOT+RrSiEbjJg1A8KMYDcXwmPxDsNtlhFVnNES1MUMlHkcnlsAwEsUvnbgP//XnPonHzx63DLJBj9mHrg4TpR8IVnltY8dYzDocMikKU+6Okqqeodmou4xDymmYm62DdDprsg4EFAQ6ZBK39qrY3K3i7lYFm3e2sLOzhfG0j0iM7rkRktRr6vWNNWsxVXscRaPaYlYBYqkUooz5GY3RbLWQjEfw7JOP4o/+zX/nys0w3Z8B9IOeZVKSxWK2YKdWt6xDtiVXLCKWTJlIq1uEHcCii5B9Tw2tTrsZUPRMIKBrmUHlrlq9LewU8own0Om0cK/etRi0zKyL3u5VpMpLCEcI4sOIjweotNtOriLQQOsORoH7jzIhYWTSaSvpZLF6nCOjNqbDsc0bMoNDCr1GY5gMGOtGde4IplHOayZKODFbi9sLwdzZ/N+YO2OvmP3pXvBGvYl2mzIZrPPoZBwK5ZzVbKzsN/GDH/4Ur776moFjLmaZjEuBpiZWoZgxvTO6We874dKNCRRvXr6MYrlsFQU4JlmTWVhHvd3Cvb0KLl9+7xdA1iOPPHKgeyVjJ3ZCYIsgjIsKFyDWJbW04wA0aM3wWQgfAGmxE8DS4sUFyly69l69X8qJx/sMlI7X/eSOk2EQAPF3yLqmfvpMjQybDImAj4wCr8O+FrvnL/pqlwyf/2xyO1i2axBIq126jA8NgGI4tInVoi9GTIBNa4b6zTcaArB8dhoAXlfXY9sUfKxr0bWruCuxZorx4Xnz2VAChmKt3PLnNnUH71uwS5dB4fj7gHv+eN/gzAMwAQCeLzDLzwSM9Lw+SJkHaSIH/DarT/lTWZI+cJeh17z3QariuvgcPE7GW64gASH/mdlOsV9sqxgTAWYBTX/eiAHk9XRtHxBp/HkNzScBII0L26jxnAeNft/Oj4HAieaaALnAgtzSAkHzoJXzTAkPvLY2XZo/snFyofFvzle1V33I4/VsvA7fP70X6jsfbLLPBCD1DBojPT/HS3NBawPXLz4j30HGJfKaqtxA8oGbVGWW8j3mZ/wndznbxOxr/q1xU0yonkU/taaJWQtdvnx5psVMsQn+QimK8Q//8A9x4cIFJ9jWT2AWyViAOY2ViYAynZaB5JZBCMTpOwxYJzWW4IWxUlbgt9VCu00RyThS6QRK5QzWVxcwGaWxSzddNIJ8OYlyp49mi0Z5YHFRvCfBDgN5GW9ldQXHU0vx73fJ2gxQLC/g2KlTlqk16vfQuHcHmUzS2K1IKIIY9ZCowkWROqs7GEaUdehMtM6V0CHLQzusZDW6FsnGOQQ9c+4aq10oNXCWy5kCkZgJX/JlIKAkC0ODy3s4TaSAHyO6Hk+w1eiiP42incygm0pj2B/jtz/zUXzh2Q/hidMngCHV4HsBgxUULQ5chDTYpoY+pmo6n4M1Fmeo12vGnFDc0sWoDQ2cWe1IS3uO4WevvYlLN7exXWmh2eyi02hg2K8jmZghlaSxG2I2jdqumBUcd/Z2MWh0MOxOkEgXkM6XEEtl0GvW0W7uI52K4amnn8K/+G9/14CqvbyM0ht0TFXcMj0jMTT2KhbknmGMSbFkMWWsfqQMTQZmsxjyZDgyJqvXo+wBxVtduwmujEVioD7dcAHzQlmHu/ttY7AK6KF5+zwSi6uIZguIRJPIYGrq7pMpgZFj+xjczrguCuTSXWdK/zb0LmOTqv7MgrSxI8Aaj+1ZpiOWyhkbqI5nMhZDZoUJJjMrYM552u51TeSWNyPbSODFqZvNpjh6aLV7JvZq0X1TZuBEUWR9uVgKN2/v4q++9g1cu37NmNHSwjKqtQ6yWQY/51AqZdBpNG1TsHboEFYOrWPWaeHO5l20+0NEogkU0mncf+aY1brcb7XRG0xw4fybvwCyWCGeAfC+oZGbhmsBd20EWYy9ohgfAZa/Y2bfC6BoXisjWYuzgIpvkLjwanHXeTICOm/eCKr0CD/XMTK8WnT1t9Ysf1fP8/yMM7E672+CnGSBUtP5nFxsZcB1TQX3C4zSpcBrcVGmEREDojVVgEHuKgFEfwcv5oXXUPyIGBC1j/djLBXbx3/K7FMMGdvu9xGPYcFoPgcNogJ5eT25SXktSUrweI4l12b1vd9WHxyJBRE4EFDjWPtg1B9T38jLaPp2RjZCgHHeYMmgCqzoej7QFyEg0Cf3kJgI3s8HYjpXY6xrs28VAM37KGFBc99nm9QOubw4Z9g/SigRAyO2REZf4FF9qBqY/nPpmmLW9DyOxXeCwAIz2ojwpw+6Pqit/rho48GfAlK8tlzk7C8BegEPzifONwIXMVn8m/fymSUCJgFn1fzTOyn2VCw6z5VUgoLw/U3YPIgVgOTcY78IaHE+qxiz2n7p0iXrE7rJT58+bW3mmkaSQRm+KqKuIH+tY+of9of6m/NATLfeC61BPltm6xFdhBoc6VXIj+oP3p/92Z/hhRdecKUUxiEMUDIXE40SY1miIfr16XNncv4MsRAzBGNB7IkrJcIHpquwbynfLctIGYyHyCQzWCgVsbCSRTa5iHo0jjGDivNxhK9tY79+z1iVZIrxTS7YjArp7Ta1ZQjYOsYGMDaKgccUJF0/chQ5CrXNgOrtG5atqB0AgVaPGlUmw+AyBV1cvkWtO62rQCTS3HDBd04zKYhjYuyFZfIRgwncrAAAIABJREFUZE0ti5ByCWRpCMR0L7eYuCLR2jUb0h8z0zKEi5UmIrMoZtG41Ry8y7IyqTC++Esfxn/xyWfw6OE17NeaztVKaQaWuWEzTWqCIDBkBZJdgWIXt0UZAjfZKWo6QKfXRd3qnAUuxkgU/+7/fQ5X7uwhFEujVCgiHZ6hsn0bowF3xhEsLy/i8o07WMjlLQYpXczhzdfPYdyfoFhaRHFhEeWFEtqNCsKhERYXy7j/ocfxpd/4tL2/ZHRMmX3QMZHYVDZnBZjv3tzAxu0Nc3+trq25DDS6EJmEoEB8uje7PYyYEdlpmSo52StXtsaxHi4L1YFVsqWhUAx39+oYsnDuqIVx7QYiC4uI5YqIxJNIDAcB08gxG2I0GFrmK2PbTPWe0g+8PzOtuKtkTcJU2lgkU3+3TErG/DmWlONnCzJrTlkK9wTjXh+rC0vm/qQrsksmji7rfMkqGDBjMBTqo5hfcG2ZTaw49HTcx2RA8dMQovE0cqVFvPHGm3jhhz/B+Xcvm9I9C0pTnoPvKJXfE5EpmrWWxRYmMin8xic/bkkkG1s7qLe6WCrmcWKNGb/AYDRGpdZGazjCuxfe+QWQ9eEPf9ikHLRoy+hxrvI9446PCxLZEP7k4uLHUXAn6O/aOO/9Ha1cagJYMig+wNLipEVTrhefNZF7T0ZQDJZvuH33h23uJnTLhg/+F0hSe7k4S1xQwEhAiAuyDKoWUXvPAyFFgRRen5/pGD2XpAC049XOWu2VgZGriH3LGCs/hkVGmM8sl6LP2ClYW20VOFIf8W8aFYFA38jJ5cTnpSFU4oHGS0yUD3TmQZK95wGzr3b5fSUDqeP879RGjQWPFfOja+neMto+O+bbpnnQJRCl9dbvM7ZB1xPLoP4Tk8Q+Yd9zTOQq4jzxg+795/VBlly5SlTwDbX//D7IESjS5kHHzW8YBLj07GZPPdFVzXl9z+vpXfSB6Pw4SkhWn3Oe8F1SbBGvwb85PwXiufnicXxOKf77bCL7SuEDnOOKz9IY+kyU3lEBMiUtaEPkM4JS4xdW4fUIqHg/znMey+tos0CMwTWKbSHoPXv2rIErJu1IM4zfaUMjl7k/Fo5UwYHAMO/F98oHr3wexYtpLptu2PXr1w1g+ZNMN9EA8wZvvfUW/uIv/sJ2sjbQ4yj2mm4BYwp8IuECNpmiznR49DsWM+JoNvpCXeAyTaIFO4+ZAt3D3e0NTIdTFPMlHDlxGHG60FZWMIjHURn1kd+pmtL7oNdGp9UwSonxJ9QjIiPR7PTMtUJXEbUh6PobdgY4dvIUCtm8pdZvXXkXyWTUApdp+GkgQzHHKDFTkG5AutvMXFtWoGPJrANNNmpqmlYmZxAEbk2ZRWLJAe4DXoYMFgtau7p1TkROA2UvtSdsZ0KikyGuzArY2q8hE5piIRkBFsrYYEWaVAJPPXQK/9d/9RXrR7IlBFHUrbIahKaVRUFMCplKCNO5qghICBIbTaadtpHOpF3pFoI0K1Y8xd/8p5/ihZ+9gTubWxj2u4gxPzSdM+Da63QxnfTx+Mc+jP3dirFHpbU1DDo97NzeQIR5pKk4lhcLVmuP948lklg7fBT/5B/9tsXeMZDdyiSFpugxMN7KEsURm0Xwyk9+bO07eeY0Hn7iMYurs1406YgRZmPWoayj026jVtlFqVQ2eQSydC7rZ2Q7b7KXCm7N5EoYTsKYEEg1dxEdVRGjIB7L8YynGDcbVmQ6EiOggt2HcVQcK9upE0QTMLM4qsmOhNBz4mo23wmoyK5RPoHjSKDLF3uxtIAxJTKc5L/pghVKLP3jCmP3hmMk4ilMxjP0ux0MulUnlmo0mhWZQprllYZj0zUjBo6lMygtLuD8hav42+/+EN//4YvIlXKWMELB1lQihWNH1yxQfjDso9Pr4OShI3jwscco7IGdnV009vZw4siyvReu5mQUG9vbaLbaePfSu7Ywc5EiuHryySdtZ6eFRIsg5y93ldoJzi/mfGYuVAIJYggEJsTS+G4vDrMYhXkj7t/X3xH6BsVnq3xD4RsX3zAJ2MnI++8jn0u1VxW4rrbLpaeFV2BBMSICJDLEOl5GT+4FxZnIOGuH67M37A8BLAEyH1RpfeY5Are8Pt8BgQm5xXywoWB+nce2KM7JbUwciJRhU4afz2r4/af+ngdTuqeOnR87Xk/GSN/NMyvsF7Eb89cRKPIBskCIW7Lnimt6wE/9o2uKPZMLygeJYnLlIpPRZFtVC1FkhO+S8+ehQBCNN59J80JAR5sGH2BpLuj59WzaIPjX1/gLHPogVv0jVpnfKZFC19QGR4Cd9ySQ8Z9LAqJ6j0QWaP7w+nSZSW6BQIu/qy/5rJLd4DlyQfqbKhEO/tgRIPF/MUx+Hxp2COo1sj2KpZKr0t/w8J1mmwiumPHMcznHCbDI2DOWnEHs7Esx1mIatcHx+4vX1riy/xQXOQ9UxW5rrhmAu3HjhsVgiVbUzkpUtV50fv+Xf/mXxmKxcfxXa0/R7s0sEyuTziHJrBiyDdEQwn36McnaEKiQUXGGygk0MgaKcSoj1CtVtNvU/wmZgT6UzaEaCaOXiGJQTuE+DNHbaqG2t49Ov41MLmPGi+41Fhkm0LKdq7n7xubWYWxMeXUN+VzeRB7r23eA2chcmHQFWuByIubYKnPRsIQOGR+ndcX/TTaAyFXFqclcUMnb3mgHuuI0lEEcCR1ili15ALAYWEm176D4M5ksW2hcVqJTRhjgUqyAe8MJ4q0Oct0O8gsJNKJ5NBFFqVjAF558BP/yd75g7kvGLrG0jMRSCZTYZsZg0ejbDoyBgpbJxmB6F+diRoIMCEEaA/gaTezc28Gb793B629ewNXLlzEetLGwdhgrq4esEPHtm1dNXHTt2EmLtyLjN6QfvUs3XNcC2VfXllDM5Q0I0e135NgR/Ov/4Z8bACKAJqBKRENWdPudi+/hvcvXUMoUkE8nTQR0+dA6Hnz8UScWynFgdfUGgwsj2NuvGDjsNurmquLcMhAbMHV6gemq5cTOpLKomzTEBIU4MNm9awzUOBQ2dnHcaRkoDTE9NcpsNvYLM2ENWWE6Hpg7mUyTKbtHYhhF4giZvoOLD6OOFTMI6QOnG3DQZ6maEhBxmaPj8RDRGMG12/GQUCQgZp1F1qW0BWg6Qr/XNMmK6YzaaGHc29hAMjxBOhlDmPF4wwlSuRzqjTauXL2Ol1/+OUrlNaPkdyuMg5phZXUV5VIRqVTcEkumgxHKS0s4dHgdhXwejUoF4yldmq4WKGO9KP9w49YNNFtN3Lx56xdAFnWyjh8/frBmaNFnP/t10fi54lpoZBj8zgwwLoo+QFKMzjzr4BtS3UzATu4lGS+BJgE73+3m74C1sM8zHb7B9o2Fb5x9gMVFWbtwrYc+EOJ5nH9+XI8YHy7UyvrzAaeB9wBgCHDKgPG9VOaSmAAaI85n/pNYqUCEFnn2Bw2nRGDZJpXz8Bd9uncF3MQ++myjwKbAA5+LO3PaAB+IzDNAfr/OAwV9J2MvsKZn0Pc+4NJ4aIzm2SGBEtvoBLUHNf66v643D9zm2+rPEc23+fvz7/nYJrFbmpsCY5qTYmF0P84Bv5akD4b9MfLBlACVQIf/3PPAjOfp3dL1dJ4C0zk32T5VYhD7KjesGFCex3vrmfTeCezzPLlf2Q4CB7rIdBznq9yL/IzzSHpxiiFTkLr/vOpTzRGV8mL7yTrN1+JkO3kfATi+A5Kh0DvGa/Jzvg9UPeD/jKuU0jzfCQa4cy3l9ZSwob7x26kxFaMuUDi/EVU/KPBd/WmAiwyW0KFSln1/p6hFdQzrEp47d84azn+VBoVEQ0hnCkiQRk3EkWCG2YjZVdStcvFHNJoEKIzLsUK9BkbG6LVY6qWG4WyEhcVlnFxYQJVBwokIxos5rM366G+10ajW0B10rfwJgQwBFs+n1R30Bqy+HLhyDB4ht7BgNflyuSxq9+5aRiFNXILSCyDLE3GlXEicUG+KjIIAFt2GdBEx2DlwD7JItDFYRnO5XEMCLCcm6tTcjUkisGBtOxM1tboqQRAoA9wD4VGLnQpZcefLSGIrEgOaHSSbbSympxinS6iF4pjEE3hgdRH/6z/7RwZKyBoxxmwWppI+7f3YgFdv2DPQRTcamTPGZLF9bjFwCvv9LrWYqAw/QqvZMl2ljXsN/Oz1t/Ha6+ewffcuFlfXcPz0GZQXFrF1dxOVnXs4fN8Jizti4e1ho45UNIzxaID+sIfy4gIWiiW0W03LWjx+33H8i//+nzs3GlnBWAJRTNHqdvHGW+fxzoVLiIXjOHXskJMaWFzAmYceNIaFcXFEJM1azQQ8d/b20O20Mey2DWDRzci5KCaQGXscMxe/0kc2lcNuq2GgciETx5TMaCSOMaUByDh1W66eJPFSlC7BEOKJtCuVNB1jMmKZoR4ixhKxH2NANGWioCpKGWL8SiRkGZRENRzrXJL1wlxmJjMIidAkSWsq/1OyeykLnOf4M1YQU5ceTJ2wwTiEG1evIYoRCrkU0pkUOr0BwrGkuSSr1RouXbqBSLSAGzdv4vrNGzYPl5aXUchnkctlLIGj1+lZcsWRo4dx9PA6IrMpKvt1zAjwWfKHQdzZNDbu3Eaz3USr1cTm3a1fcBd+7GMfM5ClhVoLih9IbWA3yUQDp+HERYS7RNWsU1adYpQ0ZoqLUSC4mAW+Tf6CpYVSrJXWHz9ryWeG/RgqsUcynLyG2Ajexw+U57vA56Ih4PEqB6MNiQwpr8HFWaCKi6hqFkq8UAGvkrbgMxKs8boCmmKuFIDOY3htnss+1U6cRk1uEKaF83ueK9V2Pgc/o8HmTx4vl4rvImW/0b3rl7mR8RE4YVt4rhgKASyCLB7L9ikmz2eVfFAjI+QDN42d5hHbL9DJc31jzb81xj5o8oGawJqFVgT/a5x8cKHr+CBL7RYg8QG/rusDLF3PB1/sZx7rgyptFDRP5J4SY8Vn5HgIfPB7300sMOmDLbGd/E6MjNotw+9vUPg757BAnvqdY+aYficpwvmrxBJthjQGcq1pYyHQ7feD/07zXmK8/CQJBYeznXLT+YHqfCbflc6/BbA0PySuy3ZzPWHMp/pJ80EbGSUf8KcYNF2T/UBwxvP5vI8//riNBdvFuc13ghnROp73F8DyWUO9u+wTtslnGBU7prnD7/j+qM/FIlqQu2gvLZwKyBNq9ncw7Mg//dM/NZDFxtNoVCrUf8phRmG8eBzpRAIJFoDutRANjS241wUqu7puppw+Ywr/ENNQEvV+H61+12QBTq+vIJTPYJqIYRRPoH53C0Wmps8cU9PsdEzmwQLbpkAyGrd4GgI7GpjRZIT2fgu5UgFH7juGtUNruH3zOgaNFlKhEHJUBDdmaoo+g+4JpggGIpRvsEq/xvSYiGlQ744GzYRNrd6cUwM3Zi94HnMvsaAyA8nJotGgmSK4WxzJiZGxYmwUAZGL84ogFk3iXqWOq/kcmtMwZv0JDtUrNglquSx2GbRe6+BLv/wxfObJh/CZJ85i1m+jFy1i1Gds1xDT2RCjyBjJENkY565j8D4z+ThufCb+Xd2vBsYmUIOfwAzzxStX8d3v/Rjf/vrfIZOK4fQjZ3H6Q48jv3IfXnzur9GrbWNGmYvw2FTc11bXrb6fe844ctkcxuO+laM5e/J+/NZXfguz8BTReBjFQs4YqWQ8ZXFke5UqLl+/hUMrJWQyFK3L4tChw8byWaxCJIJWs2l9u7fLAEqWNxiiVC4Z6LEJHwSi24IQ6Hqx31PZBWxvbVsWYToVR6Z+A83eFCPSXuEwWr2mxUXxXuwT3mPRdmFOPd7F0lFDharzLDTOCgEpDCcMJLWAKYQmFMytWVxVOEq5AsaY9d/PxhoyjoqJElTXp0aaYy+SZLCmQL3expWbWzh9bNX6mkxUZzjC7f066o0WirkMVot5xKcjtAeubJBbhGJ49/IdvPXOe3jj7fcwmUWwulLCeNxGJpNHNldCKpO1+oapdAwnThzG0099CDcu30G97mp2FReo5ZVDMpnGe5cv4913L+KRBx/AOxcv/L2YLAqMaqHlmkDjoB0gwYAWJBoPrR2Ks+BumYs6N2Bc4LSL9lkpn+2SUfRZKj6zz6DrGC3Y/E4uN99I8h5iKOSi+yD2S24VtV3uAd+oyJDxecTicY7yd34nlyIXa7aFn0viQuV15B6REdROnT/FLPEYgjztevlsAlgq68N28X76R6NClX3eV8H1Enn0DT9BmEQVaYTYPkk58P48R4ZPhkzuFF+DywcbAkjzwEYAWoDAZ2H4u/rYj3HxwYgPYAS0NHYyYnLP+tcSgPLnl+++85kfn1UTINR8EdCbZ+t0b4E2MXt+G+VWmncbCtjwXPar5oHPFKmffKDlzw/p0vmgUW2eB6S8LvtGoJfXVNwdx4dzge+zStvoHeNPto9jLkbVbw9/95ko9SnHkv/0XKoPyM/IDPM4rhEEZAJw/nutuaTnULwgx53YgmsIz9fckJabYg0VwsB1hvdQP/Pe9LLxf55Lt6AAOecc+4/uQ4EmjamOmWdDNVd8MMVjtB4JXIlhVqID2xm6e/fujGhPC6kyfLQI8aI+zcqb0S3w53/+56A+lujs4SCKe80+kpm8FXUmwKKQJaUbDEyN6e+kMi9dctR3YlBjBIPxDIMpS81MgNHQtKBimTQmkTAaNJy5DE6vr5kq+52bN3Dl+i0kkhkk0ikkkszWC2FteRntZhu1vRpq+3V0xz1kC3ksLLGWWt5cP2FqHjHw2ozrDN1B39UbZC3DcNgEJR24mhxkZpjrikyWagDS0AY6VM4v64Kb3QC4SUh9Lp5HtwyDujUQdB/RbZdIpewcMjwMtu822jh/r4rG4iJmh9aR6rWR368iH4phmsvjeiGF6e0KPvzwKXz5s7+M3/vcb+DSrcuOFZxGEB6H0WCAdJguOSclYS/Awf8uCJ8ARXEAnFj7zSomA+capUDrpUvX8MLzP0C700VxZRULx86iFY/jxuuvYtisI59LoLJ9z2oCxuOULQjh3r095LJ501s6cmgVD549jQceecjiluLJuAWwky2kN5SghQr3LCdEpsji3xg/NmHcmtMn4otKI7C7s+N8+qEZUqw/yF18IG/B4wxoecVuzQBn0qhv7xrYJuvUr15Br89BYZwd8VEX4TiD1xOIhGJBGRm6zlwChgFmxgsqnoO6WOmsfTfoOUE8alAxo5PZmmS6WMewUt1DnqDIMkdj6PfdTsdYMIsRG6NWbaDV7JrhrDdr+Pyv/woGfVdM+OqN6+iOxsbIkklNxeNYXVjA0mLJpCM4b6ijdeP2Dm5ubOPti9fw3tVbOH3mrFUwIJvIeMCV9SWMRjOMWD4nGsOh9QV8/ONPWtH0RqOFaCyN2aRv48C2Moj/vXcvIFco4eVXXrHFRjFZzzzzDO6///6D2AXJDLCf5RLjTy3UBAJcnGVECMjEbHGtIAjwjYoPfrRICUSJzZIx1eLrGw25ijTX/Y2gjDLbzLnEnbB2znJ9+UBK65sYNRlhgQren9dSHwhEiS3zA3wVXiEWjtcy8O8F0Ypx4/z2g3hlpLWb9xd7tkHvB39ynAh02Sd8Pq7f/KdAfbETCm73jbMCcTWOPlOkseD48B5+ALxYEu3w1V/63DZzQdypD658l5wMmVg3AVzFwfgsmcZd5/tAWiyW+k/MjVhGgSSBvnnWSmOga/tMC59HjKT6xgdX7GedL8OrcZYB9tuqeat3Q7FPArSa9woKVx/we46VW0tc0pT/zweOym7TGPi2W/ZHbfZdYjpP7I2uSRCuBA+1Z97VJ1ZPLJ0YMmm1idHj38IIeu99oKL+YDvZRo2ZWCwCLX6m8lHaMLCtet90XX8eKLid7eBmxCeN/M2I5qQAts+s++PpbygEpBUPpw2nAJvmrjF99+7dm7ExbCQbI3+tBuSDABYb+LOf/Qzf+MY3Dso10J5XamNMoilEkhmrTUc3mCs1M0OUmYVhGjLGvrjsNwYt0301pG+dlD39xXEKYE4wmE1RD82wdPIISsMpIt0+Bt02Wr0Omt2W1a4Lh6KYjCZIRBOmok7phgkFRBMug2FpcRHlYtG0l9q1mou9oguNLqFAfT4SBIuz1ImTZHAgyomjusBL59IMmK2gGDTZE9G2fAYaZquHOBm6AHlzMzkjq3Pdwutis6bhEEYUyuwOrP5fHQlM0gX0zq4gfncbOYpxEoAVcqgiZK7ODz1wBv/qt7+Es4sZVImOqe8UiaM96GDUp8p36CAbj89pYDbIYoxT0yoIlCeyTqViaDWdrAUBZmlhAefe+DkuvH0B+3sNrBw+jb04cOOdCxj1ulgs57F1c8NENVk2hvXv6F1LJdNWO+/o0TU89viDeOjRx4LMPBfHkYwwOJGFq1125mAyRCxEEOhYPzMMgRgc4+G462s2GwcxAc5IRM3t6GQZ3I6JjKItJJb9F0Iql8fe7g6GjKMimG3cQm0wcnpt0TiiFD4FxzNiWmi8t8s+ZNNYfYBRYLD7CPyFkikHzijJMGMsVcKSALhZoLhuJpsyRnV3v26SD3TPJlNkPDIGYviMfMk2NriTCqFYLGFpqWguwWa9hl6/Z6ArXyxY5iHjwvq9gcWw0Z135PA61taWjR3cuHMHs1AU+/UOzr1xHm+/fRFLi8sGdqdkzIzdixt4jIRYuyyEJ5+837JBWTZq+94e9ra3kM3nkM3R5RXHdDzE5r1dc5e+/upPD0rJMPD9s5/9rKm+CziJYVGmGxcXlYvhzpL/S2uJIEQ0PYPg6UL0F30epwVVC7cB3KDmmnbMWnt8YySj5+8+tfjpmvyb84Y7WRWm5v0FinRdgSgZJt+QCsTpPLlJ5ZoTg+YDFbbTMocC8UX1GdfWeVZGLgQZd7nQ2Ca5+nxXm1w5agf7m+eozIxvSLUJka6QQj94PYkqCojyO4EGGSG1X5tuMRu8h9gEuWn1bOpDGSg9rw8+eB+2gX0mlyfP17PJmGt8ZOB8kKZriC04WINnrjqI2BQBF78dAkT+9cQq6jpiI2REfWZMAETzxgd//mdqo9xImtvzbjgBUQFN1d3zQRavqz7ygbIPtnygyT7Q/fmT4yQAIOAvEkVzjePhA37OcYFztZ3P7scpqZ/5jJyD6m/NIXnDxNQKPAmQqy8FyvlTbJXmmaQyND+4kePvcs3z+Sz+NpM5eGax33zv+R2TdPg8WrfYXr6jAkean/4GT+MyD7C09vibDa0TYoT9+W/v7/b29kydq7RlNlI0viaokDR/cmF96aWXLIPozTffNEbLTbYw4qkVdMdTDEYM+HX1Bhnya2zWjGVenPYQ2RYGQtM9pwBxBqCnU0kzMhPS/Qt5ZE6sY3j5NmIMbotHEEtEsXVvC10G1Vq+ohPYtF0NpRqmEyQYCB+NmeFnqZF2tWr6S2wHJ4bVDqQgqhVydqQF46loWAWwrHNdYtuBW9NefAEwU0x3Bl7SpBZzM6EZtyh5A1g03AQDBJY81hZsK9ocNYA16/Vx994eqg0yFSEMHz2NCevONdpIdbqIsbxLqYhBPIXc8jKeeex+/Jtf/xTidHOSfCGoC40x7VILCxZz415YMixOs4uTikwcmSL+TiBKIcpKo2UK6KHpDFmWrImMce3KVVy5eA3d5gzZ4wt4+6130axTc2mGVrVuwKJUyNr/LkAtbEWOj993BGcfPoOzDzzkygeFIhhSjNNAlGpUAgO6E0MEXQ5gcT7xpzJNksmECaOayzYaQyqTcX0cFKnm8bYLC/qfoIsXKxTK2KlV0G430a7uIz+4hx5D0ck0RRKIE7xQgd40yVxcnOLjHH2eNLBprmdquxFwpbIu+J4+epb/GU9R2WlYX2TTcaysFM1dd/XmppXf4ZhmcjkbX8bH9foD9HoDtDs9tFjoPBLGiePr2Lx9hyqq9jfFTRnLRo0wHsOSROw3BsEXCjkUcnz+CWr1faysrKK8sGS6Zf/2//gTxtwbUxo3mQ4nUcKMXgboT0bA4cNLOHJkBUeOrtpzb1y/aXGHVgooEbNqAddubCBfXEQoFMVLP3reZDFomJ999ln87u/+7kG6uoJJFcyqxVpsgtyIjBvi4uXXNX3ttdcsaJX/C/zQaAuAKC6Lf/tMkgytjrPXKsjiETARcNPiJ6MmdxgXWbmUZEh0Hf/6Mr4fxJTJ/cB5QvV0HsM5KJeLrq91lG2SdhK/4+Lu74zFcMi4cz31WRXFPalNbCcNFg2FiixzntKFIqAmhkOGiz+5c6fxY1/zXPYRA3z13FzneYxiWAQOZbxlXNmXfFaBO7ETMkoCWwIG8+DGB9diDDSf1F7pRvlGTWymPvM3/QKFAloCqGyr4u50L9+oa77qGTUGPF/B4WIs2W9iXn3w7c8nuTzFkvG6/v001rKjOk6sC8/3XW1i3/hT4peKd1TMkw+u/L6Ry16eCoE+xS/yWN5LbKzAiN4LP/mC/ahnVhIEn1vzjd9Ju4tMNplUP2he3/PeYroF3PUuyJ2pecXj9Aw8RpmJetc0FryPkkF0Lb0zZHbpWeM7xTY88MADZjsYcyW2WWPuM5B679X/6lf91JxWn2iDonHls/Cems88zsaLAIsDQsQn48WXUShRu0e9bPzJBePVV181sPDee+/h/PnzBy9uKlXEQnkdF2/dRYiK32Rx6IMmwJpSe4jK2E5/iAHAYQZkk2nh7mjMGnVJU8qOUHvp+BrGa0Xsv/4uIu0W8pk4CsUC9ioVE3IkyzXhohyOIkSxx8EEo94Q8VzK7km3XzqZwqDdQrfZMkkBGnBmCDI9nkZaYqImmBoAEhdnxbI/ETPuFpzPOCy6FwNVY+uXAxlSN+XJENkOjZIOBH4Jxum4LEoz7NRSov5VAB54/dFggM0qA/IaaDe6iB49ju5KCegNkKxUkes1EFooo5vKo53LYZwA/u1XvohnH3oAqVgc3V4fM4pljgPRU6LHIObNJkPCQx4fAAAgAElEQVSQeUeWx3bGbnXFpOeUzenSGnQGaFbrOPXgUQuAvvD2Zbz64ps49fBhXLp2F9VaA61GzcYnn07j8NoSVpZLQUHkOMqlEpZWllBYKuPhRx8zxonuM7rHxtSbijKb0kTHTPcsRPoxKKGtxcLqJlox74ixUHyp6LJLpJLGGjmpAQeMmKnKv2xsLHt0goXCInYaNSsNc3fzDkqhBlLMMwiR4YkYqBuarAYLaIuZdCCLwJpgh3FrtutgU5lxmi6YC5XipASi1VoT9zZrWChnsbZawuJiDtNJBBubO2izviEDKeNs7whdUuOm7A0kUhlsbu1gb38Ph9cXcPrYMWSTcaSSDLIumEYYi6HvVvYtFotxYFRJs91fq4mWZel1cPjQIdx//1mcOHka/9v//n/inXcuotlh/yYtO7dQYH26DBKxFMbDMBKxsAn4Hj22jFOnjqNZb6FSrdl8Zj/z/lvbu6a9xUD827duYOP6RVs4n3rqKXzxi188qCgvoMBFWAGmPqOhnSCZFe4aOX5cwGk4ySRxgbty5YqtFxxDX8iQc4ALpHa//HveaM8bV9/gyYjxM7E+fAa6qH1DynWL//vMkA+o/HR1XZ9t9eNGuFbKZaPFnffRwszjCSRlVAQuuPArnsZnFORimQc3fCZpDvFZJO7Iz9lOLuZkBrU+K4CXPwUUOH9cJYDMQbYUvRVygwlA8DNtqMVI+SBLrJWC4Pm8yjYUYPCNlQCcD2DVDz7gYF+JOVK/zjNTPoAWs+ADTxk0tVfgSmBPLiedK9Am5sGfaxwXbSDYb3xGzmNJW+iaMqo+mPU3IJzHPgidB3NiKLUpEFgUqyJmTMdxbnFc+N6xTXr/xKL6gEtitQIl/E59LNaZx2gDpGv4z875K9aSz0iQTkwg5tnCJYL3W++Hir/7oIntFnjTu633muPAa9s6H8gZyZ0osMx+kByEQKLc/JJ04LpCJXb2CTMEuQGipBTnAefpkSNH8O6771rMFdui91QbMZ+p9NcC9pvm9rzb0B9/zQkez/MFQg/udfv2bdPBYqey8WwYdzUKgNQk0IV4Uy5S3JXyYhwgAqyf//zn9qD8d+bEKZy/1UCjzZRKJ/5FZffobIgoqGzupAMYkwPLNHTCnlRk7zEFGVHLXIstFdA5VEDv9i5QrSE5HaG4vIBMuYBJGGhRQLPWQG+/jdlgjGlniCkLDNP1Y3XqnEFm5hc1sAzY0T3J+xF7GIPljqGBJSizBYAAyVwKzu9tu55pwLwx9idgovyFxILcqeVC9XJ+bwKgyYAFs6rNFlNDlssq74QiLr4oFMX1vSq2KjU0m22kUxm0ztyHUSKFRKuL5a0tjKMzjNM59DJ5tGMxfHQphf/5n/4OTh09isEkhGo3hEyKjFwIs9H7gNCRNNR4YmabY+KsP2Ix3Nm4jbYFZTMZYYTq1g4WljKYRkK4cv0uvvrV7yAa7SOTXzC2qVmvot1oYX15EceOrmJluYjD62t48IGHbc7UmnXc3trB577weafvZJIQruTNgYskKKZtsW9B0oDFYA1ZNsYJeJLdpJQE3Xfm6ghEVE07Ss9ggeqOGXQL9gQLpQJ295xq+bX9PSRjHaxhgvjYkgQxTcYRSqWtnNK4SxV1FxtDIEVDduPGdawsL9vC6MDCyMr4hCIsBj1As9FAtbKPbKpkJWqOHFtDr1vDnRu30R/NjMHa3tkxV7XYBP4slSkqGsZOZR97+/smYfJP/rMvIzQeWEA+EzZ6kxnGCGNnd9ckL44dPYqV9cNoNju4s3HH3qvdnV3rk9W1FTz19NNgsfDnvvXXeO3cedzd3EOpVMDiYtZcgtl0Dq06tcUY8DpGPp/AaRZ6/vDj2NzeMVaNY9Dv9rC5fQ+1RssyMQfdJvrdmi2k1Mb69KedaKxca9ylikHSblhGSO8JjbsYEy3KMnpcODc3N20B5DX5uR8Art284nz8XaMWbs0BGWoZF4E9zXFel1l0vA/nIg0A1y2fmZfR9RddHyj5xluLLdc734goGFygjffl2skxU6YgQaYYPrlc5VoUo8J2+QZWi7jYFBp89q1Aos4XQJB7lufpmgo6FvvF95D9IOPEY7mx9l1MPFZt4XW0sZaR4U8aZwJG3lOsigJ71Wdqv8bLZ3j87zR+Mui8J+eB2Cd/nD8IVNtGOBA75fNZfKZtpNx6p+99g6m5KhZUjJMPKtkPmrd+fNz8c8guyt0mJozPo2xM3VvPND/2PvjUnFRb9Pxio3xwr+dVvBTby+MVc6h31Qe/Avf+9fmZ4s74uWKUzG4HwsKKoxS4kwtQAE4AU5sRtk1MEftZ64XP7vH6cosK4AmQmdcl0KlThq1c1gKMPIfVCtjnnJPELQRZVG6X5AP7k4yWQJvGXpsG9ae/sdCYai3xgbA/PpoLmm8Cxr8wR6iDxQuJxuYCIYCloEk2yg/SY2e+8sor1oEMiOPDfPOb37SFk0jRFuXUCir1nrk+CFRMHwsThGc0JczaY+02J0JKiQUrJUI/7HSC9ISByTOMWC/wzLopcUcbXcT7PeRWC8gu59EbDrC/XUHl1i6ad6uB+rYTkszmCpbqTzBFFNVqNixuiKVjWJzaytdYxJKLr3IxN0GZlKCgswmMWsZjICQaxF45QUz3HQ07v9eAuGLMVnXZ6RyZFhXBhKtPx1g0F1nv7kuXKHUsro+B/VYfg9YA2WYD3UIWvYUyJmTgmh3kt+5hQmkBulUWl9FPTPDFh+7H55/5GD700EOoN7oYhil8GrX4JkdhMybLASoDj3RbBQH8ZNrI6JHZIfNBt2a73jC3Va3ewqUbd/C9H5/Dvf0K4taFdL8O0W11LZD9yScexJlTR7C+voylxVUT3azs72Nnbx+f+OQn7FnJ+PFzp9UZCHqSYQj8rq5v2T6X0dcjI9nvI0mNswHdbQTDERd4bjpqDIJ0Ojg8ntUDbDdqdSAnyDDIvdq2UjFV7iCTI8QaO1a+ZhaKgzJ4g+EUzUbLBD95n/W1NZur+/sVvPzyKya6mQ4AFtmobC6NdmeKfYL4TguFbMLinthnVEdvNvYxaNUxmQYVCliQd8DyKlEcWlvF6VMncebsGdy6s4kr12+gUqthbe0wCskojqwsWqA5y0VduHodhYUl5PI5y8KldESl3jHRWqfDNsM7b7+NWnXfgt7JYn36H3wK9UYT5948b9mFly5etezJlZVFLC8vIB5PGlijLhw3GIlYFGceOmtlgHq9Ifq9Pvbu7aLebJqGmWm0gXIVLesTUutksMR2sP/9Gl0CIgqa1SJOo87vaGAILASyuFBrEWdYAdcJt4lxyQ1aNLU4iYLXrlKxKDJWWsx8gy7DbfMjHrfdrIwOF2kCRH+h9VkqGQrdzwcB/o5VbhW1nWsfn1VGREwMgYsMlVSfFazLc3wgJDZFricBDLZFYIj3YPwU2QRlFGoMnIubWbmZA4kN9otitLiOCxjJQLDPucPnus/rsn+VKcqx8eNcZMh5rjbVGleOMZ9HDKSYAd+A+yDJN146hj8FJNVugWzNK5911JiL1XRrnAtOl8G0jeV0eiAp4Lfng+aQ7qO544M1zTXdT8yS337NWx3L85VFyN/dps1V9FB/CGjNM1ZmP4NkHj0Hz/XjhnRvsT8CQ2LsBIjlxptvqwCh2qV7iuETa2dESDRq806uTPYzx913RXK+aA7weRQLJuCljYnawWN4vrJyffe6+kUxmQJtnCOcs2wHK0vwfeb/YlbZJr5r3NxoraH7m8f480jvKq8vQK5+nH//BbIEDPX+6Hp8Hn3mr1lyYx4oubPRGlQ2lB3KThO1pwwvvsS80I9//GNrNHcyplMUj+NP/uRPDD3yXBrO1jCFKeUDyDawUG88ijBFMBmUi4m5DRmnZDCEwel8KfiijKlyPrZYpMFKAZFSGTEqgzMbMBlGMpuwQsDdehvt3SZ61Q5ilrWXtNIhjC8xcBUEprNgcJIAi0abH9OYmIq2mfgDEGBMjwrQBi4oW8QC8MXvfYDlgJrTuhIAcPgrZHFYI8YYWWafc0WSxXJuSBfwbVgMIdwMx7E3BLrDCZbu3EMHIwyyGYyLJSCXRXrjDsKDPuKhEPLLK9jKZ7AUieKzTz6Gj3/4UXz0zEnUmHLNeomWmTcxFk6uTatLGI8FTJwLMp1Q2oKupNkY3WEXw8EIkQmwu7uPi1du4sVz72Kz0jC3LgEW2z7sjXDqviP4pY8+gkceOoViIW1SE3xegikqsp85fTrIrqS/3hXYdJM0UMYXYA36+uCF7vXQ73VdEt+UmjOBGn48GfSVA6t2LS/OwbTFOJ6xONrNjonXMkkin5yiu7dhgIu1HulGjkXirm7jdGx1/UoFFyi8t7uLd95+x+YQmVSCEI5MNpNCtdZFZa9ubSuX0lheKbkaixMKjQ6RTTLDJWNta5Ih4e6bC0wkgmKBwf/H0OkzmPwe2r0eTp46jZ3NO1ikazDJOZsyqYx8iRuVvDGq1f097FZbVq/QjDTLBvX7qFer6HfbWFtbwm9+6XM4fOQQKrUm7mzt4P/7f/4jqvtcbOJYXlnA+uE1C5p3pROo/j9EealkAe0sL9VnoOeA8R8uds/mIrN9J+8DrC996UsHAds+sFDMBBdvziWf8VA8kUAWQQ43YRw3zgWuFXRtMX6TYOz/J+y9oyzLqjPP73kX8cJHRvrMyszy3qgQFEIgIZCQ1KgZQF49MkuaaWlNS7OkNbNm5o/5Z/6SWT1rZGa1mp5uWo6mJIEo1FAURUHhhBGmqKKqstKbyDAvXsTzftbv3Pclh+hUd6zM9SLuu/fcY/f+zrf32du+EwbOlkFmDeLdoIVmrKTi3b/nkjeENvMEs3O/H8JGWMlZ0Buk8He884/LipUT1w2EaBN9gZIwcKCfeK+ZBEejNvCwHLW/ipVtDLhQNlZm3olTT/ot9vPwO73Dtn+W684zjA0KhudsNjJAIwAjyolE3rwP5cVYAbDsFOy+dJk2fdihHKAFa0C797Mjcb9Z+VghWXEZLFGeTVBmMmM2MZ4HcRkefwMBO/SbdbUPHs/EYx3k9FTWG+AaQNlsZaf0/XPGbJLHzgDJ5ZtRM+jxWMcmP94fg33KsPM137k/9ps07fPlDQl1cN8aaBoc8n7mRGwmjRk3rznex5yjLPej5y/30B+Mu1PlUFfWMXPTDLGBlPGCNxqxo3rMMlO+GVCe8Ti5T/mk3nzndlEP3A+4lxAMrAe+w3xulpi6sbmh3rTJqY483l67HiPqH7fboM7r3PPLptSYrYrBVjzXzRxSz9TFixcnPBzvEGgIKXHcuW60BRYD+Nxzz4UJ4R2oT6N84AMfCH4WCQJOqzOpasyprXRWRY5ys9sYD5Ua9ZQa9JQrVBKTnTDLDRMlNxqIwJ6kkunAAlUJqpdTZjQIx9vxoCJfHA7Iw95Q/QHsV06ZXD4BNyMCbyaKJUR4Hw4SE2EI0ZAwKvhchZhR03x2Ce4inU0CslBMmKC+C2BNdx9hsKYO7kk0+ARUhT6cBh0dwMARFRzWLJwcTAAWCXoT+yVOWRPl+tJl5XQ1nVUtndbq1W0NOvXgsD8qzWh4/IhGnaYKO7uabSY55hoHD+t6o62Ta8u68+hB/S/v/fFw/J44Y0QHD1HHQ6JtIqonLBKMXgAoRDUHgA1GKpdK6vY64WQmbFY5n9f21ra++dKrevbz39ROe5DY10KA1YlG/bHWlub12CN36f57T6lMMNihlC8UVSqXlMlntbS4GFK+BF+GTjf4zDkMQmKy/Q5972CotJW8g8HJstsJDu6Jozmm4nISDT8wWklqohDwlZ6eOr7TMBIu4xxPINXJcKzMsK3O3nXVWj3t9lKqZLNaXl5SNp/VJDVRDkXZT+q4t5sEtdvYrAXfuRyhKAollUsFtZpt7dVbIZF4vpDWoSPz051+VSnlNVud09JiNYDKa+vr6g+SaP9bNza1vbmtQp6o9aTxYTJkdOLkMV29cjUc5IDpWlk9EFIatTtE8O4EM/H21pay2ZIaraZubNzQ1WtX9ciDD6rbaqnbaiqTGustb3lC9z1wT0ipQ/7L9/2b9+trX3tJtdpuMK8fOnZASysHgikadnjAwYlcVruNZgjLgeDCgR7eCkDJ3CAw8GT8HYD1i7/4i9/FlvAMsgJFbJDlU0IIMjvJWuFYwBO8NFaW9hNCELIZQ1ByzTtKyuZ+hKEPP1hoxUI63g2jAJBFsbmH8hDI1BlZBqizgLRyjZ+xecrXuNdy0fdbMHOdd9ofxSZAsyNWPrQBZYAwtnMx/UgbecYMmxWlhb2jWANg2JXDMlneIn+tyMxA8B3lOa+g25ls/BLfIua4+4drjB0pkjDb8j33Yr2gbvS7r9F/PiVlBe2dPnUBRDsArRWzAdH+/r65gZ1uSq2kuM8hMOgzlDl18LzYz0AZVMZMAmXYtEe9PH9i0G9mxcBuP+DgunWaTYS3SgXj5z1utDduqzeWVtA+WRuzHQbRfm6/xSikA8ty0nlqRZmCqZgt3G+apcyYYfOJwNjXyX5M1ut2aXBdzV65HDOklO2wIMxlM8QGizzn+tB+5q2ZY647XInf6/yOfBcDYYNhmyE9lywfkBkGWPQrAAuQz++4OjGfDZr53N9es6PudwNUb+4MiL3JY1x4RwzQLRf2b748H7w+U5cvXw4+WN598Ellz549GxaYkTSdbYDFNRgsJi4vMto7efJkeOZP//RPg9N7oPZw1tWcejgaF8shCGkesT7satLF07+oNPnhckm8LE6dTTIJB5Qa95UbZDTJlUIgxUIhG5IHE8+nWCAtTEHt3ljNHk7lE/VH5NpqK93vqJjLBxNcMD2GI+BJDjrMZoG5Mhs1jbQeWJBpMuEw0TjGTzTvKfAKKX6mvRkWdWDBpka/YPdOTujlckl0+OE4FRzwAQdhYBIf78SxfnqNGF6FjrTVn+h8IadrxZzGo6GW6rtK1fc07A2ULs+rdv8plW5sa25jW/O5iWbX1vRyIaNGq6fJXlf/6s3fp3f+2Ju0uLysTh+nb9qSCgxS2JmEk4tJUuMgmFIp9SfEhBqHnHyDLtHMiTc1Vr2xoxdfPquPfuxz6hOItZ9EI6f+o95Iq4tVPXTfKd11+zGtLlU1HNCj6RDkNV/O68jho0GBY4prt9o6fOTI1O8twZTJIYHEBwu5EeZPiJRLYudWiN5OfUPEeqWUyZWTKNoh2TUO50mQxsT06r5MhUj1baK1A3KzWX37lW9rOQ8Yy6k7zGkyIBXQvEbjtOq1lrY2bmjj2tXAlFEhgNbGVk0z1QXNLSyqXMHJNadqJSfoyG5nqFanr/sePK7FhRnNz9H2rPY6qZDiBr8xfLBggw6ToqTZCtHwSUnUHQ5Vqc6H8YE5a/dGeu3cxXBAAUVw5NCann/+s3rxpZe1uVkLiavvveN2LS7OqTvo6tKVi3r7296mdrOlG9fXdfaVV/SGJ75HJ08d1/GjRwKobbVq+sxzX9ZXvvqKXjt/TfXmjh5/4tGwZoldVt/Z0erConYbnBxtaTDoB0aZRTEKKXuIodVXNkOKq8RE+PM///NBODFGBlIIGsfJcf8jBxBsNiM4TxgC1axELCRtVvSuEuADgGD98D6zEAYPBj5eNzHwMWCgfCsEK0grBisQBG+sBK1cLSRtjokFaSxAzZzEDAp1u2m2niacpd1mw/jdJiI7p9ufxQcAvME1M2LgZpaH9jinmn2VbC7yvR4L+s7sQVx3+of3Y1qxuYlPxsrKCNlNXe3Ebv8qlKotGvSNzSruP+5jXtgB2/0Yg5j97IXra1OWwRFlm1EBtLsPfN1zJmakYjBpU6GVJIqOuWuWxGZElxOPdQzW7BJjnzqzivS3y6ANBsQuz31CPZh37muumwXxcx5vm+s8hymL5w2WrYN83eyMgVY8pz3mZrh8cMNA1SDF7JpNqjGANdCKzfb2UaIfGRfmQxwE1XUwm839zAnqyL2AVH7MENEHzGX+NsByXc1YMa8A/DFjzHtYC/heITMIIsp7PI+dVcJrNAbQnjMxcxdv0vy95Y/H1Gbx/WDXczMGzR5DnqFd4RShkanR5z333BMawd80yAvNApMXEaaBTvMEY8dx+vTp0GCcyv7oj/7oZmLowSiv7iCnMU6IlfnAeBCtI9tvB3YpnYYOxMmcWE0caU6UZ4hMPuoqnSqoUCirwPPjvgZpAjMO1etyFB4QNw6+QqRlGWisYToTYkjlprGuSAAcGJyQDWcaKoF0NomBL5j4YEVMx4aFNg3TEAZg+sx34ncmgTzxa/JkDP3ASbepf9YAsNfvBR804hPBMiS5CaexwALQKag0bKk2TOt8rqArOQKx5gJALNUbKtV2Nek2NDhwVN2lqjRb0epuT6u93WBCvJEvapOQBxvb+tm3vE7vfPP36q5TJ7S+UVc5R5ofGKw+RJ4yk6zG9GtwECcSeTqYuMJBwxTxe/pq7NbDZL50eV1//oGPqpMqazI94UFOwV4b59Oh7jxzRHfeflSP3n2CwFFJFwE2s7mQrTzxlUqSXo9x4B5D1ybHkRvNhtIhajr+CPRyXuWZitLZkUYTKN2mapvdJNBhiZMgSUwlAHEQxjezlicRi22iqRTnVG/W1e62A4j4xosvaCXd1szsrHIzC/rCp7+sXHUmADVM1MNhJzBYzAAyIWZCfsyRtrfrGo9hU0q6/5E7Quw14nI1CGeRzWuhOqtKMadquaBSuay9AUAcZ/lMOCCQKhSVy5DJICNSmxOT6+y5c7p8/YZubO+EPICXLq4HAEkS78OHlvVDb/1+vfztV3X21deC8Dp8ZC34jq0sLevwocNaXF3Rq6+dC6cJ169d14VLF3UGAFYlr2NOhdxEZ24/o8NHj4bQEGdfu6AvfeXr+sevv6hDhw9r7fAhDcdjbW/VQhgHQnsEP4cxccJCamtNGKdBT0Uo1SnAeu9733sz351NTaxLx4Ky0I1P/yAjUAx2Xud+mwFjZco7rKiYF/hNIDDtC+o4PBaAlk0WgjGtb+VtheWymUPxj53042sWjhbIsWC2wjWrYTbI7/Z7Y3MN7TaopL0GO7SH+1A2gBxkqP2rrHi9szcDSF14hv4hJENYE9No2/7OZiWb/wwubU618na/+XQjjIHjDpkxtMJmDBljACCKCzbNBwQoh+9tNjPg8Lg76r2Br9tkBRyDWitSgxErewNou6jEICFmc2LA7bnF9zF4MHFAPWPn7Zi5NNjzvIjZOfsO8bxBFuMRNn1Tdon7rTvcPq55c0Jf8W6DHJdv4GSlbKBrIMV9+01TBq8G1rTPAN6+SmbpKM8mRZs/DRpcvxhIGpT6Hs/D/SZR/mYtmbWzCTEG0bSVjRj3Olab15H7yLk0GWefQjTgNVAm7Iv9s8wOwcTajI3frKPG8x6uxwyV54sZpxgMea3vX9c2f7uecb1jMGuARTleZ3H5tCm1ubk5ASgBqBwn4rHHHrsZFdiFe3J44eDk7h0G39Hhp06dCv+h5Yn0jhmRzNX8dAZZtUYF5UgKXSyrgIMZzu2jxMcHJY/5jFNPKHGfNMRZW5NMUAxEuc6M+qp39kK4AxLYosgJA4DpMZuWyMIH5MqnOJqP6sSHfpAE+ksiiQYlnfiafwdgJZemsaqmtugQq8l2ekx/nLk3CzV1rJzirwAAAizjBCEOjWOSMxOCIqs08bDSBN4MVryEyQmhKvKqDLtqDlK6rIyupzJqzpSUHo9V2GurWNtVZremcXlOffxnlheUH010ZHNL6XJeDdIe5HLabrV1/7EjetcbX6e3PfpgEqCUFAMhSwwgdRCCdJo5ymQwJ07CqU080QAW/T6O7INgYnvt/GX9x798SrWuQqJnWB4i8qcnGfU6LZ05fSgwWG94+C71yalGuzj1ly/o+LHjIVI9JwiTKPch5kEAsExygmvi/zVGuWPqS3EAgpAM9AfB/Idq7hFDLXFkr079Wcjz5/AJSVysJF2RlVipOBNCdwBqd9stfemrX9FqqqPKTEXZSlX1zToaPbQF4gY2lDIwyzUa7cBAFQuZwLy1mh31e/ge4DSbhBRRGhN0IdSpWMhqplIMhyk2d1shbyXNJM7YYEi9MsGnrdNoqdNsJ87JjYYA3flSXufOXgwABBPk6sqCbj9zMsA8/KHCbolcjBubSk3wA5tVZW5Or5w9Fxis5u6eWp2WZudntLa8rAMLswFkLS0v6vSZ20KgU+JpXVvf1Fe/9q1Qn25/EBzZQ+w4nP4doJX0jyGTdZLonFONhSnAYrP0Iz/yI8HxH2XC3EfJItyoO4LZO1DqbIWFUra7QKzcrUQNDJArlBGbEmCYoP55j80D3vGaiYipeSs2C3Z/mi2zj5gVhVmlWMlbYFqp+DuzDDFAoC6xn1b8rNtqeenQCLSD/kEJ0Fba4cjrMdCzSclMh8uxP5JPebufXZaBZ3yKMFbksf+QQYAVPvLbCa7NHFqZ0TbaAJsVm794lu9QHq6bfZWoE8/Ekf1pjxW0gUUMvgyMeDbWMQYfABODu7hdMRjyHDHg8X0GHn4/dacfbU42oDDAsnLfD5z2gxrGzyCOTwMhlxOX53rS1+5H18/K2HMtBljut3iduB77gTjlcc1MnUG914fHKQaIXhPc47XseFcxy+RxMDPF33xPWSZYzPIZ2HguMXfoc9rO/3gTQ30xMfJDOTbDxkCZ8WHd8G6DbN7BBsUndMEa1JvnGVuHNtm/cYr/tgzypsMWOOuTeJ55LLknBlSWF+4fm2b9bNB1BB3e2tqa0HiQHxfoECI42/4cD6Z/55OwDDTIJkIWATnMEMx0LIL4z//8z0O8LIdv2O1lNUxVlC+WQn62sIMd99mmhVhGBHDEbDEacuYLxgJQk/gQVEoFzZaKyqUmunT9avB1CTG2CBKaTwe/HXyduvhlDQfBPAjASqIn2dcqifodcggCOKaAK3wQfHQaxyq0KUza5BqnA4cBIIyCWZDnCQZLkEIAACAASURBVBuAok+c6ROWKziVj/gcB4AFawBDgH8YAGs04n6YLkJF4OGf0+x4ENq43h3qRneo68tVqVhStjdSfmdP+c0NZftjjZcW1V9bVrNS0JFrNc3mJkqXshoWsrpEuzsTve2B+/Tzb36D3vjAPbqyvh7y8BGXKTUZqDvoJOhTyem8cWocTh1ikuwPesFERLBNQiW8/Oo5/bv3f0hX693ALsEupsYDlfMz4sDAqRNruuPMEb3tTd+jZqMZ2okPGIzO0sJSiAfV6yY+RSBaAmEGswImPnw/QqJbnBcTMJISQVlZ6AgrgmQSejZxbsxmiokJz06YgL2wc0zMrfwLcdaKBfX7Y/WGIzV7XX32K19SpV3X3ExZ5WpVS/PzAk9i1M3nUipViiEwKLn6yOHXajVULmXV73VC2iWSJ186d12lakWlymxIz5TNFKZpkDIhFVC+WNb2dlN9JVkEalt1ddrtkCan0eB01o7qO5zk4xRfWtW5ig4dXtPm5nYQHOXASBTVaNR15tTp4MfCjGUtvnL+fAhBMsKfLFfQ+uaWRoTVIOVTLqN2v6WDKys6urqklbkZTSYDPfjQvTp0+GBwnO/2Bvrq117S+QuXQjBR/i7NlNXYbQb/PvovW8iFcQ/+g5gIOZSQRYFOArAimjv+U96tI2QAQax1ZICPRtuUwXghDGOfBu8GbUqz2chsBWXyDDtV+ytxGjlmRhhvAxgrS8ud2ERoEIfSQCCbXY6BjMHXfqVqQel7LZApy+a4mLmyMr7Vzph38z39xi6eenEf4MNhLVAS9jOi3byP99AvzAO3y4APAe7I+VbUBjsW6g634DZQX/t5UR5lWKFaKWOeTVwbkphlXDfjYB8ozDTEE6ItXMM8Q/0NNqlPDHIcFsJAi3r4BKrfb4bNSpe/DbLMYPmT+QGo4TNmjvwsbYsdu2Om1CyS2UjKcEwkvrNfkMFIzGwZEHr+eQ6izOOwBTZ534qhchkOseHNCKDACttzyUyIx4/yfKiBvrG/ntvN9wYLZsEMuF0XH0qLv7dvkU1vPvTAM/Qj42x/QYNyY4OY1fVap2zqZjM//QE7hYyjz8AXPuzhtlIOMa74Yb45pVUMWKl77PzOO3ie+Ue5vIcyGA/mh8fE4Mcg0mPqNW4cY4DleRYDS+7x335+v+xwOWZHvQ7MiIU1/MUvfnFCR/GlJymOjxYqMX0ZCx8aZARrBMgnwpZyWICwV88//3w4peIozjudgsapgvKlioozsypokET7xndm3FE5XwgnCsPeOjWQUmX1B10tzBS1tjgffF9e+PZLYUeOb0k6JOrFGTLHkUS1hmNNhpyQIxhlcLoKwSJD2piQ2BdfL1x7UyGMQhJoAfNIEsHbgxOOrWdygSnj6H2rlyzuApGzmYig+ODIPz3Vhl/VNCo5/lh9glbinYSJMACsYPcMbBIsCkAPh+ryZKR8qayt7T1t3NjRleqshkcOov2UbXWV3alpvr4HL69edVa1+RlVMzkt99qqZsYq5lNqFKq6sNnVwfmq3vG6B/S//vLPaX3jeohDRnT92VJZnUEzKFGYCtgswE4hVwypfXq9TmA6CHVAD7zy2kX9v+/7gK7VMa3SdwqHDgoZzEujALBuO7Gmn3jHm0NMJcy1BG+drzL2iUMxAKvVbAXTmY9gk1OQH/ytQgJswBLmyhTMALGwOMmaxL8aEicK8NcdBpYy2dEnJwuTEA4JLZ/s6kbKFHCKJqWO1B0M9PlLr2rrWy/ocHVWtx05rHRuoskQ9gZ/r6F290hAlBxkYAbA3HV6U+BQmQnBPtfXt9Ua9lTbZYfVVlZZVWZmlc5n1J+MtEkC7UxF9e09bW3X9MLLL0mpkQ4fWA1hRgCYRH8/dJS4YQtaXZ7TgaWVwPLm86WQPqfT7evjT39CqwcOBCC+u9vUhQtX1Go3NOz3w1iNUhMdPHwomJ8BWYFOJxRFvqgDS3Nanp9Vt7unN7zhcR0+fDD022vnLuiFF8/q+vqG1je2g1n+rjtOB3DXaScgaJKeKBw0nKTDZoE+KOZHNwHWu9/97qDs7X+DUqDuBhVWPAZNXjsGT/HO3PfwDCDDoIOykCWMJ9cRzKyzF154Ifhx8p3NGN5F2uwTC8QY1JnJssIy0IrryXdWHrEZwQrAbIH/js2AsQKPd7Kek/a/MBBip+7y7ONkPybuRYmgnNx2FIvNdTF7dFM2kVlgMAjryuVQBq4Z9IkZDOppUy2/o6QN4sxCIqdtPuJd9rk1qLHPFnUDZOECgrLkXTY32oHb5VhRm81iw2194nHy++P+NqNpoGUA53EjqGTwa5maAc0gum1+fr9ijAEnz1JvK+TYKd7yxCZTj7OBdcxSOokyfebYZgaP8fMxcxKb0m36s/KO2T2PM98BzAwyzBi73Vbo+zcFvMdjYZATb0y8Lt0eb3JsTuR52uy5EG+g3EaTK2bd6HueZ27wPH1gLOD14DXE+6wTqLsZLs8buyKxgWNDRz0M+OgLAhYjK4hzR304kGeA5r6xDPB8N5j1OvQGy6DL7JXBFvfHG0tvdFwO7bUcsmmWuRmPRQDezz333MST3w6SVDw+4eBF4YnuHQmCnk7jhzJMDdKBdAQsFhMRkMVOKTi6hfANM2r0xqqQEy2XUSGbC2yTSKMyATSgQGGdBkql8yHCN/cdWKzq9PGjOn/+nPb2GoFZSlgmzE2TAJY4rVjIEIByynDAj3C6MIQKmPpThXxfAKDgvxxMJqV87rvS5BCNneP+AA+iyx85fkyFfD5MBk55ddqtqaP7NFBpNjm+HZT41LQIs8NJRfx+Ah3NsdNB76ZzdgjZkBmpolwIJ1DvdHXx7LqGx49quLqkYbmU7HwvXlap01eu01MrnVLr+x/WSnOi2b2G8q2mVpfntZGaaJN7cnk9eu8d+pfv+jEdnp1RizhH4wQYdAek5MBciKkzATdKwbYRYyUBPIDM8xeu6E/e9wFd3m5rpkIoBnyfALKpkErlvrtO6oH7zujRe04Fxg7/tsQfbaRDhw6HOnOSsEH0/GCWS4DQzaRC05OETGaA8ZDUMGOURl/tTlsHDx0Opj7YtEk4KDEFxtNTndTTu36AKua5Qp7US2kN+2MNWj19arKjzsWLOpnK6nSlqu5sQeN2T41WV02cudNpnT/7WqKQCjBJFTWZs1vb4TOYN3N5tXo91eo7oS2FVFZbWzdUrJSUK+QCUHn0gUdCkFNOP77y8ovhEEer2dWBtTUdv+2E5hZn1SSTQKulVqurVnusQ4dXtX5jIwQnbXdHanU7Ks+W1GF3vbmta9c2NFcq6ujBNR0ErOUz2trZUq/dUT84xpONIK9GbTf4cVVmS3r8ex4NQPnyxYs6d+68tms7ml9YDCbSYrkUzNXk+my3e4H9BbSmg/mTXTDMIsB7qHyWpOTjwGARBwuAxfpn/BDw/O1drK9712nhZGHkz1h5WGlZOPGJXDCbgFBFMCOocVtAwCLMzVLEoM3lxqYTX7Py8S7TCsYyzALVbIDBmOtnJXcrkGgh6nfFZcaC3TtogEZsRnMakhhc0AcGaLYe2LwX77hjBsEsEHXkXiwF9KN92ygvvicGxG6/N9dBfiIXosDAyHSbEbmfesNmMQfwCUP+85/rjiCebIQ4BZy8m/E0IxIDRCtq94vrY5DEZwyMKddMCLqJv22KjhksA7cYfBvkuO/MJjkUBc+4z9x/iWxKzH8xQPNYACLMKFI+AMD12A8e/byBhtlVMyhmm+K+8DNhszoN28F74nviOex5zDX6x894M+M1YhYm3myY9TLocPgUj6U3OGYZaavNdvYF4x6e95zgPd4AeH56PtOnDjDKfX4mBqjeOMTAiN/pd+YecwqcArBi3vukaCx7vKbjDVe8dn2v+ySWHdxnoO+2uf4G+JZhPM/YG2gZkAe99/TTT4dAo6bcTO8xSNzgRenJbkFlu65f6t2PqWcGgIHyJ5HfyVkYBnOcUWdcVXcwCglzAS55YmVhchuTfHgiLGiYpnBgD6a1lLRQreje209o4+plbW3VAihJ5XBkBYzZEZogpUkKlJCyZRoWAbNV8PnBP2pqFgvpWqb+WMV8TpMRIQkSPy1OzuG7AkjCr+XosWPhVnY+BKbEnBIvPioIQ0Ry4CS9TmJaRBEDPqhLAIqlBDQF8yImvHJa+Ula7c4gnFK7ulEPAUbbi7PqLswrXagqVatpptHUzO6eMhyVve2IUmsHlN7tKLNR04HcRLmFgraJoTRIB8Dw3//wW/W2R+/T8eU5rW9tK5+bDc0FBPUHSQoXGL6QIzHIkEyIH0YfnT1/Sf/ff/ywvn15U9UyeR2zUhogllK709QDd9+mh+6/Xe940+t04+q14LBNsuF8qRgA1nCQHK8nflM4vRgdyQ7M3ShJd1Ms5ZXNJwFE+92BmnvtAAxWD64ERozwEMMWJwaTgKk3ld4UVN2kbvGZc6qC/lDtrYaez7SV2t3S7HZds4226oUZFTmtOOhrt9UM4Qy2agRtJFdgO3x2ux0tEFZCnLjqaHevFUxrhUIxpANaW11Rq7UXEm+jBJnfhUxOdz5wZzileun8Bc3OLOjV85dCfZeWFnRgaUEXr1zVZr2hZgeWbqA7zpzU9WvXtbfbVG2nEWJvrR1cCeViAly/uoFHlqocu58hbY50bf26Bt1eYBDD8WaSNfeTjQXz9Z577g5zEvDPHCXuF6ZZTK/0H4FciTnHacgBhwwY8RweiiwJgpkmYUYKWQ6VJADrR3/0R8OJYjtQW+B41+dNlRkrA6z9Ass7egs6Oy8jQ8yQeyx5h3PuMYfYpMGA2+8lBmsxsLHyjIUmY2TFEpsYrYxsYvHcsqksLoPfDTx83eyABa37IxasVsTevNrEY98yt8MsgTet3jg4tpZBmjey+/vW7aY8h1WwwnZ9vktOTTfDZofcF9YBXA9+gNPEyVxHidlHhrLvvPPOm8EyXS+YLm/K3Z8GWQAwQJktJFZMVtwGDdTFLEasYN2XtN3+OugR+1BZT8VAwH0QA494nGgnAMtBKHk2WCim7gwxC+Zxt3I2a0N/O86TWSw/b9Oj+yIGWQ6B4XlEP/FugzS/z+CCPvYzXidun+dR3E7qF8LkTNk++1bFmwXXh/LsH+Z1HsfAtDnRfeuAtvxtEGfmhjaEg0yRCdWywfPUYIQ60X7+O7wL98TjRvnIH7N4sR8mrCj/MRc6gLDlgZlp/+3547/jjZn7JJYl7hvPAfqF7/cDY9efMuxDaZxktj316U9/OoRpiJ0hHf3Vk4NOjiO1GrV6QVARx4Gx8yUok453xdmNEsGZ8A9BqE6yag4qIUQDUbVDBOsRzuo4tfeDwiRMQirdD07uAJbZclH333FCza0bwQm41uwoW5lLTjKmAGUTZTn6D4uEg/cUYMFGBYGSeHkHEEF8qCRoQBJ+gVAOMFlhok7zCvbDji7xIULo80XiBApNPY3mHk4YJj5e4eQcbcPZGaZoit/ox2Khol7wgUjimoSza+C9gsKJs95wos5wogubOxoTtZccfAvzGs2tBFCU77RVaexpvtFSt1xU5/CahqOUJs2eKlsbWlgqaJQvaVd53UhLD9x2Uu/63kf1ww/fo/mZvNZrLeXTiT9Tf9AOzJpCTsAkETP57AhSiR/Z2XOX9P6//IheOL+uSr4UWK3BuK90rqBev6OH7j2lh++/Qz/5jh/QtQuXQuys3migmfmFkC8vCND+IEmVMzW7Yt4LO5R8Ts29rup7DXV6HeWKuSRWUTYfxg2FOjNXUaFUCnNg1GkHQJydpi0Kwi2YbxPnTIBrkqII0JYOJrTd9R19rrGl3KCl/E5Nufqunv3GxcQPKpwkzGpjo6Z2d6B6HaBVU7ebMIvHjh1RpYxiHqtLsu0sgi8BOvPzVRVKJErGjK0wB7c3buiOe+4IsaeuXt9UpjAbHLWJKVWdKevQgQM6f/mabuCc3u0qM+zp7jtP69pVAFZD29u74eTD4cNrWiPyOLHINrYDCMZsHeZkYD6HAVyFILnplArlgoqcTA1xwbCOM8dwok7mJ2bXZP0mp2ZhLvHH63SHwe8K8zTgi7k1Dao/zROaZDkAYP3UT/1UiJNkYUE5dhC28rRpwBuvWCZYuPK8d+8IX59ONtNhR3ArFIMF/CswryFAP/nJT4bnvLNE6Bl8GHTs370ii+IdK3UwqLMwN4tkpRkzPlwzwLKCiIW3d/iWn/SBFUSsWO0Ay7O01YyWwYRPHvokFYrfEeLd9+5f+83EfWXmy3Vzm72j9nssi+MybjLB0wMj1NXhNugL+t9KGDOmDzbBHmB+wnfOANg+YZ4D7gM+aY/9cugD+2SZFfGJT+6NAVO8saKd9IPDRtgnK2afzCK53Ji9sDKN9ZpPnlFnxiX2PXK/7Qeo7l/qgl5E1zFXnDbJJjAzHzcn4fQX7jVgMoNI+802eU7Gz9mUzPhQfwNQ3rkfAHojyntggLkHwO4+jlksgw/729FvBj0GVwZsHl+fGPW7AUiOqM67zRBSjsEMz3pDQ/94s8b7faLV93jMeD+MKT5z/Pc6c3ww3mUrWrzBiteoQayBD8/EoDTu4/0gy+uK9Wn/xv1EUzxfPU+88Qry45lnngkAy4XzQu+yWEwsKse72j/wFlIMNsLQk5uOpLMcSJBJxD3YSgFZfAaBpqIaQ+K25ENS5jHsS57Tbd0Qv4pThZlMT+kUvlBjlYp53X/7cQ12t4OJZbPRUm52MQAc8vxxOiwHeBqgQDjaBsJJB2ATm5SC0IwUS/CdwvE36m2UdsgZGNgnHLGTgUE544xNe5Ko4Albhd8VZi3SvBAaYf9P0ukkDsWUmlM+k1N2LPUyA1WwX6dz6iitV65vatJuJ8zb7Jzay6salUsEoVKh09RBnKYHfTUWF9QrVTTK5DR56VUtzxM6YFa94oxeKSa+Zz/x0EP6lR94o974yO368suvqZyaCSfT+sN2gq0msBYkgB4rly+FRNgo3FenAOtb59dVzCTmVZyqS7NzwTfqofvO6JH7b9fP/bO3afPqdV25fFk7jYbmlpd17OjRm0mYAZr7AVaxVNTmRl2vnr2gy9euK18q6L777gnO8ZVSWTduXFcmnw6O5RxgGHebQSla8QW2a2qO9g6WvidYZrGYDqCkdn1bn7t4USTIyXcaynaa+r//3VNKZyc6ceyoDq6yaHcC0GDnvbW9FeZLqVTWseNHA/NUKuVDQNyF+RVl0om5Asvm6qG1MKcw7126dFkXz5/TieNHg5/d1VpDPcy99ZrSo56q5WIwd17e2NQmgTi7HeUHXd11++lg/oLB2tnZU3841tFDq1qcn9XS4kHt7eyoPeiqvlMLhwhypaLmFxfDwQ0SbjdbTRUrxYRd5ESo0jp/4ayWlxeVyydghtOYmG+DIlayM+QgAABrAE6bgjIBnFPDELw0BiMo0Le//e16/etffzO+lH0hvHOLlXPMyFhO2LxhhW3l4BxtNh3HO2vvBlFayA8UMzkREeIcmOE65dkfxcrEDIyBh009wWw/zcHp4+Sxf6nNQNxjRs6C1WW73hbcNo3eZFCnh2MMuKzAeN73xMfleSd9YF8p7gOsGDQCsPihHINU+t4KzqDLJ7Ni8Bc7gXOfN8auW6xguBafBEcJm83gXdQDxQbIcv0oz47xtMMxs7zD5znqQF/GpifrCt7BhgolyT1Bpk436AYk1kVmEAwmYraBe+JYjQ5aaZYsBkcxAImBr+c7bbQPj03UBsoxo7JfGVMWY8TYOpisGVizUbcCZ56PBk02VWL2Yl7vB8rxe81MeQ57HhmU7G+fA30yt+LciJ7bLtsmXtrDmHo9eHNgYGFwCOCwOdcpmrjmsbPjt8vnOdZtnASbQxA+tWoSh3aw5p2CjzzHyGiedVBRb5K8KTIQDETLdD65fQZ5XiPeNPF9IDrSSWxIr2nPFWOZGBtZ7sUbO9/PPDHY8liE8FbPP/98AFj8uABudroc7JtMvlgYWmi4knw6YrIFFo1mt2ozoRXkN77xjZBOhwnJT3eUV2+M/Ra7fV7V2Zkg7MlXyMm1QmYS/GVwNscMc/zQkhYKucAeXMX0NTunEkmjA4OVUpmQEc1ucEwPqW3SqeCUHkx3U4d0fLK6g/7NxMu0H4d5HNiTzpmaCUfJ6ZoCKU0KBa3fWA8mHlKcMNgkyN1rNEPE7W4/eZ9/fIKIBQOgpD/yBEZtDwN44gQkoQIy5AxMjzXm9Fw6py/kUiqe21QWRqWY1WCuovaR1XACMDeQ5scpLazfUGfQ06A6o9HcnLbm8qpc3FCVYLCcbstXdD6bUis91r0nDuv/+rmf0RN3ntFr166HoJez1Xm1GvXAGAGYSB1DyAgOBtDHFy5f0/v+w98EBmtuBodkcu91NJwkgVsffeD2ALAev+d0AMHtHozUnnZ2d/XQQw8pP/V526nhoEwwyzDdQ/+zcDa29/TURz+ljzz1Kd3Y2tOxYwd14thhPfLg3Xr88ftUKmNWrSQmwm49xNBy4m5ia4X5F+I3JT8JM0aaJHa4wxAv6ov/+KK+8MXP6sB8Xnfddkgf+vCXtdtJ/NUOH1gODA9hKZaW5rV6YDmcgCRx8vWNTR08dFAnbjsRQlDstnq6vr6pvd09LS3Mq1id1dmLl/TqhYshav6JtTU9dscxIknpmy+fC4mXxxyIKOU0uzSv+YNr2q03VbuxqebOnjK5kuZnq5qMOcCBiW+gcon5n7QFk/epk4S6yGlzY1sbN9bVHQ00tzAXos/DYHFCcQGTi9LJJiSd1qvnXg3zr1AqBhMx5upehzO1BNpVCP0AKBtNMmGzQoy0bAaGhsme/DBXnT+QeGYPP/ywSKfitW/FEAMI1nW8I7T5x34gPlFnVsJKM1YElBcrCMsXNnf4X6EYnnjiiaDwAV04udr51ULSrglmZyiPNegdLO3jHisKnjPD4zLiHaxBltvje2Jl53ss6GNhbtnoellQ21TJdWSK/X9Q7FYQ9l0BoPh4vB2H49hZbmusYLx7NmiJFdh+JUL9Kd+mPZs5PDZcN/Cw0zJj4SPxBlBciyO5mwUzOxMrPX7nPcgB5+qjrshTr2UrPQMNK7uYjeJem/h8OpJ+M2iNTWixnorHz7/HvmaMJbrMAM1K81bPBak2DeMDkPGpUPqDdeSfW4E6P+tNCH1KO3kOnfNP/RjQeV7wt+PS3QrM8b3vpa526t9ffjxP9sdas88bz5jdMoni9eSDDh4zyouJGZ4FJJm1Zg5Aytivzj5djsHmHIXf+ta3bjLV1B9Gy3PWQMemSupmkO4+98bC4+Q15rW+f855nVquuZ8oN95Ysvb4289bvsVjHRg+fLBciBcsX2D7pPHstJk4TBpX0pPOKJcJ6h2OK0ajWZw8a5u+J/rnP//5sPtgNxoWSi+nRnei8syMyqWZYMohKXN63FVuIuWzME4kiM7owMqcDs5Vtbm9rWtbm8qVK4EBwgyI83Z2kkpOEuK3E1KzKDges/vHQTggb3y+CqXge8R/wB07fkJHOOgofkX44WBywW+HU4v4sRDKYGlxQeVKWTvE92gmEWrd0Ubf9AenbugjULhZO4JSTsRpHk46EgGdYEQ9pcdppcdZfatcVZvI6bu7yu8xIcfqriypXyhplK+oOM4o19hSfgPH35xS5YquHVtSudlXZW9Xs/2O5mbm1MzltQkDVCzqnmNH9f/8xi8qO+kHM2ajN9FMuaB+px+c7jkkQI464jLRN5evruvf/9nf6fNffyW0FZA0Gve11+iqkM3odQ/fo8ceulsP33ky8WHLZQNgvXb5so4fPxHMacyD+g5JNqdm15CwOckbdXWjpv/88c/q6U9+QXvNvlrNhtZWlvTog/foPf/d2zW/QGwsjuQmaV6a04C2IN/Eykv4huSIcrJgEjPzCFPUiPhTuzp3o6Znnv2klsvS3SdWdeF8W7VGQ+Uywrykfm+i7fpumCeYLRcWlvXCC6/q2rXrqlRKWlpe0B5BIZtd7bVhVKVDS4s6cftpnb18Rd++cEGtRkt3HTuuu46uKT0eBlNJfa8dnOiHE/wLKzp16qQ2t7aT/FgDklDnwn/8nG71A/heWlxTq91Sg2j4vDuckE1Ci4QTsJmUcqWsFmermgH8Z9O6cu16SIODNxqhLoaDsc7cdkKlQhYXdm1sXFOt1Q+m4HQGp/Xk/QhlhDoKjzV/991369577715fD0GVxZOBlQWlgYNFuYWPpYX8Wkcno0BGvcYYLlcs08oLQAWfUfoGMfNwYz81a9+NcgWnjVY4XlkkQEDQtGgkLpaQMbAKGa49jP0fsZMnRVYLESt9A2y/L4YdPKd+5E+j90x7PuD3KB+3Ies9fF6WwFsgjHAcjBXyrbcthnR7XPAUytx+nM/O2LFaobJO3G30SyLfbZY19TP5lbqRRnUh/82f9pxGWXoeRL3kZ3f3Q77ucQgN3ZVcX96jKifWTazL/Zzi9mnGBjH42bmweUyZxyIND6E4DXi++PnXJ7b5XhdzngSz/NbgR/PFcbHoMHM7H+NxfJ6o/1mdgzUbyVTvC5pI31zK7OimSmDdTNNnq/eqNgs6pAJBlwGJmYQ+RvQaHBG+x1nkzKpB2GdHKLBrC1gkf6j/cytl19++SYQZy0go+L57rnNe7x+bIp0X5jxNf6wDIrnWjyu3LffvYAy3Tex2TEGaN5McY13BlLpb//2bydGoRZA9tBn4gKCqDzI0d9b0PKc7ad0jE8h8iImq/NncX+MyumgL3zhCyFnIR2MuaLWTGuc5TTXnIrkDcxI+cwomPxyqXGI2wRgWihVdHRlSY3mrm7UtjTJ5IOj8WjCSbRxEpE75KRJi/Q2obGwWLlMYAAIrlnfbWpubknj9EjjFEhUajbaKpBeB2d74vkArob9cLKr3SVHXi8JK0BuQaLCT3MYUr7ZKoQGkwa/BGhWD+TXv/51vfjiizfjgRUKcxqTp7HbDKCGmiogYAAAIABJREFU3IqZcUrpcUqvjXParJQ1Jl9Zs6FCq61ReqLe7Kx6cwtSoaxsu6lKfU/5/lAZpbU9k9dkYUa5bk+VvaYWJxnlFyraxZ9nTADMiX77ve/Uj73uAS3NlHSjVlM6Wwh9w2k5juczCDickzD72npN7/+rp/T8F7+m+YX5EONqkBqrudvRbDajxx++Ww8/eKfuvet4iNNEO4kgfunseR08dkwrK8uam6+qXt8ODAtR3gNYSqWDf9O19S199BOf1dOf+gc1OwOtVMs6tLqs++4+oyeeeFTVRRKDFxJTarakZn0nhHHwPL1Z3tSDLkessXxGo+CDNFBjY1ONgfTJb3xVVXV0er6oV8/vqLbd1IAcmGkSiY81M1fVjc0d3eBgwTgTTvO1CXKZS2umlNdetxvq1+sPlWXuzc3oxOmTulHb0fXNLfVaXa3NzWlxYVHZTEr9Ls7ztRAeg4j9jO3yYjXkzwwJs/f9MG9skmB92D8xl6uEXIXE1BqQ5LxQDKbqkD0gzXyDAagGRo0MBuNBX+s3ttQdDtQi2r5SOriyrB//wdcHthX/q7Pnz+ljz38jxArLFZKAt6xpdpGEXrj//vtv7oRjR18LMysLmwW8w7cpiPVu1sryIfavsQD2rjPeYVrRmN2ykucTxcPmBIFPhongCymFk8k4uNpUYRBHfWNThdkw6m3GxYyKlbR3ot6FGvS5zpQZK1ory3jD6WfMYnknbQDkdxqQ2WTIO7xrNxBzeAPqg/kKQImZxEoUBclGxX3Bu61gPE68hzoYZPG9Q17E7TJzQPtih2QzYbyTZ9lso/C4n/nCu3kX9bM1ws7sAGGzQijOmL2LGTxkZIgHVy6H/uU+f8/fNlW5n+M+9L3UDT3F/DPTFQMsK3MrUC/BeJNgEyTvDtG3p+nTuHc/+PdzfoZ7bK4zU0Q/MKYxaxIDbNfB895/O46T23ErsBRf43lCV9g53/14q+foJ5vW/inzZXAtmFqezC4anBhccA997VAK1MHMsoGJv0O3+3QfY2Jzo3UnIT8AYTYBIi9gQmkH7wF7IBO5Rn1Y78gsxiAGmfYJ9zr26VK/x2DVYNvPx+uXcTZxZDngawZsrr/nagzY4k2b11LYDLzvfe+beFfgnQaLh0ViqpeKu9EIL1O/MTWOoKYc04vcR4cAwLzY410AHUs0eDowIFtAVrekTK4SwjYQTLFczCivoTITYvYMgzN2YZzXqUMHNBi0tV2vqdUfq5Av4eobQjukMlnlM4RHIG9dktAZhgYFeGB1RaViWWfPXtRoTIT1UQiTwOHBfg8/FEIXwJ6FlM14voegmdt1mBgYse9MXdrknT+fOAMDrLwoud+Lin6MASVAozyzotrujko4LOdzyhEbSymd22pqs1hSn2O/nE7Ya6q4uan+TFndhTkNCAY4yag06KvU7igHAKztqXFyReNiQcX2UItbDS2uVTUq51UbS1d3e7rn+DH99k++U3efOKSZ/Ei1RleZcAJzGnSV4K5plG9Z65u7+rMPfkSf/tyXtTC3qAwRqDMpdRo9zWXTevSBM3rg/tM6dfpgyE8Is0LE8isXr2rt2DEdPHxQSytLqtc2A6tIPkrYNvpjYb6qjc1tfeRjz+tjz35R3eFIP/HW1+nI2oqOHzusWUxhpaxKHJ3O5UWE9sbOtgZdIsbjkJ/WBFNZEuUsROrPMvqFrFLlovrdvmoXrmqQK+vTW5dU7NZ1ZNzXl77wLV27VtduqxVAVno01Jve9L06f3Fd33rpQjDtVZdnlR6PVExJhUxKZOUbkduRRM0wZbmUTpw+EXz62q2OOnvtAHAy5YryOUJFSL12Kxy4uNUPgtCOsHwiLHAmJ4cnJ2yfeeaZKaubCoFjB73eNIgrke4zQcjgaF+tlLW8OKfF+bmQg5Fk1a+dvaBCpaRObxDYvCceu1/vfvvrAjvb7Q915cam/s1f/r0uX7yhcXqgdBaH/mP66Z/+6cC0enNkxRXT3xYeBj5e9zaL+F6DBfvGWbHuVwoWXJY7Zpr8Hj7NrPAsjAn9w8aPtUbwU4Tql770pSBjkEfU3+DGCtan6qgPihyAQbkWjN5xxgxczJRYABtc8V3s5B9/b8DIpxWuBTafbrOBi+WEgZZ9ZOxiwWec6w2QBcgxeGQt0R8Gw1y3L4xZPJ8Kc51QdswhnuUeFJh9tLiH52mT07p4rnqcqKtzTtrEx3hQLvUzC0G9mdt80g7qBrvrfrEjOX1iEM41B2GlDtSLcYnBmf27ksMtme/Kb+e5aSDAc7GJ2GAmdlaOFaQ3DvZ185yljjYlx+DMdYjBqtvi+c/9JiUM7s0yuj4xi2Lm1sDY74jBoDcMBvnesBhI7l9rnpcxqIvN9rdiyswM0w7mULwZ4n3MA4C12UfGjmc8P2kH489PHMWdtrr/+c55BnnWLCTzyQwpvn4OA0I9IGwoA3zCJ+PiORevRerDd8wX2hcDLuvluJ8YEzO0ZpS9Znw/9Y7xS8ykxoDcOp93hzn5oQ99KDBYXvD8ToUAWNxkit4MlCeEJ4gHmM7ygFAwlXb0XQuwmMUy1fj000+HgKThSGk6p80GHVK+eYy/lJkoRxLoNGlVxhr2xrrrxFGlRj1t17ZUa3W0tLgaABYn4gb4m4iTUcRKwscoOWFGhO7bTt2mtYMH9eprF/TsZz6rmdmyqnMzKmQLWlpYDj5ZvUEv/K9UODmAj1UjSXkz/Yn9VNhRs5tjp+UfLyQ+rXjoKwAlIIsAfQltnlO2sKD65qbmK5lwai6VLejVS+tqw14sLKi3vKjRZKyj566po5E6uYwmC0vqHzmk9Hig+VZb1XZHnUvr2inm1Tu4omy1ovkrW1oqlVTIjdRKD/VauqR0r6fH771H33vvXfrtn/xnWl+/qNYQU+mM8tm02vUN5UnnU6ro4mZNH/iLv9XTn/uyDi0fVimfmE5bHYKtpvTQ/Sd1390ndWCuROCxwCORBma32dDS4lLwYZitVkMojW+98EKIcYVplf+PP/64dhsdffipT+vjn/h8YLT+t//5Z7U4X9XMTEW1vZ4ana4qJY5MZ1Wazau+VdOEiOb4roUYUNnAZoZU26NhOLGXrswrQzLwble7F6+oli3o471NZdq7OtTt6OUPf07/cP68Wr2J8pmCxpOefvUX36OdnV1duHRVL7z6WmA429sNTQbDwBS1wVWjYYjBFk6WjoY6efqkeh1MU6Pw3n/qxwvVJ8RQXvQLuzH8mgDjzsVlBuLf/tt/K3wOEiVB06bJubM4K7d011136qEHH9CB1WVtblzX8uKC6ru72tjc0N9/5GktLy8EVuv2247rR3/4TTq0XFQTf8TOMBwa+NzXvqFPPPNFXd3YCE79AKxf/uVfDqyrQcCtdnJmXZAHFoRe0948GRjEgoe+uZUisUCysvAu2cqI97BGbFKwI68ZGOqNvIHZsj8W/R2zN44lRV9SJztex6ZCy7KYVbMy5RmbrcxguY+szGPl6N/dZpsRuG4AaQbWTJ3LM/CI2TYfNIpPttnBPz5NiczlHuRScKqNUtNQF5tArYCoi1k+mwytrC2v+LRfk1mkGHAwDv6e9zrCu2NmGfCiQxgn6gXTYkBOXbxhj5lRMz8GjfEGnmdik1vMPpjxsXLjOwMZj53Hx+NyKyASA3yzHfG68DyJ6xGzmfHcj+c2ZdikGuuEGPR43vh0nV1tPGcMBl2vGIibGPG88obA68zt8rPUJb62vy94pzciZqoNsjwmuA4ZvDhWnk/BGlzYj8rmYsbVuTO5BzBlwMb7mN9m9HkfzKjDe3AfAMtrz0SPNzGeD26XzfBmZeMNo9ej59R+ltmyxODZ91kO8rfHOt6Q+Z1873FM/fVf/3WIg+UB5nc6AmXAiwFYNHy/85g73EIRBiuO8eJJxWKjg0GaccO82wRc4U/BDjU0lGCWw3JgotIID5QsdDfR3ScjjTJpHVtZ0Ew2pX6npRv1uioz80EBTlIT9dNSgThTKP0h/gmETRgHevvQwYM6edtJlSolffyZp8Mpq3KxrOPHb1MGx/dhTxvb69pr1IMDdLxjMVuFwMGRG58Q77Q9Yb3DtdmESRDvfuhHQJbbOlOqamOnFeJjLcyWtFid0bXtmmq7PfXx06pWtHdwVotbfaUbu1JjTwM8lu99QK1iTsXJSDPDgQbnL0nbHQ2KRfUOLqp3/IAWL6+rstdSITVWaTGrb+aXld7a0fJMRU+8/mH9h9/5db18eT3EEsO3rUxuPlB3Jq8rmzX9+w99RJ9+9ms6sHowmE4n3b46pCAqSq975E59z4N36ra1JXV7OMjjlJ5Rl4j71ZkQb2lzp6FPfPrzOnrimFLDjlKkRBqP9Mij36NiuaKnP/ll/c3ffVpXr2/p5Ml5zc6WdfToET30yGO6l5x6IidfSqW5glp7HQ17Qw05/kZgUwKfpkP40Zs5CQeFohaIMTYYaH39ms5t1fX1/EC91o5KjbpSX7iga42WWjgnMk+6bS3Ol0KsrgYBcwPVP1K/jTkvOTFIV/+3fhhzFhPznPmPUnFMG9YQYAAAY8dZC+d4N+QFywnbv/u7v7uZv7MysxTWTKOxF1iq28+c1r333qPV1WVdOPdaAHw3Nre0sbWlr//ji8G36+DKgu6+/aTe+IZHdeq2g+EgA2ZkQpz0sxn9xZOf0Je/8WJg4ajbr/zKr4T6xQDBgtoCxYwIStXK3YIt3mVbgFuWxKyNFYSVgZUA7/AO0u8xKLBy4R5HlPeuFD8xnoMBZ9NiptzvsT+Oy7CitCO33xkrjniTye8WzrzTCtvX9zMDMUiLd/yuj5U+f1s5xvfFcsKAkLo6hhFg3MEtkac2VxjgOgyCN7GeZ8igmDG0TxXjSD0cUZt7MOlYcfg53uu+M1g2AHa5KEXKctk22aFHYA6RnawJg2abqvwZgwuzbo4CbuUWg6Z4TON1ZNOOFaPBgO93fT0mt1rbcXkeH28APMZWpDHoiVkMX7fy9bqwrozZlv112A+KYt3s98fvjcE6z8Zr1+MWrzX/buDkzxgocI9dAwwWPC+8RpwAnL7xAQe7CNjs7BORlAX45m+b8yAcmHsxWA2ByKfrjveis51Ci7nvDRZz0y4Jzn1qAOu+9RiZgTMbGpvBPbcMuvf3QcwS7pcNsfyzDKSNxjXUizqk/uqv/mpiVBgLJyf5pJGgVQOseHJ60lMoAMvRWb37o/MdI8PRmN2hnuyUAX3s1BiUPxjn1B4WlMoSviGvYiatIqcENQoM1epcWdV8RqlhX9u7uyqUZ0NIhZHGwgMlO+Q3dHESI2hvrxkckmdnKjp65LDOnLlNW7UNbW/UtL1ZV4a4Rrm06g0SgX4nxILZKpQmORbxU3FcGLct3vHGO3E7LcYnHugXdtzkWnMS7FSmGE4W5oLPTlad4VgbOz11h9KomFV3saRsYU65xp5y5H4kDtap2wK7FYJ1Ao6vryu1STLRiQbVsroHF1UYpVRptDTTbWu2nNGVQlmdUVr5TFaH5mb1r3/rV7UyNx/YOU5cEiIBvxxON17b2NZffPhjevYTX9Hi6koY+3GvH8IJpDIjPXL/aT1y3xk9cOdtanfp8eQHX65Bv6u5+SV1+iN99BPPanllWfMzRWXxoxsO9PCjj6pUqegTn/qS/ubDn9KFyxtaWamEiBprayv6wbe+RT/wxsc16bZD8u7KbFGddi+Efhj0+uE/AIiTjalpGI7wcCajmVIp5Nm7sb2p1y6t63wFH4qOSv22nv/T/6TaXv2/hZdu+T3tj/97d2KWhHlCbk4cMH/pl34pzBHT0lamFq4WcBakVlpe3H/yJ38SWKzkVFEumLLbrWYwcR88uKbjxwgjsahXXv62dvd21SChdLenWq2hUjGrcjGnwwdW9MbvfVTf/8TDGsHGTSaarRR0pd7Un/2nj+uV8xdCmBIzWHzy/piF8tr2TtEK1/fZnMGnFRjP2OQQgyMzC7cCYDzjU0AW6hayPnnMGnLgTe5lJ3v77bcHmYPQBWCxafF7LKPiI+8GVHZejXetFp7c492rx4X7zdZZEO8HSDGzEe9sPcYxi8S7LCfcH1aEBnF8GmjY18cMFc9bkTmSODKI+5h/bh/1Rx7HJhlvCFEEANI4nhF1xOxjkGIFZX+deGyY9zHY4DuvD4Ny5L1NTYwdZl0DKeprc60VlRWgNyy0F+YyZlrM9MUAJWYZDDCsGGMSIAZl/zVg5DpaEMRzej8LFoODeI7Ha9t1jVnP/XXxu2z5idmYGLhx3WDf98TfU+5+gBXfH7+H+tqkyTzxuLsdfHqM/Z371XOQ+cK4MUdgMamLyQWb7szEMVc9R7gHvyvKNdtlxt8mcwMx5gBzNY6f53nPuwF3NgkiJ+gXl0H9YxMn9fN6ijeUnnvxpikGlLSXe+K15LJiv/NwkGkqQ8BPIdnzU089NTG1bEHDJzsIGs+uxoHUPDEtRL3z5m8KZOF5wfhUDI2mcxgM/1iweDfLJ/4UOIM7MXSrn1d3XAhmpWI+qwq582AeOJ1VzGi+lFMpPVGn1dQwndMA2zAMGA7jw4kGpF6ZpqrZ2t4JfjTkhzu4uqwffPP36cyZ4/r4M5/RS6+eVTeKW8UAsGsDgYKeH3vsMXFk3QDTwpHOZuAtiN0mo2Lv9L1r434/C4vF6Qj3SVqlEIV7yNH58qx2GklU9wGsXTGjxomTKva7Ku7Ulb14XY2FWQ2PHlaqOqd0Lq/M3p4ytbrSnCLDnjxTVn/toAqTsarNpuY5CVmQmsV5dUbSXq2mf/HOH9HP/dCbtVwpqdVqaqSsirMFFUoF3bhR09986Bn9/d9/XnOrCyHVD2lrSJVDjLI7Tx3SnWeO6u1vfkMAaBwGIMXNztZuCGVx5vY7NLewpGc/9RkVcjkdWltRIZek0rnrnrtCqplnnvsHPfnhT+rshfVgGmwSRHV+Ru9594/pF37mnWrX6yHPZHW2EoJsBuXQ6ajTbmpAIM0ArjjQkA7hEhTyGHKadKztVkPrV7d0LTcIDt0z+bT+8x/9e23Vtm/OQS92X7CDqGlvrhtA2fmSv2GiWPQoDeY8z6Hgf//3fz/44f3mb/7mf0Efx2aJeIdsYe51wHf4Hbz//e8PzAw/rfZQzUZLiwtzoS+IKD9HPs4XXtB2bTtExc9mSUlSVbZAnsWeKsWiXv/og/oX732HRqQVwcxZyOizL7ymv3zyae3s7YQckwCrX/u1XwvKD8FssMRcRYjZP4d6eKdrp2mDAivU/cjUwioGblwz0LEQtLkqfoeBlfuFexC49Dk/PnlEGAnWKYDrM5/5TKivlayFq9etBa/73IpzP7jxu90et88Cef+GykrC4Ch+Xwyezab4vTG7FwNPrvOOmFmgLtSD9vuEId8DYuK8ejCRBkaUw6YwNk3xbp5jbB2tm/lMG3gn18yA+f3uD/u0GFj7PdSd3+3vhrKGtfIJUOqIDGStoBPsA4ZOsRmKtvn0nOcH9accs3jOz2gfqxgkuX885zxWBhwGYQbV8bjQnlsBrhjE/VNmRQOlWK/FLFo81wKbMXWe95yL14z72+/1hsyMCOXGetfgJwYFBgIx0LQ+MmCJgaPnIH1v4GHgYEAf670YYFEO48p/5g3zyPqfOtscbIaVa94o8V7rPlt/aBux9+gH61bq7Gj5BmjcHwMs6hef+ON3Bx+1DHDfGazb38p/75ddXvPxJtFmTm+WPM52i7IPqMEamCr8/slPfnJiQWaA5V2EnchYJGa0jOSczoIOYRBxcmTx+4ffec5UdvCxmkbp9UTze3kf7/rYxz72XcBjp5nTJF8Ox+Zn85gKk7ALmdxElXw6mAlLKel6ra72YKjOaBRiXuEcXW/sqb63qxZ55QZDzc/OKp9OaXlxXoePH9WFa9dCHCv/mGIHESOYMAPSZtc5XsR0PAPvHYwnnhcu1+2DxXdO8ulFxicKAcUc8rCxm1BOO3vtEDyU1Dm77a522x3lU2NtH1xTaqYooqPMvnZNo35T/YU59ZeXNZytQvkp1+8ov7OjwnZd2e5YjaNr6q8dCCEWFq5cVjEzVr6fVTed0cWZgjKDkf7PX/5Z/dijD2upWNBLF86rurKg4tysNjbr+ugHP6EnP/yMlpaXlCcAaSYdAsH22g2tLJV0YLWqX/25dwezVLvX0rlLF/Xpz3xZ9WZLb/q+79Pjjz2mjWtX1W+2VC7PqMgiLuS1uAQozOrp576gv/7Ip/TKxRtaXTukjfXrKmSkd//zH9Zv/I8/q/ZePaRHWoRqxeQ7majb6wY2h7x/mLhIZdTheHW3p92dmrrNbkg83ZqMVCpX9cLF11Qu5XVwaVHP/dWTqu3UAqhAWPtYucefxe3x43fGnTnuOR3vKr278fgzjn/wB38QWBUAloWizVEWZPt31lassbLlnieffFKf/exngxAinlWtxgnXjOaqBOBbCOEfXnrp20Hp5vOF4JdWLpU1TI3U7nSDSfeRe87oN37hx0M0fdIAtfoDffBjn9Mnnv28KrNJDDHm+W/91m8FPxnWH3PRPhIGAj6hZEVk4WSltF+5WQnECoH+8DF4C+VbMWFm8aw0YgHn9xgA0+eMo82vMO2k43JS+ZiVpy3UwcyjmQCPt7+3conB1X4A6V065RkUxiYjy0NvpixwzU743piZiRW0lTJ1pf1m95ivHguEOUCF/1Zw+Dhxnf+Wzcgvjynj6sCkjhWF0vC8tiK2ydDj7fpbQXuMrGhiUEP5KFu+A7SzdnjO+SS5l3b5EJUPMnCPGV+vEZsPqYdN7mZcYuASy16vy3h9xiyT6xqDUIOwmPkx2LA+dB/EfeX+MrvpNcy4e/NmNsj19XtjEGUwaJ0bs8g8Z+Ywnjdxn8eWJa9Jrzee4ccnbA3efZ/XgfWSx9bJnt0Wg1zHGbOPnIEiY8U8czwut9cxMH2CkbnqeyibAyqUbdM384V5bmBFfX0K1YCO97jv+d5ti5kpkxs84/6JGSmve/eD5XAMVs38uW0ARm9CPedcputjtoy2ua9CsmcvJi90BsgCgUWI0HJGeAqjQ4xwPWgsLAMSyqEjocxioe0KGmDFAtUT/IMf/GAAWSF8w3iijb2JSpWqZsplFbM5ZaCjSzkdO7qm244c0FIxrz//wF9riH0rSzTzknrjsa5fuxbiDuWzGd1x6mRgWVr9njqRw3rMVqFUAVU4rTuPlIVo3JFedAaM8eDEisE2YjrbSsXPUAb98qlPfUrnz58PE4q6zFdn9e1zVzU7u6xMphRSq1zYuqZCsRzS5gzm50QWuWOvXdWw3VCnWgknCzvzi8wklRttlWs1CVNnKqPR4qqGK6vqzmR18NwlZXqEmsgoMzev88228sWcfuqtb9Ev/egP6Y4jK7p4fV2F4mxIQPzXf/ef9Rd/+zFV5zBFYq7FRysdcvHNVYnVVNL//j/8kubyWTXbdV24dkUvvnQxnFZ79NFH9PrvfUxLc+XgLN4dkP9xmlKoTwiDtJ7/wjf1kY99Tl996ayK1YLajabmymX96Nveqt/89V/SSy9+TTv1HbV6CUCo1/fUaLbV6REgVhpO8P2SCiXiWpV15PARTXq94JfUHfe0dvw2Pfnhj2invhdiq7VfeVE7U4DFyTmf+PTu1oIuVnYez1igeS5YuPBpBguABWDxAraSNTi4ieajdA2UFysB/mbd/OEf/uHNsA3d7kjN3XYAVwsLiW0fxpCQGqDQ0WSkQpogoiPtNvZCLs/H7z+l/+Nf/bzW13f06rnreunipp774j+oEeK2JU7GmLx//dd/PYn8Pt0tuq4xAIqB4f7dvNfwfuXmfqVchJOZFNq6v+xYqcQK02Oyf42xVuwDwoaItYugxrSK0GZtmXmJhTHjEZvQ3O++h894N+z3xvXwuMf9EDMZtMVmj1vNLTMPsXC3PIwFPHW1bKUP7VNmkGHzHnWzEuB3FI5ZLodXAMiEOTONg2WneCtiv5/nPRYGnXya1bLSoQ4GWJaHjJv9bdEZyH+H7nHIHm+2eUdszqQe3EOZBolcs3Kl7PgELu+nf3gmnq8GNPEajUFRDEDoW7NE3GPAS1upg//2mt0PRON5ZdbNdXEZBvmx/IiBmd/v+ePNg9msGOCZIfVnzGDZB8jgPm6bGSKP8X7WzSDLayGeszH489qxSSwmR+gr3uPTod6U2L2AeWcmylEGmINsIHmH9aPHnvuZQzbPex3YtO06GkAZCHruem16XC0LbrUeYyzi3ynX/Wx21qDT82H/BikGbXznjUrq2WefDWEaDCYogAVtuo9OoiMAT57AccwRO6Zyn/2TDLBYIIAzRwP2zileABZiTBIEA7ZZdvD4KgUWiMOD6arGmRyBGDQTKF0iui7pxNEDOrI8pw9+8ENqdvpqk5g3lw5mI1gOYl+VKoUAJDgh6B+zVbSJwIr8ZxfvRcR9DHa8S3MfeYGYxo+RsSe4BYYFmn0m7IjriYs5FHOhg5DOzM9q2OiqMyxqnCVAxUR7jT1tNHaVJqRCdS44sS/faCizu6MhsbomIw2PHVVnNokPlG82NbO5pVGL0Bdp9RcX1b7npOY3tlTZrCvHqcpSXvV0Vp10Rosrc3riwbv12+99l0rErBqndOHKup586uP6m6c/rYXyXCJgMclNSFhNQuSilpYqeuePvDWkptnr7Gq7UddOo625YkX333Wn7rvjjuDYjtJvAXw4qUo0/UE/JDe+emVLr3z7QjCJzc3lA9OSVkarq2v6/re8WS++8rIuXrqir37lm8F8miTuJuBmTuNUNjjVF4tZLc5XAtj+8R/8AXUGnZCmqNchwEJOn3rha7raamvjhW+pfTXJHOAce4QmiIVnDH72gywLSCv/+DmuMVd/7/d+LzBYAKx4fpvNihdvrBSssGOFi0CBwXrqqaeCyZypu7UJsEVpVZPDIMNBAMspwnuQQLtP1xDMrxUA1gN3n9DPvuuHdOnidX3rpfN68dwVXa/f7cjdAAAgAElEQVRt34wWTgyan/mZn7l5VNqCl3mPQLLQtpCPBXMMRmP63e22QDRD4dOAtJU1YpNEvMPf3z/xePi5/e+FGaEM1i6MCaZCwC7+jQYLrrflm5WzgW2sKLnXO979wtZyKgaAVnJ+B/dQH9Z7bHKxsI77J1aQFtb7gZxBjhUmZdpEhyy174zfxXt9apVPNm9OfWP5xb1mvygLGeux9j1mzczcmCWgPmabYgWEnLQSM9jjGuPso/xmKdAFKM/Y+Z0+AzBzj2PDUSf0jpkb6mpQaTbPLhoG+Vaw++ek5fp+QG32yWZHyjE7aBOQQVIMwmNg5vURO+zzrAN1Wql7bnhM3S6DVusag5TYd2g/YDKrZWDnZ2Kncc8lxtdm7RhgxkDB42pg4nWZyJnhVN4kbhoxi+N56/lhc5n9rngH/WLABBYwk4zPlvWizc+WizHL7b7mmhmxGAzGY29gytyJ17V9w+MxNCDyuva79+sEjxd19Lrg/ZZJ8abI/UedqENwvXryyScnbmCMpLGpshD5Did3T954Zxojf36n07zQeAEdz4LCfMiu0ujVQsoD6cpyPwOK4PzoRz96k91JpbKa5BbUHUmVaURr/HUOHVrS8UPLevbp57S9s6edekMFgmVWiiqWsiF2kH+oj/MbIYzJCM9/C9L9g+K6uDPNRsQD54VMGXSu7+EZ7+a8COhHrnEPP170pA5i523fs7nKjDr9nHrjVMgXSPiDizduKE3g1FJZ/cMrKg4yyu3UpJ2axq2mUsePqrG0rAE7u35PM1s7yu7UNW531a+U1b33dpVGQ83cqCUpeFJjTSpz2mUXmBnr1LGD+u13/3M9euY0obD0witn9eRHP6HPfumbKpGCJp3ROMOBARIr9zU3V9T8QkX3PXKfGv2eGr2WWr1WSPh899oR3XXspO48clSDVkvKpdQZdDUcJyaVCScBM1Jjp62ta1vauHpFEDHDPkmIpWyhpDN336Nzl67q4sWr+vzzX1Kv21K5VFK+WAxAc5LBLJZTsZDVyuKM7jxzUj/7rn8W8vdxSKHfaWvUn+gzr76g852W1l85q+ZL374JsN7znvfcdLqNFbmFUrwbiXdqrAGvEX8aYP3u7/7uTYAVsyfeQcbvsVCId1SxQuf9LOY//uM/DuANAUUOy3Qqr9nZmeDwTwJsC21A1mhA8mbCkXSlyTCYcO86fVyb2zu6wGnRqTmcd2NWI1wGPkz7QY/ZiljZx3Pe9bRgcv/4OvPdKbJsgvLpYm+wYhOM10LcP/St15bXi9eWmQ2HXUAx8/Pggw8GpcbRblJxwWTZZ8vvMNiNlYQVXAyC4nebebOss+KzYDWY9Du8m4/lpb+L5SvXrNhtUnIdLOwtHz0fXH/qAMhwnzPf+NvzzgrZc4dyYnbBINqmIfrNzBh1QmZ73tq6EVsfPBY2K1M/K1nLdmSdWXzaR6w3H3jCnMnv3lQ7ETHzhjbazOmQILzHbaKejpXkOhtw0B/7NwixjDaQ2A+MfTqW93A/7JrbG28CvA5igBPLDM8l6oGuoQwTELTLa8ttifWA55nrj66MAbbnWQx+zA7zHp/Y5PvY5Gf9Y3DgOWcZZ7O5WWyX6Y1IPM/dPrc5Bl8G9gbvtgLFeAHAjO8ddbL7hc153Ed5zEWvW3AA5IN/vCFgzRs0xnLTABCixvXmXY7MHwPJmBjxfI7Lor8NIM1qW6fHG8b98tDz33Mp9Wd/9mcBYHnXaiUSp2twp3APHcdE8SQz0uelFqAecBrGYmVBsXjouHh3b6HliUZl6XjKQUhyZN3sTjo/q266qhQOziHe5ESzswUdP76q3Rt1Xb58Vc1OQ5UqKVa+c77eVDU7JgAVgthRiI3oY2Xi+rkfrMQsED2pXGdPTO+Q4w73DsmCk0luYOVP7icqNTtvn7Scrcyr3e4HQFmandWFa1saDNsajPsaF8rau/MOZbbqKl29qsLmhkpLC6ofPqpOtaoRTFO3q9Ubm5rUtoOvUnpuRYP7Tqu4XVO62ZJquzp86JjqM3ltE2E8ldKZ1WX9wf/0LzVXyun5r3xVf/v0ZzTeHmpv1FFfIw3TY3UnSVLwQjmvQiWv7WpO2+mJuoRLILfeuKUfO3OfTldXdFtxQf2thlYOrWiQ6mmU4mTnWMNxSv1JR6NOX8N6Wy3SyGzX1O721B0MVZgtK1uuqNWWdrYbevnrL2uvvh7ikuFsP8nmlMrilFkM+SqXqmU9+sA9etdP/7hGHWJiDYPj/UxxRh/78mf07XZd189dUJeE2MvLwRnzHe94x3edBrUQjnc4jO9+cBVT8PG9KDIAFochfud3fucm02sBGe+W4vnB7xb2Bl0GFygXUizFYRs0SQL/EXB1wLimM8qmswF8p7NFosCFgwQEy213/8sTk8x72B7WALn9HALAQjtmbF1Pz3cDMQOe/YDIAhwhauY2CYw6f9O/Jt7txeByP6NtcOL1yb3eQSLkHF8Pcz5ryyfSHnnkkaDYWEf4YyGgkSUWel6HMYDyrtOghvf4d5v7vFa5zjWvdcox42U5YFkSzx3fz/MxML9Vf5g1oN6uh5mlWJ7wrBMcMyeol/uaOlAfR8lmbCiD++3DYrnGczD5yHaes9wze2UmH5cNs2EoQSsx+6LGgJI+sQLk0wEoeY8zXOAG4pNmrrsd3WPwaX8fmzu9PmiP48rRFp9yjdP1uC9jmW7AaGYkBlveBBscUS7tc9kxAxZvOjyuVvDWkzHbGaeJcb3i+e01aDlgFijWFwa9MeiJN/48yxzw+NPG2PHcACkGWYwV/e556WedV5FnLAtjsMR1A3q+d8Jqnje5YibH/UFdbeYDFzjvovuDvgbcMk8Zb6wb3Od1x7zjefBIDMxi8G8ga1bWbjleI97MxGDRcyKWafvbHJMnliP2LfNcpz2Uxb20ibUWGCyfcIsrRWMQyDzglDempfmkcIfBN/rkeuyIScfSIZj9GACfVrTwNsCyAvLOzIrs4x//uIgN5JAG+APdfef92thq6Mr1GyHB8OxcWbnJXoho7R+zVdQfkxCKjxNenrzxgvAioE5eiF50sWC1gPci278gKNMsFuVYYNkObap0/yLlPvrmueeeuxmElMCd3R5xvFLKF8qanZvTRqOuzXpNud5AuZkl1Q5VlR6OVWh2Nb/d0qg00t78rPbmFpQqzGrSbqi6tauZzbpGjV1Nbj+k+toB9ZVRan1HK1vrQVFP5qoazs+rrazecu+9On54SelqSpupjkbtkWq9UQjPoGFifh1Mxmp2OsE/DCFbzqRVypBHcaRWu6MTrYkWq2XNz1Q0HORDbK5WZzMowb29tq5sNtTd29Ow1QxJkYlrdWLlsObmszq4OqPjqwdUXz2lb3zmS1q/uq5r5FzUQLlsEnRzkspokkpMlqnxUEvzM3r94w/r53/hPRpOCuoPEehbWisv64sX/n/G3gPa9uuo7/+ednt/VU+9u8gycqUZY0xxICEJgQRIgfSE9ApkZaWR8o8hhBRYoSSEYALGBmxjXLCNHdyFsbAlbCzJki1L7z29fvu9557yX5/f0+dmdHhm5ax117nnV3aZPXvmO7Nnz/5UPr+/lc8+9Lt54v0fbviZXaGACyeCitBJWoVenXCVd3zG+wCsH/zBH2wA/Pd+7/c+K1VBdWdXhVqFr4JLK5W2IJDhGQAWeeKu5ihiA8dVYcihz5zHyKkAfEgWS+63cbvbnF6wtXWuuW6OGoQoQe14rdw1aBvsRwU9AoXqbXOOKIy1us3L5LxRoCrUuF6tw0kaVy+YVqNCV+96jYEQcClveBYPMCEKLP3Cl8is3/iN3ziMh9NDrawRvFRDR8FoP3ymKp8aFyLodK7bZuhSAZZ1yAuCtEngPVkPfZfm0EWlLtCiDurWQ8gY60mi7chwZC+gF2Fv/Azl6lmBZqZDMLa28oPjDy96JAq8SYoMFCF1mnVdegl49LhBe3ek0gfe45s2mZySd7nOHHWpy6NjBG+mfZAm9J8+Ge/ikiQ0gZb0BwUrnaWX8l96V8DCNehRdSF99x3HYFIZC0ipw/Go70iLOtcny6jgUV0k/f1dgWE10Orcq54yaFd5iDrlR8vSQ+PvanDp3aP8KiNdeqz6TP73mm1Wlghu+G0uK8auGlQurTJ2eKPBD7XvxnQrU8QQyhraq0eU+twNbdt1JFXdPikLuDfpuRTjeE8vvH0WbFWA3HgSAVjcrBYNhdBgGc0DR2FgD/PkZYNXZTo6YfC767F0kEkOEnXga4dkQurnvgLDQMM3v/nNzZmFLqHdddfzyHSVJ574XPZ2N9Mqx5LorQIF45ImGajZYnWbKuidEDK83zKZ33VyyihV+Rh8qRDRWtUSFGBpHeklqEzH/yzDfvSjHz0MbOb8wPXNQXOm4olT118NUiXf0ZXN9Mf7GR5dy2BpMYOp6Rx/4lzaw/3stcfZmpvNwYljGQ9b6ezuZ2ZzM4sX15OF6eyzxDg9lc2lmcw+fjZT61easwKHS8u5sraU591xU15y9605Mj+dDz70QHqry+nMzKfVdivzOLvNIdj7ORgcZH5uNuPBsDnSBz2/O+rn+q1Bbp2ayU3zizlYXs27P/LJnDn9WHY21jNkGfCAg6MHHKCX1nDYxGbdcvz63HTTkdx+24mszs1m/cSd2Xj6Uq6cu5xHf++xfP7xR5s8XT3ylXWmmvGnvvFwP2vLs3nFl7043/Fd357+gCWyfrYun8tNJ2/KW37jXXlksJWL+9s582vvaXgTL8crXvGKhs/q8oHWlhNEBek4KQwFJRVwAbBe+9rXNgDr+77v+57lMZkEE1WpXkvYMc66wvkfvn/Tm950mJy225lJrzvdpM1ghyjnZgLIOclgOBpn1GTVx4Ox0TSZuLCv+IqvCDFXWPwuCahU7J8Cy/Z6XSBa54fByn5X763ea+lLOc69SotJUFUBhMCthi4onxwny1WwAkARvgAGjCrGmkPlmVcoA/tRx3OSBgImnnH+O+6+Vy1Zx3IyzU1dvpBP9ATafuWAspDrKkmVWaWrAl+lWlcQVFwm/FRhIfuYq8hf/lQ+0hol5lmAyivftT4VmO1D5kNrwz0EQxUc0id5g/dVasbiMB68RxmONSCQOrjuMpGAV0A5uQIgIFFn0H/GnzL4uERZAWMdc9usAve5GiMoEK2863sVIMkf8hBlaAg4VtK2GleVH6W1vK5evRbIlvcqz1Rele80LCyjGjq8K3gUZDmvJuejfKrMNH5KT5CyzLHS82WbKq2dA5RBfep93nGpm7Fm5Ys/P3qrlVXyJH1y9QzecskbemtM2H6Bs+NpuycN3kmDkDp1oBiM73hyT8+69KC8BtySaFQ3ucTTVSuYAhzhdhdg8TLv6GoUxXGdZ5zo/E/Frr3W5QUFNh20fjtZLRlQ7G/+5m82sShuwa6MDWEFViwZ4KniexK1K/QktHVWJq6C3T6JWGmT8RcyEe0FhOqah05MagUjZTRg5JlzkZysFX1XQQaQJBeYHrv1zYPmsOHVldVMzcyl3Z3KxuZWLmycT2thKf3VlfTZvr21k4Wt7bR3d7KfYTaW5jJcPNKc6Nvp72V2ayvT6zsJS0vTvWwdX00G7cw+/XRm9gchWdTO0kKuu+1kXvT8O3JidSEf/sTH02LX4tx8syw3arfTHw3TYgmKv/Eo871uhq1kTAoH4oBao8xdvJK7x53cM7+SxdvvyI/99K/m0YcfSn9nq/FCtVsz6fa6jcel22kOu8nqzHxuuflY7rztZNbm53LpyM3Z39rLxqXNPP57j+WhT34ii4tLmQLsdaaSNgkryOq+m2Nr83n1K7803/ht35LBuJV9giHPnc6NR27I2z/8gTwy3s2Fvc2cfcuvN7zJTtEv+7Iva4RwXdaAL/zNJNTiuRaorrzF/yx3ALDwlP6Tf/JPnrX+77NOZMa+CnT5TJ6iPupWmfAe6UsA3/A/cVjT0/NNbqs2qebZOEAUPOd1cnLQuHU1rcVoL2ldPQ6HmDM8OwovjZo6jxTU1WKuNLH95sjSo8t140bq0puKjPsKW69V72EV/NBAT6/Gm/NVWVQBMLJFYU3djAPzlPlPf1liIKmvywzICq1ry5UWXlc5q3yqIVaFsXKD58wNpvxSjlSlVJceDbGoypVrjgHPVh6RJyqop13yiMapZ7Q5DmZDB3ji0YMOrkKgUM0t5FKxcW3yP/W5LKVSoS6TPgpwXM60/bRXxebY40nlGuCMcaF+jGDozfPkfXPZh/bgIWM5kXfcgWZZKjtls3SmLOILkcfQgPKcb46zZfCuY1hprbJ2/vM+9QucVOq+Xw0mQQTPMha0QQPbVSLL5Z56QmUvP6icaat8o8KfBIP2QRrYXp7TyeEztpk2SA+BsDzAe4yRYK8aocoLwbh6jTLUp5PyrMo/xkM6eE4lPKhRxpxneZa5TnmAKzZqVHB2mDuy3W7miPTX0HKjBPfUrfBz9TBKqyqj6v+1XJ/VIJr0zotpoIFLl2KAxvB65zvf2aRpqIK1DgTX6TgdE2DgtvP4Ay063bHu9OC6gocJSbZ2GUlwZeOqdSo4k8mom7+3vvWtDbEpi3sIDwYDqxzPAcpN17MueycngwqBZbiKuqmbexUV085qMVKfQXzQRvcm/yNczKlkAkTjUXRVV+XEPekgwzppaC+7CqEVg8Xn3KW9jA7GmV1eyTxLtiyHXDiXfrubwfxChgtz2Vqcycr6ThY2NpOdzVwc9nNw8oaM5heagPLRYD+LT11Kb3c7TU5O8ufcfH16l9czu76Tqb1BRp1u5k6t5vn33pnrbziaR598POvtqQxmpzMkESFxDqNBk3dsbjzObMaZ4jy+TnJAqgCWWMft7J0/l+e02nnJ2tHc/bKX5//7kTfmsw+Ts2mYRYDfsJWZZlljKlNT3QZgbV+4khuuW8kdNx/PSdJ7HLmxWU5cv7Sexz/92Tz8mc9kcWklvRmOUJpuPGotjtLpjnLjqdUGYH3pq742Y0Dg/l4unzuT1fZCPnL2iXy2tZ+nN6/k9M/9UsM3nB/5tV/7tYdLVgoQBV8VZFrG1dtSLWCFx6QHqz5TQYzzygmsopA/vM9vrTvKIkbvve99bzMHW7kKsABUoCtirholwtkFJF1Nq/FkjUf7hwDru7/7uw+ToupFVjDJi/K79OC680JrVb72XWMtjMUQpFTjSUFXwYYCXtoYbqDHgXJqQDxt4h0VkEqzKjuX2vG28yzea5QccwkvFsaLXvEqTCvtKbcG52qUVW/TpAzTApdvVMTSTiVawZTtVuY67tVqFjz6jNazbVd2qoT5hgYqdpWq5zjSbpbY2HCkx4uyoZdxTnxTr8c9qSxtF3RlXMyppdJyVx9tMN2CgLEqXnMDUa5nsrLaQJoNyiXeFk+b8UqALGIGkfO0nbGsdPZ/dZA7IknBwjI4oI6xr8DFNjvujs+kYaFXxXiymtxSvSafCzQr+KlLUdCFuaPekX8pu/ahGnyOs0a5QGtSXjmv6KN94Vswo85zSavKGMeXMtx0oD5jDNSb1iFP0074TLnA2Dg/K61rYL3zpDplKKPJFPDMod6MFTRkzBk77gGyKN/lYTe1SDdBtvJC0Ffnqcc9Tc6d2taq/6t8438BJHyu88mVBr2sbujxN8YMvNwkGp1ExQoALU0qZ1eOFhoVMnD+rsyqi5d3QaJ8AEUEnEJI66rItjK3ApnyAUyAOerDeidOiW+uY/2w/MHSR7UEIIiDqFdAoaeiFBjJ4AopQZ0E1iJzckyievpGP0W1MAF9pX7eVaCrSIxDqIqoKgsnBksbJiHFK/HU6a20pqYzt7SQE0dWsr3Rz7m9nQzarXR63Tx9fDW9wSirm9uZv7KRjd2N7C+t5GBtNQcL8xmxu2ZrJ/MXLqa3u59uf5SNu65vlgznLm436RvYWbjVGue+F9+TF77wrlzevpBPbfZzbHUmU51Wk0ahS5A7u9GIa+j3s7+1mS1yU+3tZ9AfprffzvZgL7euzeWld9+SV7zqa/LDP/Ou7Gxs59iJlVx3/dFsXdpOq331PEGC6/cO+vnERzlUejG3XreWEytL6d7xwpy5cDlnTj+d3/ngb2V7Zzsz84vpTpH3qdtkcJ+Z6uTk8ZU8546b8rIXPT933PG8xiM2HB5kY+tK1s+u5+HVXh4e7+V0fydXfvDHm2F47nOfm9e85jXPErrynzwtjzK2upQVuHWuOGErwPr+7//+ph4nrwKt/pYfKsCq1+DT6nElKa0Ai6PMZ2YWMhzgXgdOXU0/0m5xOBQpG7pNnrB+f6sBWBws/V3f9V1N8Chzsxo1jQv7mezSdV7qSULAKVxUItUYq0aI7befgiKFs/NdAaTScelcAed8qqBWYakl6zycVLaMH4KNP/7HU8ncRSizYQAZVJcIKsgUkLi0WUFQVYz2r4I0AaNjzbyfHOM653l30qDzmn2tALfKHXlLo9TfyjA9TS4Fc9/YK/qkV0fZVoO4eRZFBUDhW5pUpQX94AnAvpY6AAlZT5kGhOvlqB4keQE+tAzjt5Dl1MPYeZg071IuxrweMPVBBRaVh00hxDvoCJZAeYeyNaYFKRo66g9pqg5y/gtEdCIIZifnT/Xgek8+kIYuF1bAZD3ypvKId+uqCv/LN9RlrFeVSQIt6Fu9zBUwSjv1N/2XD6gDmgmQ5X15QZ3KfXeyMuYmsZV/J3Vr5aEK7KrcQX/CD4ydy9uALtoA317dTX11J7791PDQaBD0VmPFOe1YVANQWlSvHmUyZ6rspny9fLxj2AFl2T5oWD29rL41ebCsxMmq+5LOi8Q562vS8zPZUH4LsJzUlAm6w3Ji0K8FsGRshTf18z6TC0Clmxo3N7+ZOFhmCmE6Vvtgvim9EqJr20+fDKaDiAp7yrBM3tHNTXnVWuE5y7Y/vAejKWBE7IeS9hmvhODL9lbB64SCWT0UurFE+qNcuNRPZ6qb5aXVrC0u5cz2eq6Q+oEInPnZDKZmGu/WzO5e5jY2s93fzu7SYvpHj2Uws5T2sJ+p9Y1Mb+9k6dJGWscXcn6ZLOmAr73Mrm81O/C+4hUvy4u/4r6c2T2f1//yr2elN502Sf/WN9Ibj5rA+l6rczXAejTO1vZ2E1PVHI7cSxZmF3PqyHzuu/PGvOrlL89PvfUj6Q/GmV+eyeLKbDbPbWX9yvn0segQyKNBzj35dG678UTuvuW6LM9NZ/n5L81T61t56onT+cjb3tvktlog8HR6pjkEnMpIILu2spibbziRe557V174onuzvDDbLINCv+2tfj7fTT6xcymPbF/M/k++vhmKSYBVhbNjr4DTwOC3E9hvwQVl4h2pMVh1zOsk9X+Bgt9VqWqRqQD5zRK5AGs8Jk5xLrs76+k0gf/jtFudTLGMi+eK44PGpADYaXbaopj+6B/9o01wf42/0uioRpKBmlqe1bqnv3XpyLmi4K3Ci7Lrs5Ng06B450Klt8qmAphJGlaw5vzjGd5FFqCg+cNbifLnQywbhovLbwrpKjeqsSMvCAihBX8C3yrALUtaILvkD0F0NQIrf9h+vvX2VOtcHqkGqbxR+ZNr0lNw6w5KeZbnBX/KM2RfNfzc3GS/ecdlpAqWUIYGQOslq3SofKE+8X35kLEydk4vGM+4JFjjg1C4JrtWLtOGCsT5380h/A9QIGSE8lTwnsxQ35ukcR17/5e+0It6dRZUftVA10ioPFL5x/ZXkOUyu2MqQBPQCKCr/lDp1/bCW5Xn9AorV9TnVX/ZN0EW7XbJTRAqz6orkRFmFIDPDHqvq0F1Dujtcl4L6pz7XKdv8AMOFLyWtIHlZD3cbqrTG+c7k7KnynRlq/TUqKo4RPxReVZvbjVc4EFAFp+6G1fgjnGgnOT9ZsXhPe95TwOwqsKgckGNQAePioMl2ptUJLwH0SGQxKdyBoPK3BUySQAZ03e0BCCk2V6pE1efrsLKILrnZAZdxe5o1Oqy/e5+EX1C2BrzoWVg/JS7ayhf5UPftTgcGGjmR6uzKlHBXLVeFZYKehkUa/tjH/vYYZqKje1BLm0PM9eZzU2njmVrsJ9L/X7WD4ZpTfUyJLvyzDQ+jKxeWk//8tkMelPZXz2W3bWjGU930t7dy9TublbOX0xv3M/O7FK2F+YynOplgZwQFy7l3ufdlee/+HnZnRnn9T/3hiwM2ukFgNFqPFndcdIZt9NmrZFVKU5k7qDYx2E/G0+vzvdy103H88qXfkne8P5P5PNPPp3BqJ+pmVZau53s7K3n4GDQ7HYj19fe1m5uv+lUnnvbDVldnM3crc/Pud1+Lpy/lEc/8kC2djYzHI+aNA1klSc9AWBwdnoqR9aWc+P11+XEzcczPzuVFmO5vZ/dvYNkdS3nOoOcG+3m/C+/rTmXD3D+6le/+vDwYHnRie/vSQAtj9ZlMecBsT///t//+8NdhBUcCKA1XrTevO6Er++oTBWUgCu8t/U8z2fNvVHS6/SaXYTDEUHuw5B5tDfVbgDWN3/zN+erv/qrDzeyCKpUsvJlPX9QwIJAViFOzntpVfuogqjyRJ7WGmcOK194bnIn0aThJu2kkR4GhaQKQuVD2c0W6VarAdQezwFQZcmB5+zL5Pi7XOF42w9BnksajlsFaFrVegsoexJMW46C3/oFIYLRCrKqAqmyZpLW3KvxMPKqcooyURKOqfSkT3pWHEtllAqlGgeUx0dPp94hQQLl1vgnaOkzjqUAXJBmkLvg1JxYAgzeAyx7diLtxbtRvT4qXJUi7xKLp4FNXfyuc716ixwTr6mH+C1d+B/+xYjTe2KbK8CqIFt+rmCpenA1xl3mEqCpz+SrCrL0ZpnfrIK6ymPSV5BMme40FUTZPoEffaOMurzofJFP9CSql/VK6jnjOWWI9DOWTRCIzq0f3gFgURbjDKAGYFEXjhXjtewr3xoltst6JwGU7bdfetiq7KpgjOfd4SpuAbDX2DH1vfNQuaZsgxYNwPISi1kAACAASURBVHKAbRQPKOR1BeLBogDdYE4UG2VDBVgOooGlTAZ3EtbO6x2osVsOAO1qUGDJAA3A8R2tB5XWtSwtCarwgYkM1rceymdCu/bvtmWFFYPo8ooMqwCiDVqflM2ktNxJ5erErhZT9VRUIct1ljXIB+YOyjNXDtLfGefU0eXMzM5kezTO5sEg642UH2WfmKyZmczubGfq3Nm0+sMcTM9n68iRDI4tp8WOv/1+5jY2Mn3+fGZaU9lZWcz2keV0Z+fTfuJ0rl9ZzK2335QjN5zIu9/x9nS29jNFxvejK03mdHpHstBxf5jRYJy5pfm0uij2YdoHycZOPwvT7dxycjWveOk9eecDn8kHP0SaAXaRJou9pYx7owDHWuk0gdp7O3u5/Ybr8rw7bs6pYysZL5/KlRYewYP0z5/P6dNP5szZ002CzWm8WK1OdkiUNU6mpnvNbsZhh+Xnq8tlo4NOxp1OrrvttixdfzRTy7N58G3vzP76RhP0/apXverwWKcKbKoiU8hWD4OWoh4B3cEE6AqwyINVAUz1Sqgc6/Kf8+xZkgavZMmR9Z73vKfxaHpwLs8yrzAUDg9N3b+6RDgk3r01TreDR6fdWILf+I3fmG/91m9tlK/1aVTotTLGhLYrWLV27c9kGzUiKphSyWqh6j2oIKjWoRKzvwIW54hApj5X26N7nvmLcOY5QATxOyTwNYaHUAJohdHSnPH4TNb2WpbgpoIfx9+x55naJ7021bDimnFpCmH5qQJsx8JvlQO/4bHq9arKVoWrVS4P89vyedeAYrxSeuz5NhbK/gqA4UvkvCsAymQBqjJUmWc/3TpvWAdtV9kou9UXgmzjeVVO8B9yjjY4v6CzilHvCoHv7nw04STPuKRjPRoN9AV5Li+bQJvn9GZeawlJL6D1T8ps2ls9PhoJ9kewJN9UnSDQcglPQ56xUW9Cg7rUbL/qO8xd2sV7yiL51eedV+qturrjDvjJ+U17mEsaItCvhrtQp0vvhs8AXKGj41u/oQE6tx7CTBlVb9ov2gcNkVvE0QGuMIpwOPA+Mo93NYAN6+AaoF7PqgYKdKgeL35TBjSjTpPZCto0HjQKXP6kXY6JmRIoS6BrmBBleoJNIxdZImTAFQi+5OSjUAgMQNKdOznwChc6SeVNfqRnTuiW6LxPZ0T2AhHepXMG1yksnPSAMpUUnYYwVfk4UXXfGzci07hma2CiSs4kfU60OjA8q0tZAa/wmrQwnTiCq2qtKMSrm9nJZf8qmJQmDhp1oVhNQsrSz+mNfjq7o1x39GimZ2cz6nTyyNZu9g+2muN1CGzfW5vOyvmN9K5sZbjXzz5o/Lk3pbt/ddfZoDPKkc+ezVJn2ASGb83P5/KNJ9O7eCVHO63cfuxo7r3rrnzkI+/PxXMXm+U8PEPzczMZj0bNUhRHD031ZpqDtFmTIr9pl6ztvU6OLszluTeczCvve04+/MgTedd77s/O1nYW56bT7nQzaBE71El73Ml4NMyFp8/lzltuyH3PvaPJKr+TuQwWV9Kdns7KXDcPPfjJPPTJB7O5uZUWu+QORunjARsNc0Bg7d5uRjvDDMf9JgZpenolJ2+7MYu3XJe777s7t995U977s7+QzafPNQDra77maxrPTp2EVUGqYCcFT/UYaK3qxv5P/+k/NR4sdhHWsqqSlPcU1tZTFbvvavXBCw899FDDA0xyd8QBIphPHim1v9dvjs7pldMLKAteJi0Fx+LIXypflzqsn/tVMVRL37a6NFI9L3oRnEsKOmMqFIgoIYOwfb9+a3l7rRpiAizpg3IzJqbuuORdxoTxVQkgg1gqgmZslAFEsInE8XTOCu4mx2/SIOT5qiSrLNPwqoKf8nzGPlYwJVBSYarcrwUyBVfUD90dO2WNYybA0FjWq+ZpGyod2yMgJm5EL56hFMwZ+IL2wYOe8FG9c4KV6r3jmqBe41Gjsxoejjf8rNeAdyvAFyDoDKAed2+rnLmnPtBwlTdU8gBuz8w1iFtDvYLo6o1yfOyvhrz9c9wshzZIhxoL51hVHlBvyc+mGKjxVdWwsV/VGyyIFQjV56tulmdrYLmgbrIOaWrf3EVfHQh1hYeykTXKDw0q9THlM14adHqzBFm8b4yVupTnm3CPZ/jC8XUVCRq42Q7a81vPmjylvKrxtTp91PE6bCbHXz3sGLmk6zhTjp5I3gW8u5wJ+D/cReiEqoJFYEEhMCQveK6gKK8qKJmG580Cb0NoGAINotYgUsGFAEvgJiPScXdDONB0gusOlMRiQOmHE1Fi+R7PaW1CFK0yBUudiLRRF/e1lC39VghyX8ZVCdB+3a26whUw1F3BVf2tZUibpT/9ImEiXpImvmCUPHFhN3PtblaWljO/uNhkLj/9zK6PNoHLx482+bBmADVkb9/eyAWOPTp1NGPSPQzJE9PPkSvnmuzuB7uDXFo8kuHx1dx2bDUvufn6vOzF9+SHfuC16eyNM92dzpFjx7N2/EjmV+bT7o0zHA9y4Qq5a7qZX1jK9OJitqbH2Rn3szgY59Z2L1+5spqPPHk2b//gJ/P0mXPJwX7GvWHmZxYy3ZpJa9TO4GA/K6vLuf7Ekdxx88lcd3IlV3aSpVtuT3duNhke5LFHH8vHP/ZANi5tpEMOLGLAWC6cmU5vZqpZplzurqQ9Q9qHTkb96ez1t7N8bCk3vuTWnLjnxnzgZ38+Fz7zaOPRIC8UW/lVnBXgXAtAOy8qGOBdLXitH7038l71yigYK7iqwq/WIc95jdhD41GqgCMJLwDcHac+r2WqpWbuL95VIMh3ggzn6iToqLQR9Kmcq0CS3z1rzpgM+ZhnETh4H7RCq4e39l9vz6T1b5uhxWRsie1XDjEWyCFiP2kbdZPBnvfYrQaQ4J6C13bSDstwblegqbdJ3rFNkwqqGqy+U/uIDBBkVFlV6SV9Kt/ZPoF7HZ/q0bLNLp3wHPUo92gfn2qgamRW2jLWbJSAlpTBM7wzaSRM0s2lReSqXgnnDO1UyVf5Sp+47lI19/Rm6TWpYJo2wU+2p4ZvSHNls2UR64UMME+Vsti2VW9HBVkVIDt2lg2NaxJUPYR1eb2C8DrvBcyCA0G+qyyO4yRoUt8JcniOec/fF/vI18wH++28nHxHgC6YFDDq0bMsgZTLffRZL5z35AG9bLS1rgRZN21ylYz/aVvNEC94wwMtr4JNBKW849Kt89N5Uj2D1Fflae2TbVHWyXfq/Ip5dLqIn+ifS6TQp9m9+Ku/+quNB8uGVBcj/7seavAoAtSJbMOcJBSupYAQ5X8GBuZBmLmdUwHqIFWhLkNZDmWbqoH/DXSkLgZOy0phRZkuI+qB4NnqjeBZ09rr0lMAVWuyCi8nrAKQ5xROldloD89artYF/dF9b7lcM/5BpA29BFj0l/JwkbJVH5BFGdv7w5xbH2S2N92kPFhdXsom+Z8OhtlrJZ3ZTrZW15rDnqc2Ofz56ey2W9k5sprh3HyyuJJxBlle38zU5fW0NravJqc8vpyjN1+Xu269MfedvCFvfu87G+A0NTeXOQQZ6RGmyHdFgtBB9q+sZ9BpJ8R+zcym15nK/nAzS+N2bm1387LpqTz4udP58Ce/0CwJri4vpNcfNglTZ+YWsnbsSFZPLKXdnc72lctp7W/n9luO5dKF3SzfeXeTGuLzn3s8O9t7eeLJ09nb76fXnspUiMWaajxcneleOuzwaM8kU+104Nl2N3fdcGMWTiwmS50MeuO859d/PWc+/onGswHA8hzKawmWSYDjM1XxysNVaTB27jRR4deJrlCrII6yrwU0avkYNyzD6FZ38mPwkL4Ej4xHhDDv+CNtCbvoCPQGoFGGbnSXjuBfBU81Dmp/qwJ0DqiEBCDMTwQbMsKD3eV754iKA3nicSmVnvw/Caz0LGkEuTTn/OB5BbpetGpoUY/CHQ/6y172sqZuaImQ/q3f+q2mq/bL+ip4qDKg8oqgmjbQLvtiGRVk88wkUHXcrUtLvgI9x3tSOVuXMk/aVk+bCkFFKRB0+ddxUU5TF/0AsLBSAb8Ye+K5cbwrWNIYFLgIsKjHMAyXOeEJ2kOdLqUp96SLnj++GV90Bc84Nnoo9DrYd9qLV45+8GFcaxiJdNXA4RnfYc5AW8qU1nVc5Uf1U9WNAiPnrgcR03ae1zNUg8r/IOBDP6E/NKdM3kNHSdfKP3XecF9Pi2MhD/JclS2WUWkOHevy37XaaF/19MjPFfw5R3mW/jfemyYJ8tX2uYzMOOl0mEwF4dKyThXLrCCJMjEo9VTBm8rcRjdy/i3BEs/kyXLcHQdX1FyKNg7N55x/4gWeoy76RF16jZ239pHfV0/buBrj5rnHrV/7tV8bW7jKQmHHNwXysCgdJpBIVYhQkWeEUY7MS4cgEESB+XmnghWVRUXU1OlyAo2tsV+UWycZBBLFQ1jq0/XrpKngi7q5br4t+sWg2CYHZlIZ2k4HT8vKSUe/qJf2CdJQbJTPMwqkCma15LQyKZv+8IxWhpOHYD+CqVniaATJJktjSa/dysljRzMYjbM+GGaT/EjdZG9pOQe9qbT3+5k/f4FEJ9njWJz5uQwZz24r81t7mV7fTOfKZhMAf7A8k4UbT+SGm27IvUeuy/2fezCdo2tpL8xlanEh3WEybpOgj6SWw4w3tjLstDKe6qXN4cstYkB2Mjts5dSonXs7rTz+1Pl87KHTmZlfyHXXHc/soJ2Lly83oO3IyWM5esNqtrb7uXj6TAZbV/KC59yYC2c3svKc5zZnH/7epz/TLFNevHKlCeKenprJbHcmnWfqbE/10utOZbbdaeLBpqe6Wex1c9fNt2bpusXs5SCbezt523venfMPPNgALJbMAFhfTHl+MUE4CbTqJGMsBd16suBd/1fQ6Ga2rDoX6jxUmMFXJvqVl+RF2s9ROgh1DA+212vR882xOC4lkkMIvnJuCAar0lDp2yaVnn0ThAmsEITkemHea1EK2lwmoXza7Tu0FXliMkitP+u0jmqhMz8Bk9BORY2wq4pBmaVColzazXykz8wbxkOa8BxHcdVzVieV2aQic+477lr/WuQq6ioXBUcVDAl+FOLVC1b5wfGu4HcSlNoWDUTla1UUKsSaGwla1M0Fyii8O9Abo45xRXlpOKtcVGrQg2fhNfmaegXA8r71yhu0EXpo7QuqaI/zhHIoEyVs3C/jqadUmck3YIY0JMTZmaaDd5TRPCPYMM6WPrAaQtudT/Jc9XaoDzQYlOMVjDtPNDRQyOZGdOOWY+28VzdVWUMbnZ/QBw+d42vb7EcFjM5baKPuUX9Vb5U86JyzTYLK6h2X17mGTrWPerIm9aE8psfLUKAKwgQr9ME4JsbJMXY5VaBZ+8UzNQUSPGX4z7UcHdVocvna8nT8yPN6/myr7/I875p7C93Bu4JIZSf0pH3EEDJ/SHaLLGYsW+94xzuaw54VLg6cBKVyhDe/tWqwAiGQg+7AGdhIIxCgXOd9GgK4woqcBGUiPonkwCmUqcsM6XQQhnXHHx2lzuqKhTi2g34pkCSqk7TGjUAIkT71u4zJQFdApBBXiPlNnU44lwb4bTsreLM8BaDWgUBK7wC/XQZ1IAl6B2QdJiG9zFJJP8eOrGV+aSk7w2EuEWTXnUl3fJDB7FT6LAXsDbP2+JMZk85hbjp7qwvZXl1O92Cc6a3dTG9sZXpnOwMYYn4my8eP5jk33pzLM7tZP7bUlNPqTaU3JpnoKDPtcaZayczeXqZIwkrmcxKaDrez2JpOf+sg3a2D3NgaZWf7IB974HNZPLKWm26/MWvLq3nqyTMZjJOZhbnMLnbzew89nMHGdlamuvnqV9yXM6cvZvWee7Lf6uXh33si73nzW5ulxLn5uSyvLWducTHDXqc52Jqz+KZbvSxOjXPX3bdmbXkpy73p7M10c/TUagin39nt500f/kg2P3h/I/hYKvqqr/qqZ3kd5H+/Hc8Kqr4YwJJ3GMu6TMhYarUrPOQZ3nHMJ4WvoERDAkECL/KpCpvfzEkAS7VO+Z/niTtisjMHAegoQ40oeMs5V5W6dQiqtN4VNuYponzd9wZ4CihVaFUJqTB5B+XGjjDqr8IKmtBnY7gMvOcZlE0NJJZmzu86XlW4CsIom6zu1IsiJggeRUiGfLzrzEs9LpPjXD0CKp5ar+EHPGfMiaDIuVu9DMpA7/GeitC6BSEVeFblrHyugFIQUJ+b9KTVXZCMrfGyvIscNLDd+DXGG/7i40oCygO5DM0IPgbgMK+gCf3U2+TYGnJRaaZyE2hRtnNk0uiGNsYoefRZjcOBlx0/DCeUHGVg4Jq8UoPF5WXbKdAyEL7KYY0E+KLyVA2RUWlLc9oBj6PvoIn0rUDK/+UV2iTIcFyVExVQqpsFT3p2KpiuMXDUI22kfeUb7tMv+yOvONerfKo6jPFF/wv2lFOCUflavVy9R84lynZHnjgCgCIIp2x4TxDFbwPenafUyzPU53vOJWml40NacV8a+A79NU1I9RZXLGRflGMaP7wLL9IOdiy7CcMQo9ab3/zmZuuV1hf/a6nYcIMJtVZ18Wl5OeA0SOKbGE7hgyLgCBgtABGv1lztmIOpmxTkSicM0KQzWmwwUPUm0QYmY7UKJYbtto8ucU4CRdqG0HCHhC5nrQMVgYwtY04KEEGSzzm4WiWTgtzfujEFWFVg3n///U1GY9yRBJqfv7if1bWVJni82+nlYNTKFzZ20m8Prh6QPDuXy2urmXt6I/Pbl9PJMMO56Zw/ciyZnU93lMxs72bh0uWMyU1F+oOFxTz/Bc/Jdm8z7ZluelO9LM8v5vyl8xkCRvsHGRNkvjfM/iYJR/ezt7WTPmdD9gfpzM7mxKnj+aqX3pVb1o7k7b/+0VzY2E1vbjbL8yvZH+5nZ28nu/u7GbcOsrSw2uTXWpmfzb333pHWuJ2DldV05xZyZOVI3vpzb8hjjzyW0A4SZh47ks1OK/1et8lAT9qI4zPTOcGOxk475wb7Od0aZXV7MwtDUnN2snvzsWz/6tufdR7hpNBz/K51vY5V9RrUd6qgE9BrDVfAIh8qiCb5gMlpwGcFK1XI13dUshUIMAeY7IAswQQCDF7mo/FTLczaRoEYfRXwuFSp8UMf68kLKni9Cwo1fjvPqcPjMJx/yB7apTVrPIfGjsCt0qsCLBVFBSz8jzHicyyVulEHbweB28g1YrFYeoc2trGOqeBZGis7VKx6IuiLxlFd/pImdc6jgD/0oQ81yo+jm2gLtKwC3T5VxWad1esnsJYfpIFg51oGbfWQu5yjIWB96gBkLaCLtumhga8AJpQDiEFW1thY50GdR3XOcJ12qQv4DU28fi3AyT3aQjlVMVIX76IjoCdtRffgFDCTv2l86k5wPS20g+fwZOkVpV/yv0vQk0B1cu5WGa1HQ30ILavxoJcKegqs1aHWowOgAiMdGV6reqXSui5pVr71vUnjpMoP/q88JIiSN62ngrFr6bE6hwTTk7xIHz2YmTaru+ucMX2HoFtjSLox7nzss/JKR4ZGj7RiPN3EpmHIM8oYytJTJgBEfhmzqKziGuXQJ41Cdj3yDmCN+tHRrbe85S1jGbo2gv9F/R6+6cnsdKIKhEpMrjvhtJLpPOgTK7oS2cGcRL4SmE4xAFqy7hio26wFWiJ+OiYDK9j9VrFRvl4qmckJIBN7HhLvIjClBd9cQxkoXCcBVp1sFbgqICvT14khEzmY1FNzfFEPbfngBz94eHbXcJQsrV13dZl0f5CD/jj9jLNO0D9n0mFVz81md20psxcvZWpvP9ODg2wPOtk+ucY2s3QY6+2trLV6Ge/1M9vp5UvuvD3bawd55Pc+l+3Lm+lu9dPv76fHsjEBs+Nx1o6sZoCrdmc3w8Ewc7PzmV9ZyLDbyfzKXO6980Sec+xE3vWhB/PkhY0M0sotJ6/P3PxMRgS0Nqfdb2b12Insbu9kNB7k5PVrOTI1m+7yaqaXV7Jy8435hde9Ib/76GPp92Yyd/R4WnPz2e22c8AZiM+stU+NB+lOJ/PzMzl16rqMF+ey9/hnM3j8TMYXNnL913xpLvza/wVYX/mVX9mQvgIM+RgPoUCkjk8VbFxnnBDm9brzpgpoJ78ARiuzeofkCRWGu6ngAZWRbbVslWsF9v6vN4JgfnJ/cZ3gboNx+W28IOVqyValx1ww6Jj5yx/l2m4UneEClKdiUoE77wQuPO8uY/ui4taC18MijXTfC8YmlcG1gAj0IR3DD//wDzfDx7Lg3/k7f6dRwIwtbWbc7rjjjsMjWEiHogFY6SnAqkAGwCroUF4IqOkjc756DlQe8tIv/dIvNSdj8OH5v/AX/kIjlO2byqECxuq5FGBxrcpewZFtdclIhUr5KntBMP3TOjczN+/riTWmiG94EuVjHkGeQ4kATIyr4znlovLOOVGVtR4+ZadxbPJFjUO1X8Y5ubyp3oBnaJeKkX4AsBgn8ycJdvQMwscCYcNRAFm8W/URY2eKC3WM86XKDvlEIFJ3z6mErbMa7vKPZVWAVcdf2tXxrmBI3pnUSXXs1e+TAGsS/ErvCpxsZ+2n5UivKsOUBz5fDYVqKNadh4wDdONdly0F1fIQ/CZtJ/Uj5Qpu9apxrfIkvM44U4ahSNC8eqioEzmJ0WCIE+2hDZTFu5RfPXD8hufojxsomqNy3vWudzUxWBVlVmEikamMF0CQCEPTHjhRaKyChbJ4Xrctz/AOAKsKRIGUHigmDh3ifRmJiS7Acu0fIamLd3KpkvK5J8K1XVyvikqLU0FOfTC+8Vx63ugDk99BEGCZCE+lqTBR6FUBZl/qZKqTs05o0bLuaVzwKj+uMdmhIzsLUZiM3ez8cuaX1rK5gQDcSbvVzu64nd3RMHtN/MEo6zceS+tgnO7+QRaurKe1uZOd5YWMVpcznpvN3vAgC92ptHf7WRm18pKbbkrvtvl87P4HsnXhSlaHHE/TxdWZFh6J4ShTszNppZWd3Z3s9Q8yv7CchWNL2d7fS6c7zvNvOZavuvO5effHP5PPnb2c7b2DPP/2W7O6tty8t72xmafPPJXpBbyFwMJxjhxfzm0rK5ldWkl3cSndk9fn9W96Sx76wpPZ6fbSW1ppUsa3SKoFMADoNIkAdzO7OJuV5cUm5UN3eipXzpzJhU9/NpufO507XvGyXPrgBxr+w5VLdvNJcCWv/+///b8PD9yuAGvyf3ZXkV+qCh0FQS3bOSIwqRNaryhJMPGkwGsveMELmjbqopdXVbzwrLuFFLxVGPI/z/I+bQRIoADx1jCHNRgUBPBfXZ7hPVNCuGNHZe1ykN4aFZf8jwCi73qQKRuPFcLTwF8tVUEkSlAFSzs880sr/logWGUhbScF+I/+6I82yVn5kGgVkIWFSd9NN0O6DmiAZw76/7t/9+/+oOE+vPen/tSfapZetY75VoYacGt8kUC9giFSetTPt3zLtzRtM7wAWrB0KQh75Stf2cR0ONZ6Bnle2UL9Kn4VHWOAzHBsHKvqoVBZcQ2e0rCE5wBSLLfxnoHvevNr+/EICtbl0Ulla1vlS9+3zYIXFTP0q+DAPrj04jwzB5TeNI/Zof3oC+aRSpI+uOIBjU0BQNnyHcAbfq0eGoObnavXYhI9Yq461JxP6haNB9+3Dg2mWm4FIdUJIBjSaPGe7+oJU4cLzLlvPc4nvn2ugl+95r5TjS7Hwflte2rMpc/4Xce8gru6LE5boLu7T/ntTkrADn/iBcat2VH/zG5i54M8B0ByCbnShf+RKWATxp9+CfA0kKADuh1Z6ZmcVba4ukCdpsUQ2FE+ZephhRdb999/f7OL0DisyUnKS1xD6CEIPbqGs6MoTIaC0Pwv8KATdkiryV1wEkrFoXtOlFjROoxvElCIwQSAwHXZwaU4r8lkCh29bfZN4Swx9BhVN271iEFU15FhEL1kWiuWR/sgLtdts8wsI09aJQ5etVC5BsrGYwfN6JcJXGkzk5d4ko9//OMNI/A5ft2NGbencvnKRg72hxmPWtkajbJ10M9wbyc7a8vZXVptgM3slStZYbcNinh5Mf215WwiiDvd9PqDHE8rLzl2PLd+yS350Ec/nO1LV3KyN5eF2enmMOUBS4SDUbMbcHpmNtskeNshqHQm80fnm+W/Tga58/oj+eYveWl+81OfzyNfOJ8rGzu57547sri81MROba6v58nPP5F9ztUbXWXO1bWlvPCGE5lbWk5rbjGDlRN5+3vfm995/LPZJJv77FyTC2u620uHdBnjZDqt7A02c2T1WJYXF3LyxEoWl5aylXFOP/K5PP3o53PD7Tdn5+HfbWg1CbAmrcKf//mf/38CWMRysSNRvnIsBUZVkFEvYwx/VKXHM3hO/tf/+l+H8pVEqF/3dV93CJJUCpSr9cs8qJ8qKJ0/vIcQYAmK2BQED8tkBuG6fGk7TcWCIlJBMCZ6DAxCtl6Njcrj1MlcEYjp7XBuUS6gzV2HyB2TXzp/jAmxnqpUquLRuNEg07CiDX/7b//tRgjzITeZ7QAMGCPDPVJYMNd++7d/O3/1r/7Va+nO33ftL//lv3xoYNo25STtoz8CKgO8632C6z/1qU815SJX//yf//PP2giDh5o/P4B4AJiyR0+hnjHaMCnjaAd0sF7Lcumv0lFrX2+VCsL4NcaFduphmDxdg3a4bKxSVTbyuypV20N7VdLwq+0SdCjTnZsCL0GBRg1jTPm00UOhaR+GBP2CF42NoQ/mY1S5C3r0ctAOeATZ64YR4400kPVi1Dgwy6l9cq6rO+hDvS9dpFUFddKxKvcKpv1f41zAVXUc5Qo+JuWD71lnNVScq7Wt6rjqiHHeu8qjkaGO06HhXKheXeut86c6JTT6DAuCxzQMoY3xgDX5cnV2VCPROC7eox86KqpRWfNrUrfebGPQeddQCcZdDy/P0gfuCUTFDk2ZH/jABw4BViVitYxhOpgNAQ3zUhju1zqZlKEthwAAIABJREFUnOB0nEHFYtY7xD2uYZE5EbnHAPFdG1s9AAIkynT7KgrDd+10bTdlQgAnpINewZDCRoAnuKkTQGEmk06i/wriFCISmHIMzJQJfWbSKqu/qyfEAEmUnlujVcyAN5gDC504E5iMPtx8851Nos3TF65kZws35iB7o2Euj/aS3WTzuqM5mJ1p4pZuefSzGQwOstNpZWthLn0CQ0e9TE9N5djcVJ4zM5NXf/l9ee/7fjNnSJFwYT3j4ag5546z7ziuhoOGWZIbjvrZ3dvLqD/K2qmVzC3MZnF5LosL7Xz9LXfngS9czGcefzpPn72cF73s7oxb7SZ+rD84yN72brY31zPsjzLCKzbdzZc+/5ZML82nu7iS3nW35Xc+cn/+z/vel82N9SYtRQYkFR0nvS7SuwF8G5uXM99bThfgNTXKfa/6qnRPnsqlsxdy4XNfyNxsJ+Mzn2+GHoH7x/7YH3uW9ebk4xuApfeA33iB6n35B9BCWZU3BFeOpYKs8giTVh6GP/BE/tRP/dShQv2Gb/iGBmCp+BSSfCvcXbbQ61EFlfOStsAXzMV77rmn4RliZvBCc91lLuoBdKiUVNjOX71VzrO6XOA1vdAekyV441kAG3PS/EYuA6g88BDA73VeSz+JUhWIAtxvDR7zN33yk5/M//gf/6N5lQzT//Sf/tPmf+7TZ73k7CxkbHkGr3AFWLQHJatiOhycJH/iT/yJw+sq/HrfYHyuCfomgRgACzrAPwIZPSSkZOHcRD/f/u3f3rSzKliNVMeiKudJUGI5Kkd5edKYlnd5nz641Z5xMUyENpqXrTGIVlcbXrIdtW7/rzRyHKvyV0Yqq1XIjFedP9WzIt9BQzcjAYRoD/cA8LSTe3pCzOqPvBRQqaw1XPjteYzGmtl+A87dvFR1yiSIVKfY/knelr+rcVINNdpRdYdjWHmgyiTnkrxd54bywHd1psjbdTVHYOO9CmirASNPqPMEY3ow1aVVx9e5zP8aAM4Ndarf0kCgRlmu8EhvxtJNbZVG0p+xYsXLvuuswECl7fKtaZt8jnd4l7nJ3OM56uG+clH5ym9ls+NN2Y1sJsjdxjjAWoQ2mAJgNs8EoiLX66tHRiTHe7rXKnhh629dY6W+a1mttoNG879xIHzrRuQ69ZljpYI5g9ydkIJFB84JrFtQQlfmMJZi0htmf53g0sgyq2J18JwIkxbKJOPbX9rtWi7PoKD4aPXBmC5hsk3fJKSzM7O5+7bnJgtz+exjT2bzymYOBgeNJ2d9t5/+dLcBWHtHjmXm3JNZOL+Z3sEwg9npbBxfyXBmsVl+W56ezj0njuabXvz8fOi978vTZ89m+4AcOSuhjt701YzsZFIfDQ/ICpEu2winyAQ+RUMzJn1Daz9fv3xdPnN+I59+/GyePH0xt7/gVM5/4enmTMGVxiU8n/Gon73t/Wyub2Z940q+9uXPSWd2Ou2FpfRO3ZnNpy/krW95U04/9RQmSLrtTkZppw2YIrg/7aYNJDCdnZ/JysnFLB85kt0jK1nf3M72xSsZnL+c9ualtEaDxqMDiIGnHZtqULz+9a9/FsAifseJV4Wak6laovA4vIghII+yKQE+xTJ+3vOe96yDwimPPFY//dM/fahQ/+yf/bON4pX3KL8KRQAZ44+XGD7lsGnqxcvBn21FQGCxMx94nlgst7SrvPiuQea0md8YUuYKg+9Yqga4oHRpmzl6BIsCF/iWegEQWIGUBZ3pu0pNoUu/mNMAHT0RjA3ecb1lKg5BnkQSDBiWUHcCA5DNccVyHmCVulQCemgQoryP4gV0/qN/9I8Ox4CcWV/6pV96eI7dpIKrIKXe4//qWVORVEVVlRceaOhjADbPs/xPElk/f/fv/t2mzEmvkPxFedxX1qqwKkiVJ+oylwq8ggMVhd59la80o53G8VGfSWMrUKh8q/FRZaG0mwTRlS6OF89WsDBpsBrX5NJhjYEB0Lskznu01WB8+yzwN1aWNqEY4WtzytFPQTDtEchr+Ah2a/sdi6ofbLv6bdIomrxvvyt/TdJsEnTqrNCL4neluU6Oyic850pSjU9WLvJsBVg+z7yERwSfzkvqc3mcZwTr8rBesqqbBVK8a121fuhTvbfWy3joTbR8ynIMXDbWK0o/wRF1TiEXKwjWm88YILsoy5NoDEtShgpqDY8QpDa0f93rXjeeXCrQXVuZA8RHBeYZUeCpZESsdIJ7eLhcT9UiRtg7EXxv8iT2alXpwYJ4CGADz0wqR10gWOqmk64DOwHssNaSE9+lSFEm7XWpU+aj7QrkyjQKfC0xBYAxBjAa7ZFZqlCswkKBazBnRe1OcsqEPi7LqvysW2vyfe97X6OkGmW2djT3vfjleeTzX8jZsxeytbmbdqeXc7ub2SE2DbS9eiR706Msnr2SuY2dtDLKzpH59BdXczA914Cfk4szec2tp/LoE5/P5b3tbPZGOXbkSKY7U2kBoFD6Y1zQ/RDlwTEt6zPdzKedTqvd7FZsH2zlW7tLeXpvnAcfPZOHP3c2Syemc+XM+XTIUcTp5PMLGY/3M+iPsr/Tz/bOVr7uvtsyPTuVzuJKWjc/J3sX1/OOt729AT3QZmZqOmkBsNg52clUq5Mp4vd60+lNdzO7Mp2Z+cXkhhPZ3d3P7qWNbD52OtMHG2k/A7C+/uu//lkB6nWcfvEXf/Fw6ZUxI0aGGJj6Uag6jhzIrFJEMX/5l395oyhZyq0fJut3fdd3Hc4NeIV4m7e//e2Hj/25P/fnGhDoXICXGFuWlthFyofyOcD5bW9722EdACiWmwBsZHgHeF3rA2/jhSEuyeNymAMADpYqPY7nR37kRxqQBPgzF4zl4VUhn5hHaCgP3vjGN+bnfu7nfl+1yBjazJKqAaUcAcTzpqDwJdr3t/7W32rAqAqa8vkomJ3jCnbu6UUDKLk8yBmRHo3iPLdMgSPXkU0/+IM/eNhu0jkQu6UMqwBc5QFd6maIGqxO2a973esa4MaHefxX/spfaWQDHirGCA8LH5YA4S8VwiT/fd/3fd9hSpyqlKshrPHGtarEKvhXOSl7VVgq4UmZxHPIVJWVipJyBJFcYwxqmdbvHOF9wYjtF4xUL5cgQPkmmOAZyq/tt2wVsTqCb/jLWDj0jdv9+Z/+eJqAy07GT2lgC0KV4cZnmTGcuqtCt721L9K9gthJACk/1+syoOCqGnHVyBNcqzfUvwJj52PNdVbrqzyiTtZrKcByPKrjgWvyjf/zvDGHAulJXUV75APncAW1FdgKfOpmNfWkTgbrFhQZG1U9k/IvbTIw3WVw85PV8ZHP+UZ+oHdpl3F+8JrhDG7KcS6IPXS8SP9mF6GDKdHrDjrBAgBLZkUwOLkFLw4413kfgaEVShk0AGtNS1PGcWdgtYAqU9EB3kERIOQRlqBPLRx3GfBbNC3z8225lCNgUqBolfEeAttBYPCMy3JwFH6TA6Kw1nLS1UxdMkpl1ArQoJ3BvZNAzMEGqGqFUQ7XXe/XcgV4YLGbhPT2W+/IzPJKnjxzIRcvbGaW2KyDzVzc2UufpBzTs9m88Uh6WweZu7SR6e2tjGbb2VtZTX9pJcOp6YwO9vPi2U72l2ayP9vNxnw7J5eOpDdghW7UgKuDzrjxCHWxbpKcm+pmZdTJTLuV2QzS3d/MdxIhNbOcBx4+nY9/+vPZ27uc0QFnBqYBSJ1uLwOWMMfdZukRcPbVz7shqwuz6dKWm5+by+cu5YPvf3/jRRkMhlmYnmOdMu1u5yrAGrfTWphOl8Sq3XbG3XGW1o5m9tYbs7O9m83zF7P/uTOZ6v9fgIVXQw9WFTbQGKVvbBu/AViMw6TQ456xHG9605sOD+UGGMBb1QtREccf+kN/qAEbxNAR+wOI+WIfgqnxaNFGFLbPAm4ALe9617sOXyVomz/idypg+2Jl/8W/+BebNA7wJMt0KP3Xvva1h49/53d+Z37lV37l9wEgHmCO0x76abzDf/2v/7UBD1/sA6D7k3/yTzYgAw/Xz/7szx4+iscb+uKJs3zAkdeVMy5n4k1XNulxYB4zF/7Fv/gXTRmA1H/5L//ls/KdOY95F9Bj2AM55mp7GO8/8kf+yO87+1TFSfmAWP78EM9F/BwyA2BVgSaAnmVa6sdDWsf8277t2xr+ItAeHhd4XYuOgHf+FOzVIBVkTcpkn6HPkyAFheN7ysUqi6Ct8SV6zY2b06hVqSmDVS7KXMqrMp1+wTPKUuVjBWkqaEEWbUNWcl0gbbwr9ejJNGUD5TO+5DxDURJWAW/Zf+Q1PI/+oV5XSShHOkAvN3dQp3F88KR6QXCiAVD1mHRX5tvPawExPUQ+qxNA8EabpKvjqANC8O848Cy6F/oYUlP7JBgTFGmk2F5Wp9SV1qGThDHXi2kojoDMMdBJoQ5zLN1EAR1w1piaozppeNbNbrQPnS8AtV+8D91dDUMW0T7jsqpXj/J0fthv50flVw0ArwmyDMnQGaMzymViY1XhIzzhdYwbffErv/IrY1GXAwcBK1qmMpgKAnrMhO9IHIksgna7q8ThPnEOEsVJAqPLTE5s6+ZbpqKj5KoxAJF6aQ8dFbRRjgGJ7gi0TxXpa6FUD5ZMJqoWIUsw2+h1GV+m1Gqq3i4nqIMnurd/1WtVhalChbJZ8qlbkD1o1cR7PAOD4dkgHgsa8bn51tvTPxjnwoUrOdgbpDs1nbObm9km9UNa2V/pZnzilsxtH2Tx6XPpbq1n++hCRkdXM5yez9aV/XTWL+bkXafSWZ3NlYVOnrd4PCutdsbDgyaX1f500l7fy3A0blIzcFTNQmsuvRwkw342dw7ydTPj3HLipvz2I0/l/zz4SM5+4sHML86nAxAiN3trlBFr62Miuq7uwPiqF96RW44uZnphOdurt+bi1m4e/PhH84XTT2Vndz8LrZmkx7JIL73WVKYGnQwWOplfXcnM3EwWlmayurSYwdEjOXPpfM6eeSon17fSYTfU+fON5wqAA7iQP6tSYRs9is4PXiGEsc/WdwS5v/zLv/ysZUXeJccRnhDiaRDyflhiwwOEh8udbl8MlAAS/syf+TPN7QqwUMjwgN4m7n/jN35jczwOc+w//If/0Aiql7/85c3cBaTjTZM/eJ5lMJQ7PMScp8//9t/+22c1BWv/3nvvbSzUGhfEQ9RB2SxhA+pYmvNDvwEVyI53vvOdDWDFE4PA54O3SK8Y9MCrB28Djlie5PNN3/RNzXXmCXOAfjG/jH2o3hWB0y/8wi8cgs7v+I7vaJYHnbMuo9FfwRlyhHaQ1uEnfuInDtuPp436AWzGmaj89MIgY6oXC3r/jb/xNxp6AnB/93evbqqgz/AQdVJfTdPAfbyJxHlwvQL7a/EEfMtfBVEVmPC/96yvljMJaqQl79UlE39zTS8n/7uMJCijvHoShssvyEPzZvEtQHDprcpJ2leBa51nym91jwpY8KB8VpYq9+EVeBbZqMMA0Aswlx8oQ5BFu6Cb+s0AdeozuFqvnQmv6ZPtE1TYF+kszwhwuD9pTHuten98Xp51qVZetN962azP/Hn85lmMyKpPXVYTXNlewZEem+oxtr2Vz6pHkr5r5FCeS3GT/EsdBvxDb59T38m3vFe9pY6pwKnyHmV6nX7SL2hgWRXcV953dYt6aFMdE/opKKNs47/hI8dbTxr3oIWnAigbnHutN77xjYceLAVPReMCCLxGvExnYUIH1s4KsOyEjXbJDOCDsEIY0yBdhhWo6IqsAwNQ01IxFb05YwRDug8FWFrUdr4STwuoCl3KF906WLyj+3GSUaRJBaHUbdCwqJmyjHGpVofvVSBle7wnM+PBcEsxE52+Q1uEnnmJ9BSSvBDPgGcinTp+49Vsy+uX0hn20mvPNKkbnthZz2Av6S/P5mBtsTnLb+Xs5QwGu0lnujmvcGNxOq31K3nBiWNZWpzLaGU6nfnptAfk2Wql30r2M0qX+A/Os2qPs7jYyyBT2WsNcqHVz6MZ5nt2ennRqTvyyOPn8lu/+9l88EO/kdXjx9PrdTMmxm44as4XHI5bIacXge6veNHzcvPR+UwtzGZjaTVHb707H/4/78uDn/69nL+ymZX51fR64+aQZ7xgve50Vq87lpO33dAclzM1183O5n62elO5/OSZbH7hyawM+mkfDLJ59kwDsAAi5IhSUNWxBCxVgMUSDmNaJw+CqwZ0/8zP/EzjAfLzN//m32zOAYQ38VRx3w9jCnDA4OAdFLzKmGd4D4uIOgE4pG3gfzwsk94u4pVe+tKX5pFHHml2xAFs+FAn91QczBUs+P/5P//nYTtI38BSHB/mMfMTr5EflD478FSqBIvrJeWZv//3/35jtSHQfvzHf/zQ+wQ/fv/3f39DHxUn8Vt49qAHYAYa+yG4HCDIPPzJn/zJsOTNBzrhgdL9Dy+rOBTUlq/c+cf/+B8fArR/9a/+1WE6BQGD46gHgjnO2EP/ukQIMAOAssyqFQ8dtFJtOx6sCjwBrLT7h37ohw77R7xfPZoJr2DdRME7jBu5uJjTgKwKtAB7fgDcBOUrT+RfFXkFWHodqmJRdinr6/KeqwLV2wRf6JXX4HWDRVWmPAd93HHKWKrsBCh6B+qyq/2yPXUeVrnLeLnUp+cMpab+8T2BFXW78gHA5TnKwNCoy0iGYZjJm3LwIKqXVKTymTRwxYJ+anyrv6pO0+stYKpjoV6q+kmQpT4Q6Kkv5XsNiiq/+H/yDEcAJB91DW3VSKEuy/Eaz9UYLNtbwZ9ts254SJ2nQ6T2zbHR28+z9EvAIhiqq0zybj0hwLAA56OgnXG2bOhdV7Aq8KW98nb1WOlwoZ2VTjyrk4Rv6OIYSzd5qWbsrzzcetOb3jQWSNTJJ2P4XZf7aLQeKCuS0R0oJ7reJbfIYp3WYLDaaYVGRcrGaNE2GJ9JVdGvS3m+A7GM1zJlRJ3EPOduvMrEtL9afhCSeuzHtQbKvtoHnudDG2Ae3c4OQnVdypxVQdgHGYdvz4E07QPjgNIVdOnBQJkxufCKEPRO3VO9qZw6eUMubK1nZ2M/3c5Mc0TNxYPdnN/e5yTpHCzNZjgzlZndQVobm82S22h6OuudVu44spZTRxbTnunkfOcgc6uL6Q7HTXqEdruVQXuc7F4FLlOtdpYWZjJs9dIf7GVzsJenx+O8pj/MvTfcnifOrOfBx57Kr7/j17K2RnA2MTWjjIettMadjFppdhaOh+N89Yvuye0n5zOzOJfdxbXM3HhHPvSbH8gnHns8Z3f3M7t6LG3SYOE1a7Os2Mn1x5Zz/a2nmlxYralWDnZH2Rgn26fPZv/02czv7WS8uZ39C+cbmqI8ORC5WncKk0mAVQW9/xN4TDlu5UahPvzww4eP/oN/8A8arwRjjpL+7//9vz9LSRJnRX3cB7TgefFDYDaey6o84A3iowhw9wOAAvzpjakGQfUCwNfUA8Bydx1l8D798APYq8AAUIBHCX7m88/+2T87TC/Ab0AiwABA/2M/9mOH5XAM0R//43/8EJS6HGR/6WuNTWNpkXK4zz2W0Pz8l//yXw7PttOaV6n5jGMIaAGQ8UFO/Mf/+B8Pl3UdW9qit9rcOsgmgCuA7A/6vPCFL2zi3qo3gnlZPV8Ad0CQfUAmEJulkUhb4a8KoBhvd2VT/+TSIzFlytlJAFIVWfVC6SFSeVQZKBhTeVS5Xz1ayke+q0egendcqoT3jFVB5isL68qB5Wmcq8y87m/1gEBFRYcXuMmO/cyyD6sZlRd4D6O6bqZA3wjKlZEe8WTbKMM0OC6P6dGRbypAckOGud0AW/yv8tVrwjvVE1X7X/VNBWa2SV0BHS1fgFpBTI190gFSvTbXSq1S6SxtNR5pI9doB99VBlWdJV0mwZMrWPK75dqv6oU2P55GD30WZBlTZwgRfa7eSQEfPMdHQG27/M23ZdpW5VntT51f0qcaGtJp0qli/1wN8x2vt97//vc3mdzt5KFrq1GiV93Gon8nKdf0QlXLg/uCDiexjAIhcNGa5kGk7FEbTmK+dYM62d3B4cGitMfUDTBfTWmPBeixCQbJVW8Z/XOnhW2nToCaYEqvm+BNxq3KmGfrcqK0MtgNxgb81C29vC+tq1BxUHjXJIsyAQzCfQCVB+piwVIO/UNpUo/HPOB5YdkJZUm7FxcWs7K8nPMXiVkhG20yyDiPEXc16uVgppv+3FQGM7OZuryV2dEwZO9c7w/yNS/6kswtT2W3Pchje1eyenQ1U0mAkZxF2Ofg543djPYGaY1amZ2aaQDPqL+Xg/5e9sfJXa1+vuS2u3Jpa5DHn76cN/7iG7K2sJLpqQ6PMtoZDFoJZbXGGQ3GeeWXvCB33bCUhcW5HCyspH/i1nz4Q/fnwS88ldOjUXLseFrdVhNsTzAXXrDbj8zluuvWmuD4QWeY0V4rO+1OhpeuJJcuZ/T0uQw2t9O+fKERWOSweslLXtKwtOOqMJyMwbqW0kWpQnN4Dz743u/93sYD4QcPFgqAcQLw1l2CKGAAlvMF7w7B6n6I48Er5dzTmsMLVgEWS2B4S2i/E9z+0Bf7JcD6xCc+kbe+9a2H9QCg3CEJrwMEK8AiZuhf/+t/feiJ4H/64ocYLZ4BWFbP2J/+03+6ab/KH76t3gvqqB4c2qRCI8CbpTI/eMnoI3KiCvVJ5U9dvPvud7+7eZXlUpflpIkyQ7nAO9Sr8Ve9d9caczyEnACgbFNe4MHSi8XY4hnE0OHDWPKetGBMJpcCiUvjPWUlmxkqL7FEbKoQ+1L7T5kVUFUwpBwRhFeZpyKt1rz9roqiAjLqgX4a2Mg5t7grQ91t5XhZj+UIeJSfVefIq9SjHuA+8s+EtHowUNDKPZ6hXe4gp07jZdwkxJyAj/SEWY5Grisg0Jp7euAo1/IoU+NWHejuxKor9Qx6ra4KVQPa8bTfelF4n3p51pxyrpC4tGYcUl06q4BOcFRlnGPiOMsXld/RQxohVbZYdh2vKmPUT/SZcZn0DNlHl3uhH6sJYgD1rv1zvjI/KY/+q0/tO++4IxB6of+leQXc9oexq7Fs8kAFWPKp9yyvYh1lsg4o6jJGsXoFWx/96EebTO71I0NVAe+EdoBEuFVwVEDGdTrixGfQ6ByWmzt8XLcVyBi8bTlaKk407hPzIeEsxy2WTAgmky5L+6QlwW/aZRCdSsiJQr2013ZYL+0wdqwiVgkuOudb9yplywQKMOujHSoc3d0uw+g+d20ZhjGIDwbGiwdTmtUeYYH1DU0oC2bDAibAWiv5xNqRJkHnhSubGRyMMjPq5vx4P+d2WtlvjTKcaWd3aSHtUScL23uZ2tnJRsa5745bc2RxJmTzvDjczpGF2bSne00ZB/sHObe/mxmC3ptdnnvZ2RqlM0XgOf0bE4mVe5Zn8sp7XphRazZnN/bys7/wC1lqd9NtDdJpjzI7PZcR8VftcYZBqCX33f383HXzWhYWZzOans368Zvyift/J4888WSe3tvPcGUpvdY4vRbpGVrNMuWpk7OZJ/C9nRx0x9nbGmXu1Kmrlv9+P+d/68GM+3vpHWw1AAtvBACrKgEV5hve8IZnLRHildCl7e4kvDeOL9//5t/8myYGzg/JKM3GzvVJDxbgRMHI0m5dZmJJiOzdtk3jp8ZgUQ8AS7Ct5VgVKM/AH5SNwq7xWtyDBgBB5jtCDFCuB4j7ALC/9tf+2mHGazLcV2D0Pd/zPU0cGzFW73jHOw77znWWXwUwLh3BxwBSvFv1g1cI8De5U5FnWPJjadHlQd/zN/1ljOF9wKIB4hyTA22M0XTXD89qBGll03+W1qsXjn4BjGgvcsXDewUTClatfMAvBiR95R3+p37AUwVF/D+5S5AYLHaAOnZ48aqHizI87qjKW+WTAEE55DMVJKkQXBIVhNVxUKYr6+2b3lD7XJUv9IQmKhWecWepfKsuoHzlmiCregOrAVuBAHoDwxH5Z5A1Y+dSkCBAI4M5yjjYV/qjXIfH5B3pptFrPylHnuVdeEc+q6APvqhLRC6P8ozgwjGgLXrbqkE9afyrX2ivRrXt4VvjQCBmu6ouUr9wTRpUL5n6sNJeWvCufOB4GTsF7e1bfZ56LN/NYrRfnUYbxBLqYMo0sz500VEiPwpw0X8CL4GWThy+vW+uM94zES5t5LqB6JSDrMYBw3PiDL4ZRz700cz9jLtB7hoJAtK6NOzcEsc4Js1K3Yc+9KEmBqt6VxysOplBj1qZThKIxnsCCF2txl/VRjkhAAMGoSkYnQwSVxe0gyhDSgjdg7TPHS4+CwMKkCTipNIxIL0KgAocIYwWlFYAZVa6VEZwUjhBFahet/3eV8ibvM/nZWwVvZPMwaRdeKxoh4eT8g40pd+MB7FB9A+FxzZ4D8u8/uYbsrvTz+7OQXY3DjI918ul7VEujsbZzii9wTA7x5aaYPVOf5A5EodubOXGu6/P/Nx0utv9fOHc2QxmZ9IhF1Z3ujmzcLrXSo9zAIf9tAZ7mV9cyDjttNJJtzWd2f3dvPTuO9Kdn8/6cJyPvv/DufmWuSyvsFvkah40yhqRq2tzNw9/5mwO1ru5/YbjWZqfz9TUYi7ffmce+PBH8+gDn8zlp85kem4mMyxP8lY76U51cv7yIOGg6VY7M7PTWTu+lhvveW5mbziRMXnB3vX+HJvpZuP82WbiE7hNsLAf3dP8fvOb3/ysYHCWmhgDgTnj6FzQomeZq8Yn/fW//tcbpciYAVzq0hzeCnYGOu7EHAGy/LBDENChENUAmjzCB5CGEocHBA0qQRQSPODxVJRNvTWGi119LBGiuOBJlPoP/MAPHLaD9ruDEZ4jBqyWBzhjKZOdjIAsP8RUAVA0oIyBgT/pC4Di//XzD//hPzwMsq+KX6VIuymXtvMsH+YA3igFpPNOGlXLnv9pEwC0eu/wVBHkDgjXckaYA1aZawpRhfJ73vOeZkeoS2PIC4Ayf46j7QDAV6AKPRi+rYfoAAAgAElEQVRHlfdkoltitNgNJyiC56xXZeq3z1SvlMClGoy2SYUnbet7FaBJb+upS1k856qAOsBxEWgYtqFCRH6ZpJT+cF9DWZ2iTtI7xZyrOag0UCov0Rb5zhyLllc3hdT+OA+tz9884+rJpBMCEKmecxOAxjJ9xgiuess26fnjmUlPinqxenrgI2gpeJPu9rkaHuow+UwQq353qayCV+klmKauql8rKOYZg8JrmI2613Yj8/QkVl2nF8/26XE0xg+gzpgJ1jXQXO7jOWRJzakFTzjPBffiAmjHh+drvj/5CP6RdytgFRBart5I5101ZqGlNJzkw2ZO4cHiBV/mIhXUicr/POMAVXd0bVhlIt4R2epdgVAIFhrONb0BJimsaF/mc8I7sfFQVevHsuqEEbFKQIGUA0s7TY1vXyrA4hpEtQ16oyrAsqxJhp9UijJltfAElnWHi3WKkBV8LhHC0NRlhlmPcqAslo10J7tshSB7y1vecpiElL4cPXldBgfj7G4Psr23md5oNucHg5wb7KeNJ4qjBhdnM56dSXd3lLmt9Zy884bMzE2RXS8HO5tZWFm4mlR0nLTIpD5IRv1BRv2DZDzI6GDvasA6XqnhOHODUb7hvnszt7iYjeEob/3138i9LziZ4ycWMjXTazLDc0A18Vdbm3v5/OPnkq3kBXfenOW52SZre/+FL84DH/94Hr7/gVx8/IlMzwLK2mmRTb7JmNvNyZNHMiQ3VruThd5Mtg520lmYy/T1p9I7cTwff+u782W33ZxHP/1QMw/wLrHLTWEKbVUKkwqQ2CPACWPDeOrCduzhlf/23/7b7wNYKE3uAUrqEqFB7o4xObTq0SiAK+KYBOhO8GsBLLMMV/BgrJUChqVKdi0yd+qRPHhoWNpU6QFS8MT5ATy5lMn8ZxlwMpCfZwBXNV0EwAvvl/EjtE0lR5vw/tUPXiqFlIpaY4MysFyVJwKbqrwYN5ZYpTHLcpw16eYX5YU7lqvHwnkJwKpLhIzRd3/3dzf9wGuuMgUI4yXTS64RSXA+fQOQ4b0CyNJ2wKZz9w8CWKS1cYkND1YFwsTZ6cHSU6BMrXTU4NUwngQFFWDxnrK1KmR5rgJIy5FutR5jXPTQIMuNXaU/9gne88Bw6oWmBmALsIy3dY5pIFfj2VhUY3tVcBUoKnPN6+Q9g96vBa6qMczzGlw1nERawzMeHQTtaBMgS9DENzGA6g/qq0Hxyhn1iXrVTVkVYDr39aALlgWDk2NcwVOdK9JAfVfHVAN+0stUAT20o049WNC2zsHqrNBb6BhBB+PIavvot7FW8JExbTWWVNDmRhdlijxIm7zHs2IKwZvl6hQyBkxHDG2tMW3Sh/F1XFypsP+uUkFTxlLQ+Syh9sy91kMPPdQEubv7gobUgHYrwbWqdVIJoMXMtYp8KyPYEMo2FxaNRAExqZyEEK0ygsJEhQax2EkoiqXO6qZ1YuF61I3tZFIZMggOJHXprarWhC5ILV0BloLIbwfD39KC3xXt6vlg8PVO8YwDY6CiTGq9ltcErE9NNYOJoELAu9yCJcUOMiecXiyeZczI9G4S0tm5+awdu65J6nnuyvnMDKezPRzmEtneh0l/ezuDqXaGSwsZL65l8dKlnLx+LXPz0+lOtbP39LnMLC9mFIKzR9nJKEutbpMHa7Tfz3Cnn8HBVtokhex1myW/lc5UvuI5d+TI0SMZ9abyute/KSdPrWVpeaFJNrq3O8ju5l5Go3H2+6QB2Wkyyb/shXdndX42o631dF/yivzOpz+V3/3wx3LmM5/N1MJ8OlPkb++kk3ZzCPWpI6vZJ6YLC7bdy/ZgL9NLc5m+8Yb0rjuRj73jvXn1nXfk0w987BBgvfrVrz4cJ+hLoDUTC29UjYEh9giFgIJQ2MvTjZXSauU//+f//Kz4JJYIUZrwG0ZFBVh4I/7SX/pLh7tyAVg1f9RrXvOaJteRBgL8wXhO7iIENFmHvMT4E2Bd208cE0vHZJSv7QBgkZbBrenEV1UvDrFEpB1QYQMiKcMP9+gLy9EsX/rBe8cuPOQFtIFnMYSYl/zRhrpL85//83/eKFtp6/zRU2RiSAW6Qt55R/vwXhmfBqhhtx9zwzgc508FEwp7vlnGrSkq6DtAEbAEyALIwhsss5Jzrh44X2Om/vAf/sPNvBMws5GAY5mql3sSwAOg4D0B0ORJAuRhM/GsBgHlCfocnwqgNG6VQ3oolIfeF8hKCz0YVVnoKRIYcK/KOmUw9Qtq9FyovA0NMQaG8VGu8039NdaIcRJcKA/lI70RtL0uWVVAYL/0RlTFbt+qkSyd9MxUmeyKiistpiDSIwMwcnlbUKOOEcADuDCKGTPlfM1AjoyH3/1Ur4h6rS5L6blyCbA6OgSdjrmGYQWa1REgOJZWFUCrg6uepZy6HEof1T/yp+Onx5E2ubw+ORbyL3Kohu9MAhZ+622X1+VDeQkaGq/JNcpkfHSo6EllHDyZxphB2uGyLBugPO8VGYDcg/7IKcpyaXiSDtWb1+Ck17/+9U0MFj/0JLmEpoCk0TC36LG68JxsAqpKFBleS4T3EEw0DgKZ5M1BYUJVt6AWKPdFuzA3HaeNDmqz1vlMLAblYsHXSV87LXIXJFpGBViCLoUR79s2+zlpKVRLSgtI4c6AODmdSHoFFWj8rnR1SYrn6xo4DIJHhDZRJjRkcuu1U+HTH8rDEmbHFsqHOpZXid86kqcunU233814NMr2aJinh8nOxSsZDvYzWpzP/m13ZOnpC7lubTYLC9OZO7KYC595LJlfyN6wnb3+KJcGe7l5ZjaL3XFa/f3sX9jNuLWTKZb95mcznBrl+PRinnvT8Vx38kTml1by4z/xcxn3ZtLpziTjTgOudq5sX1Xi5MXqtnLjqZV8xcvuydriTEaXL2T+Ja/KJx57NJ/80P154tMPp0serele2qNWOsNkttfJ0ngmu91hhi2ca620pjpZO3U8s7fckPaJo3ngNz6Qr7v99nzqt64mhkTxAWQQfCwpAdoBUdDt7/29v/esXW7E9gBkGAvngCkadIeToLMGgAOg8DowjigXsqL74ToAjD7zPkuEJJn0w9IUXixjD+A5xn0yBovdZ7RLAapyIP5I7xVlElcFLwC0aywYMVgE6yNU8EwRbF/bCY3wLtFG6v/RH/3RZ3np6AOxVsiGmqAU7xHeH09+wChSYeltqlnmqYNy6lKACpI+6a2tFjP9ok0IUHjcpU1kGF44vqsHQYWiQJ4U8pMeLOK+oBvAC1piDOLV8kBh2o9hwxJ8TVCKxw/BjrfRD3FsbjenHcRg1SVCAZbzHwA2ucsQPlXG6PlQPtk3+aCCCg1kFbJxIsooeExlxbeeOUGNClY5r8eu0lGwppeAeyblVAZSXgVU1fOAfmG8oLHpSTxfjjLhI3jM2GDr5luQVPWQsULUB29Xg1UwUAFvBaHQwOTPyljKgzddoZG3dETAAwBvfsOvhg8IiKAPMoZ5Dz3oh544dSPtn3RcKMtpB+1S51WQfS1gw3PyQDUILU/Pkg4CvTi+Y7C2c0T+ol96nLimd69uQLkWKFKn847OFPsw6dFiTle5pydRB0nVzQLPygPyAX0xBkwDgXvQkfESB1AfutHzKW0XBi7GI/0lxyTzEaPA+UPZgC34STmuEec8bgyHn/7pnx7rytW9W91/ghuYXKRL4Xqr7JANrhaijXWAqAc0SKcMGldIODC1XAmioOQ9FKG7BiiX52V+12YRuAKTCqSsQ6aerNv7FSzyjHEEDrJ9nBTWgiYnw/9P2pvGapZe9X7rHc881VzV1ZN7cNPGxjYkTIF7TcxF0UURgQRuFECCGwklikD5FgXxgU8gJZEu+eKIEFsWYjJzLDCCaxpst7ttt2nb3e12Y/c8VNdc55w64ztFv139K/29c9q+UY509J6z372fYT1r/dd/rWfYSeayHTJ2ia1GYF+c4zVDJ7DwP88IvtzHWJiSPapfDDaOk5OqPWTy3J131XJ/vt64drXGnGEy7dTO4aze3N6tm1tbdTCb1Oj8yZqdubse7E7qWK9TxwdzdfPapRpucM7UQnPI5+KsX51up/ZqXIedWc31F2ptY6F2Z526yVlZ3Vn9c+3XD4969b71M3X+2Kn6d3/0x7VzYbeGvYVaXl2r4dywlji1fThoytrd36lrF1+u73v/d9ax1fmqw+tVd72/vnH9an31C1+ql7/ybE27nerPD5rjGYbsslnl3VIna/3Ecs0tL1b/+Hr1xr26WaPaWurX7uKwXv70k/WB8/fUha89XTduXGsyApAgPv0xQidjledS/cZv/Eaj+3muk86OZxgfzlBKgsXWeggMjpW1cL/6q7/6TQSLrftG4Ox88+wnboL4sQvOH/SeaAtHno6Z3XoQrJzO5pnf/M3f/CacgyioY7/2a792+ztIBOdX8UNGic0RRxEsvqcOsluZwSIzxmGqAC3naRE88UMAxHfYCc4KvcTuyQJxL7LNjBdgxnoygyLkwnlFZHyJJA38KFsww6G5JZ/s31/91V81dbMhAXKnU00noYNJO/d7CFNOEbIuCuJDmwzYkCHr9ox+GQvkxQJ5fugbZIo2cryEP+y05PR+cQOC1T7JPV/F1N5kgWwg/+JJG7cs10+nejJgkyilXCjP7HgGoWK6hDZxj+cNkDOolPRxb05refyBbTaz5Q5rMR5nJdZyj47Lk/Y9e9E26VtsG/e7ZV985R6zY469xMr/9U08r59hfO0HfeEIDWzcRfUSi/aazNQ111PZb7KwZCndXedUlSTHBEG2zwxUZm5znEw6OO6OrY6eMiU02bbMSjn1RxlmA8E5ZdH2iZkpohzq9GzGbwKd+Md2tt9aYpYrpy2dPVIHcyowxzyzdIyR4ymRV5ckm0monSlTPyDzBJ++s5Dr7DL3xH6+AwPcgEbZ6LXvm6Uf1Ov6y0zMdP7gD/5gxqDnegXXDMgQk9F6DaHZKa61CZbyTcOjXICWDjFVIPtOQ6WcjNQkdUYWvuXeqIkyUBIzCzzvifE6HgemrQDtKDaBy0iHZ9LgBXmF2mb5DijtoX4jcVO+Gr9K7iJKypFp87cZKJ7LnSPc464WDVAZ0zafy8iVZzi6AUffHELa69Vdd91XB5x2vLNX48NJTbqDurq7V9e3Nusm15cWqnPuTJ3uV63PDerMxnKNOBV4oVezuW7NBp1anszXpN+tw9m4DkaHNTkY1cpgUJzRXt1p7fXYYTir945m9cDKWp1aXa///U//fY22RnXPfffVfQ+/swYL83X10jWWxNdsPK2bWzfq2a98tr73fQ/XyfXFmp/tVPeed9ULB7N66svP1Atfeaomo/1aXNmoztx8defmanllo47dfawGy8NmXRgvor4+ntZmZ1azhbnqL8zV5b96pL771OnafOWF2t3eaoiVmSkcNTI1kueE8jzTinVGgo+6xPgDmOzkYxwgWPkMJIejChgbIiBOMfeHBeC8l85xJHuUxxwQQODcAWHINNNt2Ex7ihAigWN2nZ66yIJ634FHnRxXQDTG+/ZypxxECOJH32gTp4//1m/91u12ksGCKArq9ImsjT+ckcVmAfSLwzPzJHeiPdaRoYfoHbIh4waZwjY4tBQS5Q9ZL6YsqYt3M7KmizaTmaJf9NFlDO4I1AZps8ED03os3m9nN44C/8QfCFYSUzJGyMe6xUfG5pd/+ZcbeUEoOULBqR1Amcwjz7D+UTJKfxlvM4ztV+UgF48GoE0spEcG/qCrEEfGjx9IrdibAa0YLF7ppBKDs898T9vbQWg7O0W5Br5msKhDvDRzZj1mHXTwrosxcATDPXIBmfA9Th0HR11miqjDV6Tp/LRR7dCgyLKdIXB6va0Hmc3I7ySlSUqow9kDnSdyAC/M4LhjMX0WfXCBtP4MGUMA0R9+9bFm/RyrxBfLlDjluFKuZMdxV1/M4Elmk1RLKPUPzsw45UUZri8zsZC2o/+ibrOdJmj0jY6//i9JmURHuSR5z+SKBCkzcPq7TIBQpwRNGWZW76gggbFM3889HiEFoccmyFYztrTTaUYDFu53zas8yJ2H9k9/0fn4xz8+I32ZESEFIRw+qYTvXWiqYNpEKKMoBaCCyFTpGB2hwRiMA9+OSvI5Bs9UK0pAe3xtiZEUAnFKDWFDsLgmwbI9CUZJjBKIMlpQ2fkUUFQi+u81yxUcJIW0L4lovuNRpu6CUNpjmWaizFAZ2QseScoEN6OWrNsts5TH35w35JTH3Px83XH2rhodjmpnd692Did1OJo0xy3c5MytyaSmyyu13O/V0vJ8Hb/7eF27945aHg5qfkBWr2o44hyqSXUORzXlmIbd3VoYDGpQk+rVtEadqt5Bp+7vVL1jY6NOb2zU//mXn6lL1/frjnvuqfseur96/V5tX92sfrdfnVnVwd5uPf1Pn6nvec931Nljq3V8vlN19q56adavZ5/7Rj3/1Wdrc2+nuqsb1Wl2NM7VwvJqrd99ooaDbvWJ2nhXYn9YW5Nbr/DpDHq19cjjdZKTeq9erMnhfuPQICgsdod0ehwG8myvpzrKOXONlD+ZGnSS7E6ue4LIQLBwEKzHgVD4Q50QAc/nQefIkuW0XtYJyWHMWaCemQ/eJUg/EhzRIzI6uaaLaAvCg13Q5tztSD04eDJQZE7aBIu1TQIbGZ6c2mNakLVKyA4ZQlAkAUfJDMfChgH6QrYPIvvtfmgPfXT9FjLCwdEm7Am99t2DjAPr55CBGZC0+cQlbVuSgF0wBv8hP/Qboshu0+wDa+IcD6blc9qXd0R67lp7EbvP6Sghbke9MFvnB2GWYOWnmCyummEQ0+h/m2CIoSkPI3wdFZ86wozOlVW7Htqhc+UexpuxAqPQRXwJOiOee0ApukNZrvXlk/Yy3sgEQp7ZGdrl4mmnbvRjtsl1UuqBhCJ9jPKRcPGd00s8R71sFPEEe8i8u9chhvyaAUN21O3xIOK/mSJIO0GRr55zrbA4LqFIXZVYJblMGUuaJDZm2PQfPu/YSWSSLLkejPbQH7NSSXDatpHZNsmH04guItcPS4Ich/Sptqs9Vass1fGcJk1iZj+UmcRQuUhi/d91cPp9dAhdZOoQPUOHwCoDBsfGT8m4mTlkRJZTO+ETvWsCl0996lMznACFGqXxgOt7qAiByxQlDXxvZCMxaBOZJE6uX6Ee6qMz32rO2Wdzi7fXnOemTMpiED0jg3aSEXAePCOtBIdMgWpYRm4qUkZyqWgqiYprVCcxkoSZWbAcZGkUzuDIcpNEum7AKU5Sy9yX0YpGSX88bM+MmEpqBg35AFD8kA1h676HkG5sHKvjJ8/U5s5OXb6+Wd1Jt2YsNj8Y1fWbu7V7MKvB/FzNrS3W+jvP1KU7NmpjNKvl2bTmOtOaHYyrOz6s+fG0huNZ7Y9HNZvjjKtZ8ztrXn3TrfPDTj1w+mTdeeJk/dHfPFHPvnG15ld5OebJ5r4hhzo0uwKJGA/r+a89Vf/xe95T508er7uPLdf+0mq91hvWCy++Wi98/fl67eZm3Vxeqpob1HBxrhY31uvY2dO1wHETs1lzWOry4krtHU5qdzZtpi9vfuW5ml64VINddk8eNNkJXubLK1qQJw4cOeMAWGuU2ai3c7pMAbJ+iDHilTJ5OjnOGjKDvnPG04c+9KHbxfAc64SwARf/snGBDNVRJAsihQG3CRbTUWTX0DN/jJ651xcn+x2LpWkT5A9A9YdjITiKgixU7iJkeo7+CWx8RzbKH9aqoX/uQsQOOaqAjF37h/tY7M2CcXSUMmkfC96POv8KB0RWi2wU+us0gNGjOwLJdJk542gF1oUZPEk4MgCyXVzLjADkuP0exrcbd6Z3eRMAi/OdFiXjRTaTOrE9+pTr3QgKWfxP2yBPSZTdrJBBH3LOoy9sS2bDzJyJa+2g1wwDsgbvUg6ZLRDbJCUSNElXO3g2+M4Mlk4wMdbAGv10TQy+xHOzJGHcR78MNnN6LtuCrNE1bET8hPSIv2K+zpvr9F0i0CaYR7VZoqQD53lfySOuUz+2i/z5XoIlaXMtlvWh72C8U4zcR9IC0oYec582rPPWb2WA7jjqr5Kc2ReCNu7DHzplqhwkzm29lhg4DUq5blaQoB5lC5In2u6auZS1+tfOqFpfzu7QRteYKXvH0WxbZgP13+quJEs/aLDieGZ21eSG94hv1Edf1LFMoKhzZkax53zLirjthgjb1XnkkUdmgLvkQCZqRsiOuODdTAuNSsNLtpeK68DQMJQJh0MGC2NxOitTmEluqAPnZQaH+lxcLFOmPKNZz9AgNa8QZf0qvyQtIyHvzYVxrnsSMJRLKgdt1SCMjDIrh9Jl+t1ILaMUp6aUt9kIGb/AKHmlfLeNokwMNMYqS9eIXUenwsjecX68C06AP3XmXA3mFurq9c0me8Xaql6nX5s3durS1e2abizUwsZS3XnPmVrsD2r3hZfr5ubV2hvtVndrWuPptOZWV2r1xPFaXVuvNzv7NVwYNkcwdMZVk+rW6WHVd54+XfedOF1//9nn6isvfKMOJuNaXlyqxYWFOra2UuPJqHYPdmtre6suX7hQH/hPfrjecf5svePUSl3endXlhZW68OqlevXrL9QL1y/XpflOHfa7Nb+6UicfvK/uWj9Ts+lhNceVdka1Or9UE878qmntd6tu/PMLNffqlRrevF69yW5DsHhHHGQH2aAPBhJkejyUU1ASzIxYATAW5UJ80BEyO9iR579AfARV9J31Ojo1shxMrVEvgAjJ4m/KIbPD/9wLsDNN5joKQB294D6+B6BNd3NNwNNR0g9+0S0IgYBLG8nYoJ9k05jaYp0QbSTzRR2Ui17RDwEduyLL4InNtE9cEERpK+VTL9lq2kW6nUXsRoDca1DBJxkCFppCuLB3sm30jf4IaNqr2TSDFtY68d5FfsjCQcjyR9Kic9Se284VEpen5IsXkgzLpO0EfbSZ/jE+6BJ6Qr/RA56lvaxrE/CxY3QFuYJ93Gvb3NKfbeI57kHmkn8yH57o7pikM8oMjP0F1w3kaHtitlkQZZkRuniurvmc+J8OzHrznpRfThkiB2chzDLyvY7J7AP9ArtyvDIrwjM4wszI5VipJ+K28jAA5f9MACTOu9ZG+VAGY6yt+eJxsd52UYZBmn9TBnX6rjqw23fIehZYru1UB7SR7BNlIj99ju1z0Tr9SZvhPrNZPpeJgrQTCQrXkH0GKTnlp5/hHteRpS6k/2vXlYQ8s07+rZ6qe45R6qzjbftcBydOZ5LHBBD3JlF3obztVg6OlUGqz+iDGXczr2ApS0SoHzmABcjEA09te+eTn/zkzNSrIJYd09E3B0K+lfbKrFA2TiXWWSSRoNE4fcCZX0BGZm15KpfPc92XyfoSy8zYmOXhPpUOYUIeHAhJnIPbHhjqdPGd6wFop0THwTetKJsW+DNdaFSscVGGoGY5HlAnKJnlkmkrA+WaUZAkmE9JFuUI8DzjdefhaacH4WEclMeiaha947D5ue+eB6rf6deVra26ub9Xh5Npdbpz9erl69XvTqs/36/Fs2t1dnWtdl96rXqTcQ3mBrU4v1j7/aru3LCGA7bkd+vNve1a2lip4cpCbe3s1fXJQZ3oTur9J8/UwyfO1hNffbke/9xX6sr1LY7Qqv3xpA72D3g7T3WmvCpnVBtry/XBD36g7r3zXL3j5HJdu7lTe6eO18uvXa7nvvpiPX9ts66vDGo66Nb62lI98PB9NVqaqyEkhYXQZM/m52qjM9+s6zocjerqG6/XzueeqeHmjVroThtiymnprpnBUMwUGsm5FgQZ66gASrf/J9lVX/L9lxmECFLIGz3zJH6uM2XndK7OTuMXbJJYGCVqp9TD2Cbgofe036jeqeMsz0wSGQUIH+VAvCD97pIRxCmbNrpBRcKZ6z0EMqNuHZiyc61Ggr4OkLYgd+UgyBu1twMl+g4p4tR4fsAnMo9pN20S1SYAb/e/ZdyOQjud28SEa27Lp62MI2uiKAvwZY0a4ylR4H6xIgPJrNvgp+3w8h7KyayTGGPA13YWjnMGzjqKJJ0GhtadbfQ+cSNJU8pZbFUv1eHEXMsQI7Eht87bRnfnWW8GtTr29DGMQ05tJdnMtibJkrSpm46xAYIBcfoUgiB9g2tvGFOzPPSJMTcLBXEyu6iNmqGTsIoxzhR5hIPjSJmZgFCW4oB+J2c2zPyJNZbhgasSmNSzHEf1UBtXnvo8bd42pj4qr2xn2uxRdSZ3SEzTbh2TtOMcf2UrLzEZ5EycBItP9UFS70xcJi4sm+8YH59B5mAXgQ5cycQJtk+gTZmeYZYZrEYWf/3Xfz1DSXUwKp6DZWNRJgSmorQFpoDSyFRsO8pAA9QMINGqEVMaPOUKLLSFKQ3uJ6MAgEEmiKy5ByGYVswoCfJmO4z+rYNPs2nuOsQpUpdGRB/NahlJeYZVKnQ7nZsyMdrQoIxIXfApqUwnLGim8evgUrl17Ay0OyudSmW8uJaOmmsClESPBc04U/o+6A/qwfsfru3tnbrBuSFkDjq92t4dNa/E6Qy6NTi5XHeeP1WHr12oLlM8g14N+sM6mExrjAPq9qo77Ne13e1aWFmswSKHfY5qsw7rTK/qPzp1R7371Ln65xcv1meeeKouXrvRnJPFsQpDXiPRH9bCYFjzvW5trC3Vu971UJ1gDdZCr7b3D+rw5LH6xstv1tNfeb5evnSjdo8vVXdpWKtri3XX3Wdq1uOdhJOa0R5eYdHt1Py0R4qxJoNe7XbHdeXvvlDHWa/XuZVNZeEw02b+qEOOPTJ17YiRt0aMHNE/F+uij+gPY8IPY2TEqxPkOvqILqB7Tg+YFWIsqFudFWCNrLSNBAx1xWAjSVdOpVtnBjO2C2fHgnYyJGRMnLKj/2CDpEfQQU9pA3plUCZQZfQr4ZKouiDYZ8SFLF+8MW2f5QvejtenP/3p+p3f+XNR3fQAACAASURBVJ3mXzJXZLCUkUFaAr6ko+1UMoPjd4kXiU9ik0cHMP4QLM/qYgzZjSnRNrJWLjqNo8rM6DvJVfYp7zF76Djq8FJOOsMM4HRYBg4G0YnHEi3HWWJkYJjYrqzFXMllkjZxR2fN87nOh3L1MZII7Mf7nYLJZSWUb2CRREvZ8X3qLP9TXgbjkjv9mplIM0joLJlpz19C5vgg8cDjKNhJigOmHXwv5orpkg1nKuijB9ZShwevpr7QD4MSnxdbcjy1I4kBz4llfOd6MgObtr9VxmbAsX+zYuqSmdgcY7GE+hxz9VMcysDQa22bVL9thzqbGa0klkmyJO4GlMjLTQhtIph4ZBZLmxFrKTuTF/aHcuEfECxs2x/POzMBo31L5Dp//Md/3JzkrgHwoP+rHM7DmnFyKi6NPRloClVWzCfPMXAIgIWCRroqSArOupm6MK0KmAFkECyNhw4K0CgVHcMYUhEEBQeWQcFx8iz3exq8KVXTful4JVgqmo5NlouMBCPvwUEpVwdbGao87SlAIypBPzNgqYDIEIP2RbquRUAGvmvJCMToV5lYDi+k9RDS1ZW1OnfqrtpiA8LOdu0wFTUb1u7Ng4asjI8t1F33n63JG5dqtncAC65hr1vT0bQOWQTb69ZgngNrd5ujF1i7Nep0aqc3rtP9bn3XybP10InTdfnGTj35tRfq+tZ2dXoACC8GXa3FuYVaX1qpVdZiDLu1tr7UnNZeo8Pa2t2r7rnT9dwrl+qf/um5euX5CzU5uVK9lflaWBzUOp/dfo14xRHkanu3Dmta3VmnButr1d9Yrcl9Z+ql//vTdergsNb6t078hWBxMKRZHg1QI3H9IXriqdNk/UzxI08dKc9wH/qdJIYy0V/uxQjRXc+NYQxdyyGJwvDVy4xSJVCSK8mCzxlB+ox6J9gaREnetDWnZ0h3v/vd725S3QQ/6BZlOg1jcCWR5znuwXbEB+r0OBdsyC36mf02wKFdOgTqQCfRU6fptQNBWQcvGFM/a9s8toK1XZDEdK4ZqOhU0gHkvW8X5LUDIOUpRoJjgC5ToNSPfMig+25FgzlJkCQmlw4k8bN9Oc4SIrHUsdXp2k+dRjoyMVbdPor82DafNyMgbrj+Td1y+YT1im3pGFPeRzl0g0BJt/ZlppVPyb025dot9UaykkEs94p7tIexoRwdqYvs6YvLJ7BH/AoYahbYIIuyIYIeleKJ7SwPMECnLOolsIc0YWO0Vdvk00XTjh2yow7tmmcgWfzSL7Mi6ZMM7iS/+oiUte1XjzxXivI9yPU2O3jrD+5BTtqzMy8SMp7Vd6Qfa9taOwDKzGdObao39keblpQgFxMC8gAJsP3Sx5rwkOQxJq6XUvfbeCweucyIMuQ9JmxMuiTewD9cHoEcGHPqpR9uDDDYoM4mW/p7v/d7vNTtm+bpVWjZs5V4n1kYO+D3GQEpCJ0V/7s4kopRRM8KUfmtD2GiDCipWQEcEeDPNSIEysNwYNsCs4ADYDvYAkuSE8p0EaCETBBDWK5VaRPIjNoEMZXIVKGRA9dlxQKj7UznYZnWn9G0CuygGYFpNM7949RcCEz9ArbkL+v1GmWx5oQ1WR5CeurUHbW+dqy2b27XtRs3asTr/WbT2h/06srxpTq2sVIHL75ZB1c2a7y7XyfmurU0P6yFtcVaWJ6vVV5dU9Maslh8MFdzw/k6nI1qqV91YnW5NpaXamfYq72tg5rr9mptca7Wljl0lMWow+b++f5cXb9yufr9W9NyO3v79cIbl2r1wQfq5eu79eQ/PVfPPvqlmg2rxl0iNXYw7tbps+dqd/dmjfcParSzU3MbyzU/mKsT58/Xxrlztff+B+vZf3iizowOa2X3ejM2ZD04GNLsoGvkMBbf3u6aKmTtex0lyZSBLmPQGhvyZSycUvPcG6cW6BN6Koigl9iTTsJggTZpD3ymYaMz6TgFwtQr6nH6xywsdQh0adPqMlOm2B5rh9yJm1GfGbcELJyKBJJyfMOAW715XqciGGZfeMapIcvl/rbzSKcg+dA+tPX2/23H3nYs3+r/tLmUqxhnXbSZrB96gN6waQIZIBd+IVqSWMoxmEwybzvS3g0KHSdtOh1MYgflogfinMFmG7szA5R47X3qsU5c3OZ7r2UQkYGmdds32+o99tO+SYa4jm65phC9ZcbCup3WM3uEjvKDHlFXZoUkLjlNpK+hPs9iM7B1TY2ZKGxXAkkd6DbkyKDbDWHYKaSMNkOqcb74IgMmdzc6PYcNuxTF7Cx6T19x5vzSF5cgQLT8nus8b4YvCVZbN9X5tDmPRMpAEfm42Qw9TX00G2OiRD3Tj6VOpY9xfLV5iXtmb9UFs9r6SK7ncgPKQoeRawYl1i2+Sv5tK3V7DIbZSKdrbT/PSOzpmxvPnOIFu8Rx/Ts6xveegMBYS8zEbtfumf1EPzq///u/PzNtmhGzUYwpyyRMZn8kRm8HVAo/QRZBJMEyQyMDRcjOY7YXakOwUEAIFp2DaNDRnIOlPBco6wjpOIIyssFYuGYmzjSywO10aWafBH2JkH2zXLMOysn7NYBktukQ/F7DSAKUBE9lpd9EG7aN/jLoEgH62DZADTSntyQV7HzLQ0jX10/W8vxiLQ6HdXF3u65uHtZo1q3u8nI9cHxQC8NuLQ/6Nd/r17HhtAbz8zXHgZ+TWc06HM0wbt4rOJuxM3BQxxeXa4nTbmtSh9Nx7XQntTC/VL1pFS9GWllebA42nXDWznTWHHp67cr15qyuLm+ln5urq29cqo07z9UbN8f1xadfqc8/8sU6nB3UYK5Xx4+t1gP3nKvOrNvsFuQ0eNZgnVhYrAmRUK9bo0G/Dt59f1146ULdMVyoS5+/9WJlFnizS84fHb1OSLBVNyXNEnk+kbfTFACWGR+jV/TViJRrGLPZSwkUOuD6o5yCzgyB0zipf4JiTh+ks5bs6/jUDUlWZh74m3OosC1sioX29F9dRacEkGwDukf/BThJqlN73OvUQ05VI1ODLwFdG0iilPbRDjgymm6TKUHZtrYJ5f8XsqUMLCOdGt8hL+VAJpADXM26kyFm165jlc5HW5dYau9v12YdRBIX+8FYqweJW+n0+N5sYzrLo3BaWfO8DlLSK8FK4pQYn+TUcW7LjPvFTu+XyPCdpIpPyZKZAvDZDEH6jZx6NiutU6QPPI/Ty+yguGr7XH/I/c62QHbQfTNO4i3thJjRbsqGyECw+OQ7roEpZl909OCB6zhpJ3Xyqx7wyTNsirBdfFIWfdR+01e09Tn9kNOrlMuzrmf2fCfP49NvZGbUa9SV+mlGS9tIHUpbVBe1HfWK/uiD9bdmVw0OkbckmjLlImaPHY8cT+pJAmt2MbOaJiHkGnISxsfvaJPBkBtS1Dnk5hE7Yj8yNFAW15q3L3DQKEook1RQsskkCBqaLFuClcIWHFKQGqnf0ShIAo3KKQuVMg1X4OYZCBadQKH533UQEjIVDyen0VI+9ytgrrcX2dJ+hGJa0umQTIsqeNum4vmMQhWEkjCl8idYJ5DmPQlGKmimRN1lRp0AhrtaHJ8kAEYfGidlm3GRBHzyk59sTqNGabqdbp05fqYhPtsH+3Xl2m6NxrPqDYb1r957Tx1fWaghZ0vNqiaj7ep0hzWr3q3X09S0ajy6RTh4SfOgX8ePHaveAS+ChvhUdXrd6vU4vmFWU151MzdfN/Z2mhdF92bTWuA1G0R27GRhXdzSsK5euFGLp07V5VGvnvrGhXr07x6t0XSnFuaGtbG+XifPMu22VJtbN2v34KC2Dvfr1PqxOuhMqrc4X/2F+RqeO1PX3rhS59ZW6tVHP32bYHFqu6Al2GJo6KbRE/IkqsmdTsrV8cEI0Wmm17Qlx0HCJsESeI2aXZdInfxgj5ZLm/g+IzTuUf8ym5QAyD1Oc5jtEuDVb0HPDBc7BjnXinKI+rE3sw180n9+2sSG+w1y0DOByfqRjQ5PANTZ034BM526oJkEqw3q2ng7SJE8JPh/O4KVpK7trNq23CZz3O8CWPpKFoupYNrFddZkmUVw3MTOJFlvR/psm/0/qq05zSEGSUwoV/0xc0MZknYxLQla4mU7WKRc75VYtZ1q6qJ1J9lTr9RzdFP7SjszEFTnkJ/4LWZL4gxyaQvtz0yp5Ip6sTP6rk5TDuWbjca/Sa7AVqcPtXnX6EiqwQYyWWaFwA3Gmx+DKPyWOo3ztkwxgTLdXEXd+DAIFmXr18z6mA1PP6lsk9ymfYv1lE1A4IaVdiCS+piY09b5xCfLSB+oDqbd5SwS1+mH7/ajjwaEkmptxLLUe/FawqMeax/wAvQTmTPjxU9m8yXPlOvUqfcoF9etcd2pagNlynJZgxlNsF/cN2kEBjTvIjRacMDM7LQjNwrmGkJBCQVuGsGgCdxUJKBahqBL5QjEdzFRZ0bgpvVk1dSFI+I6oE951I2waTcLhBWGHTRtKJh7jkkCZZuRI2gdjQ4jM0E5JZNsXafcToN6j0CSiv+tyJfApNycT+Z/DZx1J06vsstSg1dpBRjuz2kmZEj5vreQceYaSsIZTLcPIR0M667z99Z4Oq7rNw/q4HBck9Gk/ssf+I46tnzrLerjCS9n3qvZrM/bjjm7vXibYG9GpFM1mlXtsouCdwYe7tew26nhoF/7++Pa2bs1hTblPYKLy7V5c6s6s0kNu1Xry4t19/mzdcDZTp1ZDRa6tXVxpwYnT9a12bC++tKl+odPfLrGh7vVG3ZqcWWplo+v193nztV4b79G40nt1LhOnjtXNcCA+jVgynJxqfYPx9XpVT31N39T09GoIROc7eTUBFNjTu0gSyJXd/fkdK96ISjrBNBHgNVXTfAMZdJXd+X5XspGhm9lYTHgLL+9yJT7EsSOIultnTIKpE1mqCVr/G+mSaB0GosF29gcOsGOOJ2r0W/bcRp9ZqSLPHLHoc5MYolO+tMmaxK4owI0r2VdkivLSUfD38rlKPtL8H87giVOJFnLe7U1ysImmW6nfRwy6ztTucZUIZl1g0jlKC6afbE/BnTZfp/Jz9QFx9IMqU5D7NKh2G91IwlWG7fU7XS2BuQpm5SJuq3DO8pRt3UYx88vbXd5iBkL2+uUomQekuLidjNUfCeZkCS62w9bBvv4PjPGXPcQUQN36mQMfB0TzlXbVZ4uUcEv4ZNoj29F8SxGZZABLm10qYu+EofNNZ4HLziXzddLgU++o5H7xfQc57cjWIyVGTLXeyV5dhz0Y9oRZaedtbmAQYz6S/22zYDScU+CJMmUmLseinvAPf0a/1MOMlffJVyMC98xJsidPhrMialO7YHFyC9JGH+beeLTqVMJG+PKeIBtTs1CoNR76lXH1QGSHgYeEqwm+GUNlsJSIJ7LkeTIiAdBagAJWigZ/wu4HgDqKnsqc+EsZSAsQZh6VBruRwCmoWk0istAmH6lfnd3UU+CPmXTBgdVhUnWz+DwvSSQe1QmQVmg8/+MqPNeFbvN8AWFBGYJjkZn2T6r4qdyu87KKM31OC64wyBdp6YjM5oViIwsHHgjtcx0seaGRe+cw0T71laP1cmTp2r7cFr7nPa+fbN++gcervUFMlbdOuCUdH5nnJ5e1etM62DKDp2F6g+G1en3a2c0resHe9Wb7tbKXK+W5oZ16epOXWEnxtZ286LpjbX12mVXxnRSc4NenTpxrN754L01OjyoaY2rM5jW/pWD6p06Vdc7w3r25Uv1yY8/WmMWrvYn1V3u18LaWr3n/gdqsdOtbq9T47lenbzn7lsGQmsn41qobtXqUr25tVlf+MQnavfqrfcRclI5O1Xps6+BQQeJHk35qvsulnWcHDezMYyN5yNpuK4nNPrhWdfQqZsGONajIzQ7hQ5kVisdpnqaGQEjtLxPuxCAKBMC6Y/pdkgnC3hpL4u1IQVpH6lT3NN2+p5zxzPIhXvMLGQbdc7Ur4OXINxu1Ft/JLiLUQY02plYlIQkwTzLTFuVGLTr/FZ2nTadGCkZ5ZBa2olTZJMOTgDiTgCDnXGfmXvlx3hIss0yqR+2t40btj3xL+UgkU3nk5mn1GOJFXommRY3dGDK06kcZZ/jmvXrtPk0+5k6noG1pMfNERI7p5G416lo1zdZVjpgiZHOWFnSF8pmTLjf6XxJnckBz100m4JcPERTnaBs+sMz/A0J88w36iBzAZnBXxkgK1PtgcwUP9ZrpkoboI34S9+MQLvAK+4jOQHOuKYMO3Zdmlk02ixRcF2dhAV75McgDLnmWORsTSYZ2naTJEsMs59Oi+rXxT/rdVkOWOhUJfdiK2a0JUniq/5T/8WnyR4TN/ZJAk35cAWCHXVQspXTe7QX2fIpN5FbOGYSVZ5Hhuo6n3yXb7nAJpq1XB/96EcbgsWvQOeC7TbzNJJ210VGjSqk0QODy/NGD6ZzNQC3pOu0+J5y6YxCokyIBFkalBZWCVD5PkKVzUW2KADlZKpYhi1pSSVJ9q0iCVqCSDoCQShBvE2SEpjzWR1JgmHbGaikEkC+Z7AzTS5oYnwujETJnD+mDMmpEYXGkwbh6e60i75zD1ET0xkeQnr2zF0kgWo0Glenv1TnT/MS0Kr11dVaXVmp8fSgFo5t1PIyYNGtN65v1cHWTi3PzdfasF9z092ajbbr6u64Ll29Wddv7NSDZ07V4sqw+kwzcoJ7t1dLrC0YDKrX7dTB/m5Nxoc1m00bnWRd1mj3sPqra7XdnavnXr9cH//rv6/Tq6v13u98qN77Xe+qU+fPVp+IZn5Y3UH/FrnbPqgD3v5+uF+H48O6cuFiHR6M6xtff6Ge++pXajodNYDFaeh8IleJhJGhDsIxRh+VO3IWsF0TghyJwtBHxk6CpvPIqRWDCNcnmd1x8aXZVKc6BIXUr8zeCEbqV5IAQY06+HHdB/ajntNG2o2dQTjJ+kKWyMAJwNzrzil1W920ffRRnTKVn3aQWNMmPToX7UL80e6yb/8hxCjvadts1u19RwVJbXtukzbbqI4YSDJVzL2eMcZ1HC4Ei3VZ9ikxNtvruGizli+pEU/apDQJTgaF3I8uSUzVj8Qj2tIm7+12pPPNcRJLKc9Mu231viSK3J84J+YnwQL7XS+rgzaLlO2yX7bfPknInHnBtiAqOlbJj/bBc+isuxUNwg1yJZqSNfoj6eVv7QrHjG1xvxk27YNnnerT5xqI4Oesgz6xKxUZoEv4PmwPouBid2Vgxoj6JRZm+yT9+kb9oMFb+sC2PaojGaCLOak3+nQ5APeY0dNfSVpooxkkM5S2Qbl6PTNtcgnaxPPKiX6iE24mSLKtLPB16o27VeUy6V9zbMRnvjdjlvemnjuOjJNJI2SC7nY+8pGP/L8IFsKRbAkAAimFoTwA8VERVjsrpJOnHAebe9z9Jyuk8QiJup2PlamT4oOl03jS7RiA5844FyrgyJgz2hC4Egw1foUjKLTBPQE2QS6BLkmWzoRynaq0XqOqdH6pZChNttU2qZDIT7KE3IxSHIt2VhA5mkERhGyDO1oEetc98HoO1mP5CpDj68drMprW5s1R/Wf/+l/U5vb1unbxcm1d26y9ybgO5udr1uk1RGlucbHOnzhVa8NBnV7q1x3Lszq23KvXN/frlTdv1OWrW/Xed9xZ8wtkEG+B02Q8uaWInH/GOezjSc2YOyTCQoaTqtHOzarhYh0Olur1zZ36x8e+UGvUde5snT1/ugYrc3VQ/ToYHTTP1+Gktq7s1NbNnToYHzblsIh+68pmTSfTmk22azY5aE7i/emf/unmvXKSKsdbx+WnRu12bf5HV5F9RkYYs2Rd0PVTMiUgMdamuqlf3eWaO1ucbuPZdJhJlgUiQVMwVS8FHXWd6y62F5zVV9rBWixIJ3rLVAe6YqTNNTMiknqeVX7aeDvyzTZIAlLWSYC0j8wiU554863IVRKMo2y0fS2dyrf6WxtOh6rttG0YbHMNjlMUOE8JOLsOyfgbxbve1TFlzCX7SYRSRvZTWaR8k8joCJSlBFi8TBy0LuVstrBNsiQsOU7pqM0a2SblZF3aVJarf9CZc49nT+lDwAmDcJ7NAEYCkwuSqV8HSRuQM88rZ3E1sZE2ehh0O+vsEQhOQzpOtMslM+ADRJoyxW/qoy7XIlKHOE6/tX12OEqMeIZNOPxAsshkoTNmWlhX7HFF1GlgbV0p+7RF9SCJvbJXt9Utxz8Jln8naU4dlbi4bIeybJu+x/LT52Z7DPjT5pCD2fNM5tB3ypO0Guyqj9zrq7wo113ObbtxlkBMzgBXfW/7huQG4pN+2cxo58Mf/vDbEqx0FM7fUigEC8KT0ZANlqEK9hmF2njuIcWJAuOQfPcPAswdG9xDFA3BIqLmOaZxUCy30QNkRkJGAqkwtjGBNxWC/mQ/j4pivb8NwCqx1yWlGrZnVBk1IEOdnHIxXathSGRpk85P8FDGfOciTPqPbOyzA6ysASFk5bhYluCuM0ZBGQ/+56W/kKw8UI0+UtaP/av/tL78T0/V019+tq7tHtR4fq4Gw7laWVyoYxtL9R33v7PWFgZ1arFfJ+YmtbwwqBt7h3Xp6mbd2Nyue87fUesrC9XvkZ0b13g0rv5w0LwD8RawQ7xuncjO353q1uTgZu13BjWaW6lLu6N6/Ikv1e7WTrP2qzfHW6c7NenMN+8xnI7GNdk9rL1x1T6Zt163+oN+nTx9ui69erEWFoe1ujCr6e5mEw3y/rgf/dEfvQ26ArJEQTLklDfyc50AegjRNyAQ6Dyh2q3ETlm7RivXklAG7UjjZew0eJ1Ark0wspbo6Ix11BlIpI7mGgGnHNUx6rfvTBHyChj0hiljz4ShXxI+13bQBh0XjkkSmM40HY0gbn/TESRot/sggGkDBjJHkSJt7CiC5fNv91yWm1iQDqDtvOi/JBq84mws7seecIQ4VuRpIMT3ZIvd7ex0Cm1CPuqNpJWyxK8cT2Vtm4+SbRJeZOi4Jw7lc205Zxsai+x0bh83IHESe8x+OXWc5SKjJDY+qyPMDRQSvCSztMMshMtQsBv7bsbBI3pyQXLqTK4ZpHxJT7bNsaM+X5/lzjuDXA955n93tqsDEiKnlnLWweN0JFaSBu7hoF8DKb6HcJFMwObQGXZ7M34eacErqKjDs77oi7qYZFm/lETXsZScJMnUZzr2kkGJD202qNAuvIY8GAt+zBTSLvrtMh0JJe2xLsvhXjNZrktMO3amQd1AHh4sSvnIKwk+z1ImtmZGE7lKNLUrs48mHtrkO0mn9phtpx7Xg8lpmj597GMfawhWMmfPsNFwTD1SINdQOqJ/hUljEJrEgk8HR5DiOe7z0/VYDgJlu6iMT50WmZRc1AeLz/dCUX5GQipOkp52NHgU8OZztLGdSveZBNe8xt/ODQteuZgco6AfOkUVGgCm/bTRnUaUY2ZDZeGaadGcJyZaZjwYXGTh5gGnCV3A51gpb9qrUjumPM9zrCdgZyHZC7f4Ks//7hd/rv7xU5+vf/iHx+vi9Z1aPbZap08eq+Pry9XtjOvU6XO1sjCs1bledQ53G/K1vDjfrLEajw9ruLxap1aXijNEp5NJTWeT6vlCVohVl00Q04ZgdatTQ45rqIO6Me7U4fxqXduf1ec//2R947kX68q1zdpHp4adGgypn62N0xrvHdbhylLNBv1aXJivxfn5euDBB+vS628253YtdvZr/8YtPfqZn/mZ+sAHPtCMN33X8JwWw2i5zlSZW3FdFwIA85zn2DC2TnFIqj28T31iPLUvp+y0s3T+gIygT70Yvrs/aZu2KBEXWNu67f+ZgfYZ2puBEDqCjtE+wJ4pCvSL1DdOg3s9xJY20343Sgie3CNIKUudvM7QjFuSqMyGiBnKo02YksS1783+Z2CkLNvBUvv5b0Xc+I66dSa0H3khHzeaKE/wEZvEvslo8Iu+Ae7oCItife8kzyBH26iN8r/Bn0FkEkOJiMTMticJS7xyPJSR46BM7F+bWEqQJQWUafZGrLcsyhbnxBgdkm3X1jJ7Sp1mhhxfn5OEtbEXGetQaQ/kyqAWeaLHbVkwXuquGX6DT8lTBjfoNQG+Qa1ZLEkN5dtuA3zqph7u0QcQBDtt6Jojxw95Sea4R/vD7rE/++/ZS2aO6Qfl5gGsLk9QD4/ydeKO45F6pC6ZiaIOp/r16dq6BCjLMwBzByflSSJ53uwTOiBmqfeWk0kaM1JJ8pIc0XZ+xUjqI1ssqcw+UrdZUQ/mRpbuwnfcU/8oJ4OOdoCmfmUfDGSaTS1/+Id/OJNJaiQIMFNtOnaBDgUCgJNgtYEtCYvMWSLGc06BSExUfL5zqtAD+2TEnh0i6UjgzvoTSGxHgojl5XdJlhycNoApeAFIucmmEaxZKsEqWa5EUAdJPzzVmzIEBx095bW3vSMn5EIfqMtMIEBOu1EWynF60uyCSiJZTtm1pzi4h52KzzzzzG08Z4Euz/y3/81P19Nffb4e+fTn69rmTr37wTvrOx+4q5aXFurLz75Qz7/ySvMaHfYV7tzcqdMnTtf3ftd31D3nT9fqynzdODioZRajT2+tser1OC/rVoQ+m96KkCFYTOWxHbHXmdXifKdZxzVd2KgbB916/Atfqi8/+dXa2tqvXn9Y/bleza+tVL87a55BNjdWhjXuV63Mz9XacK7uvfPOJuu1Ppir2c5WvXHhlQbIPvjBDzbThI61jsxMYEal2IUvbUXWLlZnTJwSYGwERDNaudAz12tllKmg1S0JFnLBcXj2DmNj1Mm9OuA2YVbHJPICmwFJLlD3mgESfSMz9653vasBR0931/ELuBlhajO0R3BOMpBEJu3IPrRBPvHD6FFwa5OiBNwEwCQKSdbyersenbqAmY4q24rtYWdmNpCFuMXfArMkAoJFmWQFyTzQX+TKkgdsTWwVN5Bh9tPs5FEEUCeT8tZRJq5JftLpqB+Sufb9bUdl4KB8xFLbJdabzVIOlitW+n1iaXscn4rGeQAAIABJREFUU/Zm3lMmTlunTHKqyCBVmYKr/BjQGuy67pHr6DiOUV9Ie7EFSaOBK8RJ+zZgMcNDORJu+2nwZTaLZwm+DHJcNA0mgTEQcYMV/Ya7i2mDZIDnPFiTsim37f/aZEvMSPzR/tRDPpWPJMszvZztULfpo5kn8RK70MdkfTnGYlbaIH+bSTfjRD1iqLblMxIcntG38Z3Zw7ZO0SbfvmGWStJsezIgUJ/9VO/FE/U59V9db9ZIcw6WBVqIbDE760MKG4JlhxREkpg20BkF6Th4xhck2miVGiVDaWDmpva4x3ODcGhJUuxcm10eBfCSIkHbe5KJ2g+/o8/poIy8EwwRtGnwNvhYtgrnoKAERoVGSBJOBxuHrMNCPqaI+R4jE7h94TPXPATN+qxH0BWQE9y8dtS4ffazn60vfvGLjfH+z//j/1AXLlyuRz712bq+tV8P3nW65gedunz1an3p6Zdq92CnqturIena1eX6ke/7nrr3/LlaX+Vl4Z26ceONmh1Ma9Dj0MN+k8U6HLFzqducwcX04Gh0623unW6nOXB0OKja3tqv7tx6bU8H9dlnvlpf/OJTtbd7WHPDhRp3pjW3sFiD7qy6DVGbVHd9pSFex5oT5Bfr7MkT1a9ezfV7dXN7qx7/4hONQ/zhH/7h+tmf/dlGxhqvWSlf+6KR5nQa8vJ4BXVKUqsszcoa8TnWOq0EuLZxp20J5JIrCVHaW9u5GgUKVpk10vFIupOcSbKQzQMPPNBEyIAlWRqzVxIrgT8BMh2get+2J23Pe5FHArzlJRHS1myrZee9ea0tjzYgZ9nem233mlho2YyFJ/XrHM1Om4FPkinByNdasb4NudJn7Jc1WWS0cjwNzHROyiwJdZJGMSf7Is4kacqsgXXw6fMpF+tM0snfLiXQCbfJsXhJWbbXMU7sabc/7cLvMtjNwDi/d2zNBLnLULJl/50F0H+IjxAHdwXSZuzae6nHKX4DJ3Ux7dyyxAozfI5/Tg2aATVzou8Au82q4f/QEdpFPxgjz68yg6UP8J2p7l5MWUuY1C3bp1yPCk58vk10fMOFWWv7b19pO89ILnM8HaM29qXOp1z1dUmyJE3tbG6SHTP1kl2zSfpvPj0Mus0XEo/SN3qfRNU2azNJshJ3mmU4vItQx2ujdMg8aMPSgBESaVOdgFN/Rjc2TsOTuJkC5LqpRP72OdcFOZB8OniUIft33pxn0+klSUoDbANvAs9RBMu+ZlpShqzCOiWqjHTQ9pH/jXaUR063cY17uc8F5pIrgUQym4vfkUcuvoRMYbxGMTzDgkgjPtubSiDJzb6nAbZTol/4whcaggUg/Nuf+6/r/Okz9eSXnqrXL2/W6vygrly+Ui+/8lozZbfIdOBbIHzy2Hq996H7a2F+oZYWAbFBDUY3mqnCW7rWawhWA/TMV7+1/uoW8PeahfANMe9V7e8cVn9hrW7WsD73/Ev12Oe+UHvbu7U0t1Bd1o/NL9WgM2uOjBi8dQo8i+lPnzpeJ0+s19Ymr1Tq1fLiQu0f7NXjTzzZEKwf+qEfatZhuehb3TSLqNPkXnVWwsu9rh0xYOCTNhvVumFEG2M81HeJejpA/rYs1z1mNiPJTJtEJEmWUGm/2iJ1o3faeoKMYMuz3IONs3aIH3czJTDrQI9yyvZJxyMGeL39TJvYH0Wy2jadjj1JwFHkqk2wjpIjbUryZ1Ao2DeZ0Rs3GgfMve4iJStlf7TdHAvG04woZeE4yVB4nh/LHjgnCyLL9zo4MQLccxbBcUtSmnacmJukSeeVOke7zF5Llux/ylC5WLZZWO6RnCX2WlcSLMvgPoldXlPH1c1su21Wp9vkinYYvLiezc09Lmq3rWAYY4g8kWWewyTe8ul0fNatbGhHriMym+m9qUPKkXuo23WQjr2ZKOtUNow5OgKuO/7OTCR5wy7pA/10kbx6K+Ywbtqf453/p07YXv0F7XH5ENl5N5eZ/VHPJT3ci33wvdcc59Qp2ijZT99jvfpVlxs4xs5iZXDXtncJNHJKwqxPNpMpTmdCSR1vBzJJoPN+9T6xKG2o84lPfGKWZIfGuktP5uwiNRroIklPtk7GnpGABqsBUq4pWMkKnaccGbHHLdjxZLvWk2vFBOtUbDt6FMHymqlPQdayBQbbkcc9yIRpu32RxCgXIxMVSkcl87XtykSiY0aBTxfsJSnVoBxMnTftZmyYJlT2KKBb6yUCgprKmwDO30ZNGiSfTnXyN2tFHnvssSba/qn//F/X9333++r11y7Ucy9fqL2tzXrxxVfrzQsXmynA48duvYgbkrO6tMCLa2p/NKmlxeVaW16uO1ZZIMlaPHh9h3XqDbkic8Vvc0jp+JaTaUCT9+51ZjU+nFR/YbV2u/P11OuX69OPPlrb12/U0nCuFpdWa7C4VH3IS5d3kw2ahe4LC8O66+5zde78mXryi0/U9v5eHd9YK4jfZ7/wZFM+Lzj+pV/6pQZEACudmqczKyv0HmB2Ksh1cDzj+8zQbxe9O+aCm+MpmOiQKZ+yqN93SprCdqoeeapr6I5OWP1P5+gYqytmsqjPVwHZJ8rJqEwQs8206z3veU9DBOgja/LUafthgJOEST2yDdR3VOalDeZJerTJJF5JutrBVLt+ZZNleo9ltskE/RZ7tDGcGmMssWL8cXqQKnBLx2hf1B/KRvae9CymMKZOOVEOmWdslil4ztHJHU+ueREnxF7qyKmS7E/KK4OqxGn/1pnrrCjXIFB9bY+l2KdztAzKTFwVk1PfExfTYXHdIFIMbeO449h2aIn92gj98fxFZlr84VnHk3slSfof7tO2lCOyz8yxtqMc+HRnsbrj+PCpTbt4PYN79ECfmOt/7Csy9nwsyaqE0SlGMJly3HhGfZJLPqnPusX6tn+VtDtWbQzRlpym4z7XUDtNSx3quPYunmj7bT9m8JqkT13PADGJEePqTlKx6/YAv/UHbVPubVLOLT6nX8yxVp/0P34qA2UjPki2uM+lImkTnb/927+d5TvXKMgMEp3RGAVdGmM0hcCN+Pl08TlleE8SLI1W8OF/t8Tm4CYoJomRyDgVwzO+tZx6JBRpdGYBjIwEWYmSypBKxT0ycP6WxadTNKrgOQmjQpeoWYeO0mnNzCqYVqXPGHqClEascdFWnanz0lxj+gaDo36iY0gXSiahEyRVNp7JlLgKJoBbr21h+oKXQrOT5d57766f/Tf/Ve3f3Ktnnn+pbly+UJffuFiHu5wrdUctLq5XZzquzmRUs86kvvj8C7V9cFDry0t1YnWl7j93rk6tdmvY41gGNigMmoNLR83pupOaNQf73XrVQa/fq/5cv2bTTnOy+2B+uSa95Xrj6n595rHP1pWrl6vX9GW5anFYvRnkd1aTblXncFrzg349eP+9tb62VN/46rP16ptv1tLifJ05daJevXixMUe2QjNFaGaHa8gWB2rWAXnxvzt6AGnPw+J+t067e9Do2/F3/AQa14BIfjxuw52KTm0YfFAe0wO5QNexEbQEGfVYh0VdptYFA6NDy7N91G92lPIom4NHiYyRCWc40Q6jfq6ZdU6Cof1qh/6vg1U+bWDM/8WddI75t7boZ2ZuBMN2JkE9F2t01hIZPpEr4w6hcvqd6y5PYJczbTOrJUinU0GOTv/odLiPe9ARMoOUyXdc49wxd2yyqQci61glcUwSQ3/bBMzplMTSlHmblIoLOhEdnfik/MQdZcz/mUHIcVa3JFBmUzIbaGY/SXQGJI4z18yQ2Ce+E8d04I6339ke7sM2WfRssMw1xpc+cp+bC9QNxzb1me/sr7rb1i1sKXFWv+N0Wfo+fRX90zdoS2ZsxPfMljSYyOngbxFS3wyA7ngsgudLSjAh8WkPPm9Qb5nqAGWnPah/9AO5mdlXr/R/bd3IwMsy9F1ilDps2yXtiQPyB3Tbddv0wUylM0Zm/bEfEg7qBt9jc2Kv/cygxKA1s1B5fwZdiaHJGcTLTGI0uPfxj3+8edmzCmPjzYjIWtMYuF9nkOlKp6kkUEmuZMkaDAquYO1MGwwkb2bYPDaA8lVAnJ7KrMNScfl0d0FuERWoHAQXMOZcsqlcwSUX8emQ2lkFyqFdtE/wpA8uCkwFUzEFEfukkaaTysHmuo5RUoBCee4OY0D7jLjbUQPPK590ym3gcpy4l7IfeeSR5gDSc2dO1y/8m/+iNtYW63/9X36neY0OU33sBNzhpb+TqsFw2JCj/dFBc+bVRnO22a1dpnNLi3XnxkatLs01C9wn00mNDljwzvr0ac2mo+rWtOaGc9XtD2s6XK7ZZK9mHOewuFST+aW6uH1Yj/7Dp+vqpddrNhlXzXo1msyqP2Bp/azJii0s3DpU89v9QLB+/ud/vgFa3wXmNJ9T0uqJwYWRSo6thFUnJqglKc9oiDKchkBHJelmiJw2Zoytz3ao1/lM23mqo+jjUZnVJNveSzsEWOpADpxoz6JsQJxF2ZBt1xxJEtIZ6QjzU132vjbBSueZJKg9dgmKb0ew2s8kQfF526PTE9uwZ4+McR2OUxK+6kQnoH3YlyStEuYkvzoTwB6Z5riSIWRdFnVjtxxECpHN9trmtkNLBymh996UV1sv/c7AWdLk/1lPm5CqI8pWfFLndVhJ0MRFsxG2O+0kHbG6rpz5n2dS3pmB/VZ2jo+QcIifZqWwM/52OomxMDutP0kCeZR+ivdpgxI5DxpVxyxLv0KfkQ3t01dRDjJV98Rm5YxMKBd/CFnPoyTSt1E22a2ciaEs8UB/ZfLB8v2UCDrlZgAu1vk/92UWymAj+6pfy8wU/TApoQwkgKnvjnkmJnyOOpCbwbDTsNq2Wcpsi3W09S3HzwBBPWzjqAFu8iafT6LWEKwUtOzVgUfZTIUnSwVsPa7fQfO9bVSU5Erlp5FJSjyiQGVrd9BOwJoBHyJKiRpK5dZWo0Xvpw+0GUVQaSU5GnYSCPooQ6bdPCeJ0SlKsOwL1y1D1qri8b8LpDUWFcIsm4DM9ex3RobWlSCqMTvw1EldrOOg7crENKk7JARJld8sSlvmCerKkWc+9rGPFa8A4ed/+pVfqlMn1uvf/W//V126cr15lU6HaGxxWOvLq7cAi2m+QbdOnzlRc/0BiaWaTKbV6ffqvhNrdWxlvtk9yAL3bof3h7E4fVrT2bgW5ji24tZ0YfUGNT/gqIZeHbAzsXq121uqxx/9bF28+Pq340/N9y5SVU+NevifjN9P/dRPNceOoFMZqTkNjkzcMaajlAB5qrIA0nbiAquOhOfRLXcC5RoMdMFxFbC0Jd+Vxv8SAfW9nSVmrNV3wcRydH58SqzUcTO1YgBtxY7IsLiphfPRDFa0r7cjLPa5LQPq1WbyWQOstxvUowiW91pmPtsmV5aftqDzYhzMPFEPbUZvWDjssTE85/oN7YYxQN8ZU7HGDInliG9O+UiwJBs8z1o3D6skI805WZ59poxShyRAac9+3yYBOqiUjViemG72RvvQwepElB//Z2Ylsx+2QZz3WXetch0bQxYSJnUxiYzX1BNJnf+rzzpS25YkjGs6f+rH3zhtpu1QpwvaeRY8IEvJNc8zkhymrNI5i/e2zYyHmJE643IMcMMZDdpA+/Bx3ss19IFffYWY7TonPh966KGGMCFTdqOiW8jGo2PaC9PFQ8oSwxwLx9Sxc9ovpzfpt+8xpU4Jk2WkjiXR0s7ESYPGtBF9dhL2NhZwv4v8tQFnE/DRXEMe6qSYmgFfO5sl11GH1PvED5MZ+n1nh9RLSartlRt0HnvssVmejisYGMnQmFxk6QCxkJq1CQqfigQjhWgDUSTXlaTBANo4MZUchdRgKEMyYtqe+nie9qh83Od0mIxYByCh4x4dlmAlCGkMCSZJnnxWgenMqMNrkqhkvQ60xsEnbXaak09lmQNL3Ro05ZpNkWRxTUXiOQyVsiC8kkKILvd4GJ5TB6m4RmzUZzRtf2gXkZHveWKMfv3Xf70BfX7++3/7c3XXHafrd/6PP6hX37hYN7Z3a9bt1Or6Qp1YO1YH+7x0eVzzSwt15typ6nNoQ7PGqupgPK53nlqrU+tLNZjrNW3udMj6kcGCVI1qbsg7vjh0lGxUtxbIZkGsyJySHp9br0c/83hduPBKQwD4bWflAAF/jOIon3EDRNF5niE7w7jgzHSkTtsCeG6oUIbI1sgySYtjn9GReiEpApBcG6BR28aMTnMc+J720kczx2Q53JUkSLvbyOjUFL16LWimHquj1o0csFP7Spk8jy5AsrDvL33pS7enVzxYT5DU3iVU1iXIpeNPgpUETHnomMUS7VZbaQdl2mybXFie9wuIkgnkKEAzPq5nMZPh2KXz1FnohMElSbME1nqTzHkmnVOElu20ELs23RTBphIwVpKVMtLRiyHqmWOeMlQeyk9cl5CKA35vmZn1zKUGBoRtUpUOrO1kqNPAkb+TYElQ0bU2IT6KUNv3xHFtjjHIDAjP049bGHNrOQrThUmOfcZpdMYIv8R19IL1rJIyn8t22ld3ptE+Z2ZMDLgEh+eox3MLc0oXmejfvA8/x70SH/43W+MMEKRRnCcB8T3f8z2NT4Ck03ba7Jlgvr9X/+jieBMs2lq+Q5G2JDZJrs3uq8M8m0Fg22/xvfITF5x50tYN6MXh2wDe+sNslTt6M3ObY5QEr02IxSz5jQRRkp/4k4GFpFNfK0mVt5jpopxmM8yrr746S5ZHX3jYgw1NA2akwD0MoB2zASq/jXZ+mftxCmS8eMbo0Bc7JqFJofg3z7gLA8WifJ7N9z255os24AQ1QOviGRmvzlCQMNXMM0aVDhT3OHUkuZIEpZNABiiVxuD0icDI9wyOZEDFlCBlNGMEyT0okcTAqUxBjvaYgjZTRfshDXyH0ee78VQewTUVnms4F8CFCI4pC74nM8a4ffSjH63Pfe5zzTh88F/+i3rvdz5c//4T/1jfeOm1evPKjeaVNBsbc7WxsvaWA+7UsZPHa3V1uWrCeVbsCuzXxStX67vOH6vzpzdqaXmhRmPen3VrsXWjB7PxW7sM+9XvdZtjFbqzfo0PxzXqVh0MBrU3WK3PPPpEvfzKNxp5cl7Tww8/fPvVEepAm8z6ImP6SZ88M4Z6GRuARefJ/5Iu9Bid4lPHnEatHvGshN1ykJ/khmuUkYtOab8ZD/XL6BJwdVEn99A+1hhgS9TjOgSzo+oe4+baH3Xe9qp3EgFBkWfdHabtO1XitBYy9n169Ak9QVeT8KdDT7KTAJdgy99tgqVephM9yqnlNbFHR5/2K3bRR9qNQzLrS92eXwWmeO6cTqAdNLkZwcMizX7Y18QvHZbZEvCKTClk1fUkEhrGFDkT1JDNojwWvbPuDV1tE/ckGtYjoUg9SOeQTiNJfOKAY+O4SNq4X4zSVpM8OuXGc9bvuFI+3+ePY6d+MgbpR2xrBqgZePq9beF/ddox4JpYqS5BSJyRkdxJviWCkDCzkjpixzfrcQzob55NiK1KWnTIZJeoh+vomAkCkwBOD4vRmUW27tQB/qYf6BG6Y1aHl4ujP7QB7PGAZH0IOmiAiK55iCr6TBtcrpBrw5xCVSf0f+lj9T/tzHkSj9QHM5S0W71yWY5BcyZFaD/y5kgT+8s1MVIO0w5OtYn0fdpLBkOSO9eX0g+/dymHeuXYJEGkfhNCfI9sm+UEFy5cmNkopytcXyVpoUHtNGmSKw3DAaCCXLtFOQglM1SyaAFMAeUgZnaJznjSOR11Koy63MVlupLOKQzaTR20xwFGidIZmlZ2rlnDUQlwNAli+awDrxM1UuM6/VUWtIP/jW506oIRdQL6rvEQgGhDZqCUtdclwxJh6oUkUQ5G4zEO34Rub0UTOmaMndQyDtMFk7SPttEmnOpv//ZvF+dhIbt773lH3X/ffXWwvVPPPPP1euPyldo92K9+b1rL8wtNGRvHNmo4zzqoaQ2ZIpxWTcazunjlWn3XPefq7jtO1crKYvMy5v5goS5fvlJXr7PleL7uecfdtw7W3N2vm1s3a21puQ45XG90UIdMLy0dr2e//mK98fqLDch87/d+b/3Yj/3YbVIt+CIjdJqykAcEwdOd6RMyN7XL+EFeBAT6396t0nb8ArO6hjwZK7NeGqZjKcBKto2s0znTHtrq1Dx2QjlkMzyYkO/YUGLURZ1+J+l3/U86T3XUqFQbTF2TVAnYToEiN6Yj+OR1VToRslpuy05C1HbmOuMkWtnvJGbtLEWWqx5bvuWKI+m4BVXuRdbgBPqsrYAh/Lq+yvG0TMkG9zuWHvgqNma7bWf2lb/FAGSLreHAuW65tN02Mf6MLQEOMsZBEsxCtDLIta3p5BhfA1h1LeWVpEUZt+WeREKComOXXGT22+/ULYONdGiSnCRL3idmG7woc7E38U7ctU+5jEN89p4mWHvrlO8cD9oCPlEfPy4NoW+OE2PkD2X4iij7qE9Jwsk9qSfYpjKmTtav8rxHHWBHtlnSTjud3jIIdtoZefCduwj537VXZs94hjrAf4g8tkmAzaYJ/ADtpQydP5/gvuu/lLljIHbk2Epo9VvcKxFJebtcJgmWiYPEAAk2n3m8A20y2HHTFhzC10vJDZzZUZ8y6PLvDAR8ro1Djr/+OTPS2oE6LUdx2hu5IiPKVJ/5bI5vIYPlXKog4vSDEbWOOBlfKoLKaCez84IHZeYrNGT4RnAZiTgoXEOAZrCSYLkomUHgugBFfSgvz5muow7qsw5PmdXRaAzJ1OmTQvNZ5cF3slhBh/r5WyLHvUmwuB9joU2mw91NI7kEvHP+WHDJaVijcKMvM27WzzMQJQzZIxw8IDJJlgQY+QHovH+O6M6do+gC/WHciKA/8YlPFC+ChpgcO3a8No6dqPH+Xl14/WJt7+7WqNkoMWmm81CskydONjsAOxz+yfTgpGo2mdXFq9fqwTvO1D3nz9bGsdUaNWdizdWFNy/WxYtvVqdb9cBDD9Rrr71eW5vbtX39Zr3nXQ82uwXpx+bufk0W1urSjc169aVba8JYqP6Lv/iLtw9qpN3oIrIx82lmAPmZum+DMWCkznGfGVaBMAFEHdchabDUx7hroOnkBVDb4HoLx5wyjQC1D64hf+SOfqI79AXwNGCgTtP62pPOTJDkM20tU9v2jzYz/rSTuhh7XynBdTIvvAiaRdiuewSg1c904OqaoHMUwRLI7Yf/65jaYJkE1zFOoEyn7rgIftiCgZh2bzZD+fMMdVumQUyuy3Ns1YUEXcmOAGyk7zv0xCPXsIiNtlHCALYxXYgO4BgZf87JMkuk7qWMjaApw59ce6jsdNz2M8lsyleibvCQYyHWiIPpWJRt3q8TVCcNziWJGegkwVKetrk95gYo1pXBertN+hRswEylgbV2qI5KtHSgyNGAg7aLkfytTXGvWS+uaeP6IXd6M7ZOQ0vSzXDqU5Q51yEUZpXQB2zfep36Qz+UBXqOXkPQyU7xAzn3oGCe9egH5GBQ7fNmjSRVEgbHQnw8KnOoL3Q8DV7tl9OKyjmxib/N6tJ/M2iuYwObPcJEO8qMXtp+G2sS57P9SbzUd7mOGTlxREKZNuLmAZ7VNtVxnm92lX/5y1+eMUBGPwKHQnIaQtCVyMCe284jszE5Zachur6D/xGSazjS4DR4yZrRAgoO2CgsHQTtyKiUslwsxz0Cj3/TD9OSAoUZKoFJ8DELIFD6P/10OkXHJUhiAHxPGQg5Gb7Kq4yTGfO3Uy2UndkJ32elA3NNBGOmc0onh0wwLr5HMTVA+4VMfI+X56fgsCV03EedPMvaLuT+5JNP1mc+85kmy/Ptfgb9YZ06fqaGC+wm7NRszGtvGrdTr77xZt1/7ky9465zdfzkRo1GB80arJ2d3dq+uV2Ho4NaWJqvN954s/Z3D6ozrnrvux+owdygDvcPa2dvVPv9xXrp8qV68bmnbxOsX/mVX7m9zk5jdZqPccZhuR6DcUmiKnHO4weQhSCjUWnQAqAALZHztSmOI/cjX8mwEaLRNY1HL91GbPZTYKedZq8wZoCTcWJ8NWqDIoDYSFYwNMJOZ2l2TLBLIKV9tBn9o/++f5B2Sey+//u/v9EL6uM1L+iRGQrtWD3VMUo41C/1R7nqaAUzP5NAtMFYHNAhe69jYwYX4um6Nx2UZ1jRJ52btuGYojPagNPwmQHMTE27PwZa1Mf4E8A4ppJ7rjvuZikcJ+TI0Rhkugz+Hn/88eaYFJ7XwaSclGEGXmZDDeCUlfX4f1ve4pN6pL7aLz7FQomL5FSs5zNJqDqlE6YfmQURC5Pc5tgaaB+FPeoG9en4uc/Mv/pIP7yGPTldxt/8MN7gmwc3O278L8nhPqftGRvK9jt9VwZQ+g7GhfGjf9YLXvA8suGazlncQEYQI/SPcsxqS/z5n6w85xS6QN7sqESC94lSLuWwA5j7KEsfhi34Wp60Q205yZA2J3HK8QGH9EX6PqdDzWY5Nkm+2+OpbqpPbKxS/tRLn1NvLKsdjOV1ZSE2SKIMaNXNPO/T75RJYhttMxgyC67PVO8Z7+ZVOZzkrmIqMBl4grFKagESFpXbyMkIXEZPWdyDUMg05W43wDnTqgoV4agApl5RYg83ow2CB4pJ57Mcz9bKlKTOUQO3Hxic5IS6XHTv4lINX4ecCpfpeMoTNHRIOkHaRj1mBwSejLKMFJCXpJb2u6BPYpsySgBUoVRyF9LiCJm3duqB9DG/AoMGTp0YifPwLpBEHhghU1Qf/vCHvy3Bcvr1xMaZml+CKDI9eOs9g+wMfPGV1+qB82fr/nvvrFOnj9fBAeAxbF6TwxELTBlevnyptm/uNNOKK/NLde+dJ6s3ZKk8xzr0GoL1xee+Vi8+90xNxuMms0IGC31y+zL6J4gKoLRNcmpEqkNwKiwNE5knqeI7iYk6h/FjSJRHGRnVpnEa2RuZGdVn1KoOuWja6JexVJczq8LYCZbYBkTatVeSOXVRp2ws5/fgAAAgAElEQVSb6JtlCWoSPLNntAcyRduVz/vf//4mAqe/gB+fZowF4LYDzyxPm2Rphwm0OvzMTOT3OjKxh++UA98xzk6Ni0cEc5BT/neMkJXZIAm1L+fOqcBsj84lg0sDHTMfyMOst2Ook6FudMbsNpgDsc8MP3WAF9gdDhNizXMcRspaHo9wMGBLoppBkphMeW0ycxSZTbn6d5anTkksJFqSrKPIT2KdOsgnMlMH9Q/2R52QuFOG5D/r4PsMVjMjxnV1Qufos85ouMzEsZFkgX2SHLDSxdRmq8QBd7LTbsZEW+Z7iH2OD+V5KDFtY00n7RPX+R894DueY+wp06UM6pP3gHO0i4OA3fWIPYIBEEP0Bx3jedae0lcz3RkQ0Sfu92XU4luSJ4lJyr5Ncpz90fYzW56Z2/TDb0e0sD36gbzEpCTwSZj9vt3exAZ9uMTKdacupmcM4CXNovS3NkOYnVK3kUEmoSRZ9BeZgYmUn7Ng3N/5y7/8y+agUX80PB0BFcnwFJ4RURohzyvUZLIot+TBjAL3oii+P49GqcT8TfkuBKTxKEbuvqLezGC5dsyI3fl82ykbdUC5P0HBDIbTd2bNKE/wFhQ0dgYllcy+N0J9a7cIcjNCFpzaEYGRIPdJ6jQmCZj3OEaWkZ/KnHqQlwSDsrjPt667roj240xcT4Eh8r/A5By4zwM6f/d3f9c0QeVVvuoMSvrUU081ZayvHK95jspYmK9Bb1D7u4zhbr164c165z3n6qEH31Fnz56sg/3dmhss3tpF2OwanDVThcPhfPW7vRp0erU036sJJ78ToXYH1V8/VY89/Uw9/7Vn6nBvt0mHc9QCzkjC5HlgOgENVF1MUG+DReq3mQr1Bd3JBcrKm08zsqaLHRMN26BApyvJcu1BZn0z+qMc7cgsis7D6S2mAZwqt2+usbIeddey1HvuV291xhIzN1koB6aSIbS0DzKO0zdjnA4y9SSBWZ1NvGkTqgzm/K5dXpZj+yXXYAXX3C2qjJKwGWhxDbkgezeFmAUS33QwfmabuObGlQwuE+CRcwar1GW2k34xTnxvMCrBEOyxWbIMjAVZQ9bU+JJ3x6WNxdavvqsv6qS4lnJNMmQf22TWYLwdaB5FriRniRc6WwltYptYY5us27L5P8fd8bSPfqef4n93ABrsSi7M1BosaAu2S1/A85AdxkYfZAJCQuUCfdutI85gjPIZP8aNsTf48xltNXcNOltg5kcfIjnlk6ABP0p5lIF+uB6TviBfF41TlwGTOgaeoRMQPMrxZfZJYsS+JEfirN+Js/Zdf5h64RsM2hjgPRId2qgvzFeNSUaT9BjopC9sc5k2duQJBNRDffIObZGxVf/oN+MiLzBAE3fsqz5HLtTo65//+Z/PXHxuKk0wyIhDQNIB89lmdAnYVKJCZIclLXQA5WDwuea5HUaDKjZtQAlM3yUBRBjuwjIzIbmxznSeGa1yX6YOKV+l0SFp/LJUAch+y569zmBbjtMDbaeWzyAfs2eUmYv8BI+jnJMEQCOhXtvg9Bdy8ZVHAIRnOvEs9TL157odx9LITufuvSi20bBEhU8zQzqeP/qjP6pPfepTjXGsLq3XidNnmpnBwz3OMdtpCNaVG5v1znvvqIcfuq/uvPNsTceHtbO9V71e/9Yuwum4tm9u1QLvFhwMazhcqD4ntA+7VZMR7K6mC6v15NdfrJe+/rXa3bzeECsWuRPNoS86PNpspsoxVa7qgqChnNtgolz5dMouDZ1yjVp05Boc35nSFoz5VIc1UKeSaYNkTL0V8NMBZNRmcAJwJxFIh6ujExgyykydllQpG6e1Ur+RLRExIMX3nItFuTqkJEffimSlXifBSr3XMdt+SYFjZtbaNVISFL53rQvtkkT5fTpiccWt7q4TdSwcB+sU0FN/3JWW15JgOS2VBJtr1OV0slnDDJTM2lAuBAt7hgTiRNlokNOF9lH5OQ7ij/qgHaTeJ5lKzLYPSbL4PoOOJK1J0NqEi7KUjzJM3NKvWB6f6rxjkW1LnbDedp2U7xSrGKd96ydw+rmQHPno/0wsuA7R2Y727IZrofSRBlhmxqhLXcWZe6wQz+VyEOp26Y2EX/yg/fo4CaWJA8vxGCB0xEysOC05oO1ikKST9vK909Z59pv66JhL9vSfqQsZBBqkqEN8uuMv8YsxEz9djuL6X4mNdSQGpq0ldr+d39Qe+N7xpY2u8eK6Y2+W2mCW8hkHj7mQ2yTBYmwkZ3xKbjt/8id/MtNQHWynA1SYJFdtYzPqTmMQwAQIiVoyO8phIBlU6kchBBvu4xmzLQyAIKqgzGChXJ6+bHTlGUgZcZpxQriuYTGqQ7CUwfPpiAUnnlVoKrdgnwBD2+gLn9RjO3xGAiPbd+owySrPZ6RgHwQU25zPICsVGVlhaLBpfgEQ/uc69UtWWQ9gpEN9HhJLu2XvtC/Xn7RZPeVSt6nWv/iLv6g/+7M/a8pdmFuq06fuYJavtja3mtff7B8c1u7eft1z56l618MP1N133VHT8UFtXt+qTnWbdxMiq+p2br38ude9NTU4Qh961Zke3jrpfX6xXnrzWr300st16c03msjrx3/8x+sHfuAHboM4QKLhJmlJkD8KkB1Xs0bqN2VlZOg4oBeMhfehj5ahrglKGiZlOfZGw4KltpLgp85n2+2bU+eukRLUPUZAkPAzCbKBgrqTu+l0ROoW7VEHWdjukR6s7XD3ZS6q9t4kkxKuNgh6r7jRjkDT6dou5GcfzSjSd/Ako/AkCZkhEouYhvBQXrFNm5MUC/Bed4wkX+3MneNvPzKapwzlbNY63z1JWSlzyQN6RfaQZ3EKZA7ZbKCjk0i25d0m1+qtwYC6lXrRJsa2IUmjY2WQmkEa91GPbVEO2oF1OdNgoHgUoXJMzPBZVpKzo4i8ekKdqQPUoYNHBuiKmIhNiX/tJEPicBJjgyjKsR4zTAYd4ib1kAXzNUxcz7V44ijlmIVNv6NvMUByDNU3nscueQadNhOUMzL0n++VueNmEIC8wFNf6qwucr8kpL2mKrOicgV9TSZduA89Vv78z33oPzqNT+J/8VpdTdlnkNUm7G2iJW5kOfxtQJt9d+wk5Y6ZOEw/aLtHXJh8sL/6SuTl7A/XOn/6p3/anOQuO7NzdtydN/yvUUkgVGwbyv+CkhGIUTGDr1NQ+KYk3YbpdJVGr4PifrMHRjOCHArqqylso1vYucdpQxcKUqZMX+AwkyRZkFULTpSr80gF4nlTu0YXRmJGq5I028Z1BO96oHQmSdAECL431SzYMEZmZ3iG/rhTyfllrwliGBwZK35NE/uuO4guZdKHnLLUCUnOXN+jk+C8LXce8jwZrI985CNNHXP9+Tpx/FyNJ+Pa3N6qw8ODmkyZiprU6ZPr9R3vvK95d+HB/s26fuVqzWadqhkvEYRUDeoGhBd61pvWjSvbNeh22YZYV2/cuLVDcDKt7Z2dpjz68SM/8iP1Ez/xE7cPWBX4NGjkraFKnpQx/6vbggV9BQjVH+SMnql3AnxGcMjLHTo6SgFSHc7DX5EZ4wSYUb9ETbBT17jPaJoxckG7zhWDhvQ4xcJzZLQ8A01iIYig7/ZLkHJKWVDiXsEudVEbJyvK7k3k+/TTT98+PBIASkLRdvhtUtsGRTFFQHdcJDHikouRab/nR5lV4xmzjEmOwAA3BRi9+moNSYGEwUBLQBfXXN/peDUBwVvOJwNLdUobSrlSF2PuEgLGSl3jOfojRomFtB1cI1tLMET//v7v//720RNO04oROtA2aaX/6o06lTiexCVJdZKsJKISEp2luJRBojqgrlGfEb/ZgsRi7teBJcFy9iMJepvEJUlz7BwL7tW2kkTTBoNg+sN9ZlF8IbdTSOoFdsyP7T9KzpmBNNimXLGYPpp9op/UpUPH72b2zX5yTfu1PxIfdBO5smYTTKdOppNZ3J5T/fZB2zCzLc7TJ57n1yMdKFfbd4ZDgpe6nmTXvmiL4oKyohz0nqUlvuoNLDNYUH4SJHFIv6xtoMe5js4sq/qWfp1+4J+8hiy4H/nQTrmN46qMPXmA9vle2iSp9NWlSvztutTOI488MtM5S3w8M8MoW4V3kB3QtjDtsAPXBifJBh2ibAdRsJP5S1JMuVGuHRAgdHQCkYaNkgBAZuNM1yZD17hUVMFSoKRsgdE2Wx9tsS6+c+5b5UyHYPRk6lQHRz91ejoO++guj3SGKo+DbbZDx+K5LkZMHqKpAeBoURAdprtgJBOWm+NJu0yJq7D0TeOibuSscfL52GOP1e/+7u82Z77MzS3UqZPnauv6tWZnIFOFvE6Hk9w5PPTYxnr1+53a3Nqs/b29Zg3WweE3H0b4ds64fR2Q+sEf/MH6yZ/8yduvYGH8NbAEIsHAKEqwVr8k20SQ3Ou4mEXlfuSqw+V7U8sCZkZ46KsLpjN6NgOba2+UZWZOJPtGzQI/Y844SiAFM3XYtQWSYvVWp5ngI6kwKEp9VV6CnI6P9kPq2J0JgKNzkgAj7KPGr+0QJTaCZpKVdMgAMSBsoOUUvNjFvVmv45rOg3FALpRhsMczytsMi0BucGgQlURcvbC99kuCkiQgSY9Yo85Iiumb29Api3HV2VCmOAbeQbRwxr4bkvV3POvUeOp0m2QoDzE21z3pMI4aIwmIspHsKKOj5K2u2ed0xGKKtuQ9jqFBkDrE2Oig0w+pP2J6bl6x75I99TvrMMihHB2kSx+4Rp3OAugX1EvKyTYpGwOlxA/tR3s24NORUw7+0GfNaiaxQQ+1TckOOIU+K083JfHp7kQ2OZEdwj59g4XEOMla2y9RBn1nLWPqM30Rv9RjfX/avDaiD5VYoztu3qLt1Cs2isvqYgZI6a/S1m2DbVIn6KPT976VAz/oOresI32fAUjqjVO8Em0POqfutl+nbSZYOk888cSMG2RxrkloG5tkQeXOglXk7LTCsLEqm+Ui1Oa8pLcGD0XKVC3PIRyzNyqCC/JVcpRA43Ma0fVGTt9QJ88nOGQK0Dpok8KxPvtEHSq4Rsx3PGvUwyAI0rJwiZrkMRWxTVQpD0XIH8ukvYKOmT+jCxm8dePwiPAlVH7STpXQcbCfKE6SDuoyK2dULWk1K6ah6LBYCE8Gi6mL/78/Od2UfwsMlM/fgh4K/wu/8Au3xzj7kg5OGTn+OhyDCYkUdoD+CWh8Chhmx2gXPxqTWSvvQ+6uqxMQfcZ2JLmVnPPJs2aZnBqgDPXQRZem/6lHkGW8XFDrde2W53VqSWDUU+tUZhntSuxpG3XgiL77u7+70RP0jUjUY0oErG9HsmgX5eaPwCbZpS/YhTZsFprx0c4EcT61WdqlbrrOxkCIe+x/9tHy7GvuJmr3SRkpW207iUTekySMsiTr6AS/7uC1r24wor9miHgGUulLfgmGWZOFE0WHddjibUb9ylhikJG+jsz2ZpZAmYrz6or9kaTphNVf8VQHpH6nHJW9mYTEW4NQfYjj3yasylKbzucS99WrbBf9dgeY2SUxxmCC+sEXl6zwv3ZsEJpEVTIq6W/LT9+Y9kfd7hY14aBTV1fTZylT8cU6nfXxrDVIGzvAIViQNq6bFFDmkndlb3tpH/cSSEvY9EPiEPrm7vi3w3zbyvdmkQkoDPrTFrKMxEP1OG1N3iK26g/EYf0V9eRZmciEH7FO8qsu6hv9X+6jb9Anu3kgOYoypL1wlc7nPve5ZpF7AlAbeBVARm2mVQWVJGApUAWTBq+BMTAolWXRcA/yE0hw5kYSKJ6ZBY3ZlL3OjO+9Zsdtj8BnVCC4uwvEqJb2uK4DgRkdmbJVIX1epXP9lAOWzBYDcAF8Ote2c6H9CQrIRHZvhoqpGY2EMo3AaSvtZl0MCsVzb+eMVG7bmA7HsbI/7njh0++o16jA9Uf05UMf+tDtdxZqLGb/kiC0/+Z/0+j8DfF2eo1MiesGGFvGizr59OR5ZZqGmIDu2OtIBEYdbjNf/tY0nZlc5CpYS6SQl+nlXMBu5kJiZPm0Sweqo5TU+ZltF4ScQpYce96KZFrCl4GAekgZri0y7W27BaF2NJhE27KRh/dLZPlUZ7jvfe97XwPA1Ife0W93/vB9m5Sk41Y/tAFtWntHBmadaC8g7+7ixAWdi4CrY/KNFAJj2hXlmeVUN6ifcmmPNpXTNDp27085ZISvrGyPffZ5vxeM+d+X9GK/EFWyzvyYxffUbscTGTNFT9n0k9fqQLSoU/xJcmUbHHcJaRuzjuqbTk2ClSRWkqaPsG7+NzhJwuN96oX2aJBqNkOdSMJ3VP3pdyhLnFD3nJ7SfpF1kmzkog9C9p61mBlGsI563CxkUC3p9UDe1HWxJPFVzEtCL57STvRbnTE4wAa0x/TDYhTPpS3TVmQgkaLN4LS7xOl/+kfaqf0kuXHs9HHYOL/onTgmNrhmO58/6m/65AHFTrFqA9ajrkmq0zbbOkwdZhCTjJlI0HaxJ/Edm6f/icHW5bhKsAxWnAmibeK6QS99d1mOfdEHkOhodhFyM18KEiiAlXg92TidlhQpSEmIikVDLE8jykhGZZNlqmgeqikA2hYFYopOZfbcKhcQ8mlmxzbm9CD9EHDpG/cgID4lCrQpt1FLEP4fvu5mZbarevuw+0TsBJMYjUbyYUcQ+x6iaEs0RIIYRAjY0BAbgkoQo9F4LPvlV/9c+70zeOKGTT1VNdecY47Pe4w51iq0AJrtjyPGh81WUvatQJkf7b4j4AzDNT5rPuX4hNmznnoWkeZmxt2YaO45OX3WuByH3jrVPYrW/Jw1PsU76F/25hiKckVP41qLYTPG5vz5z3/+CLRbXVol7G8/5ZOi97tZ9KOnhFcJae7mVEUQXNqjxmYOcytaZLDAyt+cGuXP6FRDt6Ij6LZOx1KMTNXKept5R3+0NX6fh5M8qzR0Tevq/yF/+qNSphcxZ9j4ro+e7iDLsZGZGw/WiRlLt6siLrjrb4HuAn/BlnMX5Hof7Y6rOD9BLT3w2Ia+i2fd3VaGCIhdgCUh20BL1/uMjD0gtO9y7PGAbBqnurp2J0FzZ9Ddr+BP3puNA7kAVmM3EdvKyk2KVPQEg+U1HyhIbvLFx7ZOPK6/KtqSr74Z/tczvLqmfWb/2VE2nm70vt8KTa/5O0fVC2rRA3w5OWje+BEd/Ju1N2Gm6wu68GmDHB7T2Wgmc8nI6oB+MPbZ2vkKtGy1TQUO4LI/pyLAt+PxrVht5RoY3QrWHtM2FlDx3LJo6rlT+Cip3TjYmD5XXcI/vcF9p2K+oGsr9Y3h4/lpPo8Pju/Aou/c3KMhO/+aT0ov8k/xQjzTKkJGdKK5gC5+K52OT+3BMWS+QTHmf1Wx7L8TjuigL37STsy8dgRTSHj4ndWzjb90p/XEar1V6BRrFpSib9eT2IiH5M2ftZZfSGnsguN0peP7x4Nl33333eerLCoZHArD8znUqKpyQdkGN4RzqmuoAJsgk7AAGwql3LmbktGsQjdvG6a0jgi7Xs8KY4yJCwjQyznKglJcdzUSzva7NO8G3ehSFVJpa263fQOMBBwNbpldEKDKtY6QUWTYgSuVldZMuGWvgRrn2VW44gElMCcFkkG3fmNai0LJUqKPQcbXDANvuh4o5yD6rvkqR8cH5/8FABkF5xzdfdZ+Ws8xFl3zVGI6FxBSzmU80bBKv856ZW2MhzvqWWhuxkm+vXLW9EygADQArvgTvz0bR0Zzn73klu61p82A21eVh3gsG9WkqoLHcQA+snPzRHfXZtR46bk2AmZ0lp1zwJzoBtOtNLRPVQUAKHqiF+/t6ZVXXnnIMpn3xPHk7Jbsxt9AbW6yUcJP7qpOOV+9Ru1hk6INNMkAoFL9bk+yTjrvaHwz4nW20XL9Ajt7KpALRvt6wSQAdT+n13Rtq5Hx3EMfHbvGF5UHbRPNkYOPz/E+sFUfXM+hywbTA3a3ei2RZS/RAGDHy5vYbsLIfze3fbfGJo7r//mG9GIrpDdGNE7bAVqAIvbHd6AfXWQIeKb3js/bj4SVrqpibqUk+iQXm2SojgBZyzvrqZABXdGbjFo3W2tu/art2+OIFqCKgQuI+8xT3NmLPYh3zc93q7jZs31HS8l2cze+oN+Y5rRe32df+hMBVDz22rrpUvup4qoyrx+UnonNveYXiyOBKyCVzBrfWmyVj7dPCTZdXZqtJWGR0HdtsYrs3EG/eiVxlCjRtV79nQ7dk7Ddl7/FATErvqu6P07GuouQI9ggAN3byDpJxGMMRwFIcWI2Za7e+47TkpkkrAhCaN+73XHLlbIftMbYvheg+tsdNYxfpkqwAgnniyYCbl/N7yjQmipj0aaq1DgBMMZyppyoDCO69HNA4gljgR3wir9QdtcGVDoS6BlEWz3KWAJYrR2f23s/ynvvVqMQ1zFRctkVWRasPZYAGOTc42f76v/yHU9kws7td02Bsr15zEPBP5433pP5AVxBl/5xCnhjXwu2OH+gO8exd4nQA+PIQABR+VGtwqPGo8uTt4HseJPjEbA4atWEGwgcY8mCZJN0fvWc0XM0fXdL3H2WM+OENOoCUsrz0S2BWdDKeW61VlAD6FR38Nz3VV6qMKVDVVADBgCBQOJVpQgw8irwAeb6q/gfNmvt9pNuqGiurXaNoLS2nzy3cbw5txIm6QM6gUl+Di/X38UD1ToyX13cYLGAinOncwAeOQiKfikgvjaGngC7zd9n+YZe//nPfz56IANb+CCBAJQX8KEV7UCWRILO4QlfR47xN33aY6xrm+yHr1RFNzfAvMkNHZfooH0BFp2xXvNW6fNAS7+wwAfT9wXMezwmWLO9rYgA6CpgfEv0ZfcBXLSmw/3tTsB0uX8lOMApcMKm8GbloUJFfhL+W7hI7goUgDe9VmBwt2J0eyQR/QfoxTWJd3wAXIztlc8LgOSv27u75thQ4/w4s9MgPtDrHpUC3atnADq5pJPxjW4uuFowxwezF/F0fRHfvjYpnvUK3Cny9PrUv8bGzwBkfKPT7e1x6tARIcex2YrNAQNbhXoKYHHCm9EtAmYYHAslby4GeI/mBBuZOyPjbKOpa9pkCiWbUI0BlJSfKSogQNBoUi7nlO2TwCiRDMIrkPFoanv27EtMlrk1lx4m5cuUn2JxElA0PnIiBbGeWN5rjkMVIRBUg6terBxM4zpiUT1zFs0wk4sjJQH58cvfX/xOY3ygMJv5uSODLJvPcRU59p0eAA/N48SaX4YVkwTR5JGMNJLSxxS2fXAIzc2ZXGC1Qc31wByH0Xs6RAbAlaDT9/HE0So5pCP6Iuy5femN0hu2d8Vslmp+YJXONKegqfIq2AJWG2Q2+LOL9qBS9VS1kPOOj+mo6uOClnVW9J9+G8eugN14Ek+TWwCrylvzd1cbsL/H6vjhiBktquH0Rp8HOfa6Nt/f2QDw7ShIRVJlT3bMifa959gkY/MIRgKrdZsXKLMPSeICJz5y/Sd7BjyWp5JKOrEJqDmyY0+GjscdvabHreXYHsDtM/zvtvx+MqVKBeDC75HxBooLBpeXQJQxks7o3zm/CmCRd9erxtLFjRd9H3/4WSBTgk7/l4cLZtEXn/Atf6LfB1Bqb/zpAnd+vs8E/Xhkv1o56FPjJP2NU6FagNU8+WaVb6cA0dhn22yeXPo+PVyAxdbRqj93g3hjJJ2Axz56BACgN/El/6Vi1ZzZm+cgNvdWuZs73xKPNKiLm1o/qmZpR2mdxjZvIH8LJuS3Ppj/5Wfxffm7CZNTJHMBShK19r5VK3ZL59ml67zn6xZHsJd8huR5bSd5N74j2OKlGKzP60sA6zrzJmdEHOpFe1vB2iCwIIOS9P0a7Bq2c04o1DEH1C1AU36ovPnafMqiotB6xpm3MYz4KWfYuK5T6RD817G4XuYCUHAY0O8G7JQTYGpcjO8f+mRWC7Jk4ngVL6Lfb5LhszPvyqGVkvs8fvUzJrIYPG/NnTflcpauBJ8h9D9lSUn9lhZj0B/gOKD3GWVZCqfVnJv5tq5jL07Cr8PjsUdNaBSMX/SsaxtfNc3nMj+AH30MhVNsLxxrn3mgLT2n3xx7nwOb+gIFWmVgv1dF79qvu+ZUUYHa6JJVcmZAgSpB8moOv0tG//UoCOLR6LhOI25ZocQk/SgL5dxU2bqervV3GbSgY24ZIXAiyAFvAAJ+JaeturCRKi79z6kU5AsufXd/sqj1e4xH9ipLdFS8QXgrC/YF4Da332tcPVB9E8AkVkuv/hE3tmj+BfYE02TBzyQffZqbaLLlzZCBtNVH4+j1ViCAK+M58HxRlZiCVzoSz6pi+Tmr7D/dQ0/vv/Wtbz3speeSBciiK15IICU/fBRfskGm+dYvdT26gT8gU6A1fnmz+wKU2EPXea4Q37eB0DzLQz1c7BV42zXbr1+viB/sTpK7D5O2p5VJvMcbr/ghKafTKqG97zvN8SrxgEw63Vh9c8DmXh99KsuOStG1MdgReDxQUdtKdn87npSQ5Bc6Mg7sREP2GI/cmbsVdA89bf6uB/jSM8BLawwfFZ/aq9+4bf/RWRU7fsc/VbBNONufEx2JBuDIBsRasbe96bk2pxhrj9lpfaHRYH1H1OzQtXwjYC12KLSw//ZU/L3JuFOBYmb/8X/bM5795je/eb4lWwiSUUKSECYHIuvEHIiSMW2WxjChRmsIsgCOIAVBx5gYKBi00f7F+HX4HK+jj77jbLt2KykyJxUgQjWf/d3qEvCVMRFE9Nm3KtqCJZUjDkgQA0y3WoWOC1Tb00svvfRwtClkDjYlKpCnQBl2AKTgRrA1yHJwvcaf5JmjrsqwTdUaqxcoxYP2Lxi3pwJnc+CxO29W6egEcHiBeXTgSd8JZvGjvckQ9QLgdXsmH0c/9PFmHipD8TP5aJTd41uGzrBkaSqMgmt8Vf2K3vjbvuNf13K6nJxKXHJuPBlxjF2T7DwEUCYM/K4OcKIcVkBA83/70vOkX0L/H2CiCtecfaW6qmcAACAASURBVOdhfmhwncCWLj5VfZMgCWQ5W7ZDV7vWE9Rfe+21h74F+uNf/2S+Eqf47CGGdJGs6Uzybs3kqX9MLx4dZE9scN9LHFrL53yTo41kUeDxs1HpCEDSNY5Z45/qGn+0/g7NAgPfR0eB0M3KgRP+QhLUKz/HXlqzqnR0xtdsXsKmyt91r7/++kMvaxn4xz/+8aVKN/CwySfZ84nG9BqPVXzZHvDNRy5Q3GoocIAf5qVDeMz/bazAFzSgly7wa2v/G5g1d0tA82vkHj8lamiToNFzstq4AERJzvg+z0Lq2s8///xFopl+1cqRPeW70quAzoLI9rkV8cZkWwCVpEp8bQ0+R/IjRhsTHz3iQ7IYDU4r2oeeUAWB5uU7ABkVrWhoXN9LGPksx2F4W1yRKAJVZKgqym8sltgijX0skL+fuanD6Ud0FO+isbnyi8levI7PG3Oaj+0C/PSR7MV3cRuo5PvQxxYd+3ZDQXQ5TXj0yPVjz5RtwZHGP45P0KDgQBHwsyiQ4WwW0DhjGCoU2ziZcpvh6AU+jqm1HfstwIrGrtksB0ptb6pWG1ivAWGywE8pXKO8jFeyw808VXc4FBm58q/9y8J2Xwusts8oOQSwyma7ToNiiLljgJxu12bQGXb0FozXAUHWzZHwoyeFdJdL/GuMKlPX+iFojhZoYjzuFNtAIZPfzzhjPNhjsMb7PURn3e29PVJuyrxB1JwyHJkGJyngcSyNz9GSS++BOY5MlqNJUb+DZ98I1OS/GfSCzGhRFm8PzQ9Aqowx5M2ezWcufFdu73v2oDKzjhXvyam5ydiRoP4mwMFRwvKRHu7cAmP78KDCBQYb4L773e8+QGQgwPPY1h78esAmOBvgyTuac1BuThAc1/8ATsAYWToiBITXofNnwIFeRcdcAHx7KNDEM78fl2wLlGS0Dnl9Xfvd5OICErxduhpzQcoCFLocP/bHcCWSXR+4LcjVMhDIUoXmozb5o5fpC5nbg4ThVnv57fgryPcq0JPdgpfVazxvHhVEPlCSsWBu/cnGqNXR9b+N0ZzstCD58iXXP9sP+unWyouMmhutBXkgP7n0vmuyJ37TD89L+FTy0ynHmNlIlZ7kmRzTrS0SaNvYpImepIvZxB6DNy6ZN0f660an9qcvue+q9kgcWyOaiiP8FuDRNYCqmEye9BsYwXd+uv04zusa/pR/2ld/r76vLtEbMTd+O1EJ5AB7jmMXTwBweMjXNAYI3baK1TPxhNzF8/iuBYf+t9dk7vTAcf6zX//614+7CPuPiDbXohwFooAplSgG2OcIpohrHJvRQPFd05iCftdC1IASGoAG4C+m7NwpACH7HNre8riqFwOWyXCSQJi5+lxvBvAnUMR4gGSd7WYFzdf6fb9VFQqIT63B2TVeIG+u/tdbUQMrwNu8KWsC7ty3DLzKVCXa5lF1AuLaT2tA/sZk1OtAIXv8SEFUFJ1LCwDJoPk8eZj+POX4orfrgDglXvvP2OOPc+uUGLhYpwu0yYo4+NXZdebALLk2fisc+Nw1HLA7bxiybMR1GwCjp88lE0CKo6YFRILgrfysQ1lj5jzpneOArueMFpQAQL3iS/IDrAAjfWUAiaeHL5hj45yaudvrZsJAFVDOCVVpqUQPPOe42aiESlBfZy2oR0v73xsTVk/x/WbDzamaw+438DdvewD02ZejDjbYHruOzPR46vdqnMBB7/FoE0eyxevLT1Ubei2oA1/4u4Em+XWduybpDD4GsKokdJzYEWH+gR9g10uXPfNhwMrqAN4viI6/gCo/KFbY5+q2azcpUf1H1yaw66Ndu0kMmweIdm/pgDaC5JTcgAN2zo8/BbD4QTxYcEoWgdj0RkU2n1blJF61lqrZ8j59bpxfL+lvCbJnN6590/NoJAM6DkC0Vv+AiP5m9+yVfik4xDt3J7aHeFWMUW1zR29rFXv9/FRjV37ebyxUNaZX/Oee5JhjkyNVu42lC9LZhCIN0Ndce+ewvfINzevIdRMCJw9i9MbdayfWjm+S1mJnetX+YKG+i5f8V2s8+rY0uXMEFItyLGDaygBARvi93x6K3cQ6GU6v6xJSR18qM26hB5T63PN/GHBzrbBbc427vwVIRuwzQdcca/gAn6DmDB1osjcMB9A4A0AKKNi1AIzWwFfBsD0DF2UT/W+cO6Tqqwg8yVwSWsc9AazASUGynyuJT11XVgTsMs7WKDvCS0eLGySjR7DEL3RnfHrcONTorCQq4xJsKChHC2AJKBomex+vCsDRq2Eyhe2722zI0fWdfoXoBDhWD+9RdNc0v0wlA4znXavipCrQOn0Xv3KkdAtIJldVEmBA0Mvpml/FkGNep82ZCM70r+v9Lp21Ov6Nfg58bYvM0ivB180BsshkpeIogWhfeu4ENwEHWOLkVIayAc4S3Zshdl2Bo8eENFb1Kb3DJ4kSh8U3xF8VK7c57z6jTQCyJkBPZq2t4hh9/ETzuFPVsQy7bg58kuWvzAGq6Es2JTQlFxy35JHesw/2YC5+AyjYhG+DuHnsbYGZ5NSxKT8GSPMV+YWqWN1ssNUBwW1BlsAryG2Gz8er5gtgbBrAW/9u7k22Ltjia3btTaytszqCR61NPy9IbU3V/+wl+8s/ajmRDK2vE7Qvn/FKMrBBPr/QXOmpO7pLLNwElG/2LEB7TN8Cv3pf2089dXp30tt01J3qydrRHHCQPLIlvUtshuy8ApT4gZ/kkH9RIW7unj+Y7ejL8ksc0eRBzmKXpFKPqzk3ZktO+HR2JalhA6pQ6Gtu+tpexVa877NNapN/a20BoLF8uwoVfRXP2AsQ6/Rkix/82+pu61VxTLbNFXbxjEY6Rm+iNT159qtf/er5lusF3c1cBAhOQ7DfxftuM8au5xAFbNlh86VMbSgiGpeyQP6qHX2fQmJ8a2xmDjXKphZtKvWrIhEOgKNEugoiABKcYCD77b3A2KsAQEE49QWihNvYzThSgpS34MkJxzNHf80ZmPrxj3/84hktHM6nn3764nkqrdWzsSB5R4gchsBdUHA7boGiOVaxr5PsvSMkYEi1jWPPgJozXnOoy5N1UvilGZSecYiqKMlHLxS9U33qfbQnO6Xx5gUaGAUZq0SkA5rogQgPNF3H4FEVjW+ueMnQGR8djxeaxtEXTZWJ0c8JA+OyNo6lPSfvgvaCBc3igjgHIgOPJk42egBVPVqMWym9uZ86HgncZnN9h9ec32Z39nyDZ7xf+5LNdqRdRt9+2TSHnvz0KKhEFAT7v3cVShL2CGyTE+AzPuzxhxYDsosH/UtWAY7GquYWCD2hunnY6IJAxzDuJKo61B4cR2xAALaic7N9PsN+r69sLPAEtPR+gfkmGOgUbFQf3n777Uc1ospIPUHRat54wFb4BnTw02yRTaDb3Wvr/zeR8jnaJal4wB+az77WhiWceMQeNtAuULBWtNLZ9pqd8y0eE6Niwxf63h7wiNz5ETaw+7En8pD0NKb9BIDovmqG420/8N1YzeUb5Omno3zHUNErafOcL74ByAKMnXTgcd/fpFcck6y2TrSVyOfPS+DTHeAxPjo21OaQXdtDNqXHdWVkrNaGvVGEDfGJW5DoM/F7K9Xiu5+96b2bl7SVtD7fSK/5fDzZ1hi2B7iuvSy+aVzAMz/SmAB1+0q27V0fVmtGU7HkYRcffPDBcwpEmQV8SsxAKL3jQ4Z4M1/CbqMYtFWE5gkBA1i9RmiBRjCXCaasmN86HCgwtM9NEkS6VoNzc+eQKDInrbxLIcznFeAQvDHe+GgBJjivBViMolfgob+rJIR821eK6XbWgp0qSLxI4QsEZaWtwxk1pv4Ka7vTKCEDxapA66w8hTeZpKCfffbZi/JmMrrZraxJpr8VHLyJhxo9HQO5rr0KAHjYvppvs2pVhvgZHc3DeXB4gi3Qk5JzfhuYZDy+Y6RkFa/vowGSQYavrymeyXQAeAbf57K85ul99Lr7Zu2CHuFrc8hm9XltBrzNuY1bpxjPbqCha6pEvdczoYK39supysg9TkHF1R7JRja8oOrqSO9V8lTSmi8dz1n3mr3qE4xf6VH/VKv6Xp/MBi/AinyBAbKVpTaXCtUmTcBC++6axnsYr8y6OXOEgjLHLaFbevCjOaJXMHfUfLNtfFvw8dRnwMGVFX4CQ+ZPPx2f6huMhwH1d9555wGwOhrsiLAeOP7O2leG+Nr8fMwCuwXe9gKgCHhsnc4uQBUzgJbVaz5SRRJYEn82WWvMXbe5VLOaP57pm9tAKYkQ5xa8NefyWoXMGN/tXsVD3zWvPtD4mB2m/3od21c+i28kc0dqdN3NSc3bHO2/feydr3RccgM08rGSXfzmh6Ix25M0R5ukoWTTr1a0bkf87Sea3a3rsRISqvjBV+bDyVWS0VrtQ1uBhESRpXF0ExBiS2yNz2yteMfuxKI+47c37khgux6f0NU4MYduK1xoMVjdwdfsPswS/cVSx8R6ONkRf9j7eP1ocpdhyzAYIeMmJIBKD8IeD/X3BvSuhWCBLExuXIKLCD8BUdBxOz5mxWg/zLjZBsASXRlU/2TIytkCVms39wbf5tJ7ATBF7xorg+L41sA3I8UrIBPI49iVKXt1S75naiQAT7hVco3WBJ2jDIi5LR4IKtsou4g3fVfZubVlmTICPKREZSZ4HZDtCMERatdQMvvxXlBsnsbhR5+7uy86ABWGl3MAqPYaThJdwK8M7fZmcJyMMboA8ZUpJwVcACmtk07sTzRwWgAYQwRQvaKlOZLr9nO0dt8DZ/RD9RXdHFLvgVXVRqDHE4O3XwCfbtLDoW4y0VjA1F6MW/0E9nPSqkZsNPkBKxuEL1Bc35Astn8hnvRZNKSX7nxNx/U+dX3r59Djg8wTwAZC7UNQJ1dVSXtJx/TD9Bl64qkKYTQBUQIdcJVNtPf2GUiJpnjSZ/yWuyCTn97EZNWcZLaJ1wZwlY6Vw4IMOsDXAhcLZoCj9iZjjk49WT774Q9/+LDxfhkggFUlCx9Xbta/gA/IVulio4LT6qQ9moMtolvwBWqMW5DER0qglx7ypX/2sfPwK8s7ibUqtDuSl94LMm+FdoHbAoG79u6ZPYqRHoegtUQypdlbINYv1riCuLgEZDTO3cudeHiMjsrqtsg4IYnnaNukL17kO1V5/NqCvjHAw487q7QVc+LfVpMBG/5+gd7iBjrFv7PvTUwALD1NgKc9qNjGu8Bmr2ILG2U3rc3nShabl4yB/7UHMW4BYfM5ts7vxzuVxWjvejcF9Dd/4CaU+PzoFetJ7oInZ7AOAvAQOFI4AcHRXGMAGwZkoy0sm5T1taFQc2MK/PqdNDzLZNpwaFFFIYHnQFS5+twjGGTCbTAaAayY3XeEpfoCQNgzlGyfDNt+VpB9phLAyBfRE140BADbg0ZIWYTnVwUqod/4E60dEfU8qwKUnh7Kvs/7cOyX0W0lQha2GZPfLWu/8T4nvBkDkG3fm5Hbb3LUixKfZUPR3XfJJllSzvbI2PF9DVI1i7NpDsAIiAUwBLD2RrHNLagKwgIEw3Sbv/Kt5k2OtHGqRAto2pdsiZH1vexPz8WCc7yKBo4jOpOjalM8lmw44sIXx4CqKByD44Y96msMMAD8rsw3kLNRGVcOqrX1WHj0R8Cr7yRLN6j0ef/seXnPltqD4+/0ziMiPBvLAwj1fjXfAmwVDbanArVBNl4G0lSiVS/2LsXsIl2PHgmOo42uK4nZhwjGm+YlE/JPz/X94flWWgEQurNgivwAjQVOfIfPLvBZUBBvWzs69BWpciTz1vnRj370eO0oo//5iv9VwVrghNcSNLSwsQv86MHSvICDP+XLL6ihQ/ZO39fu6bK1Lsji81yDXyoffR6/Lhi8MtjrgT6BmD2TrWvth1x6L04BSfl+ILx56Bd9jE66lh1nF2t72VbyZKf5VwG8ufq+2CIeOvqS5KTz7j6PPv2dZCwhUrmUFEeHH7bmbz1Hy37bFxDY9YCsOLLVO/jCutHt2BEA61X/JLwQr9EUX1ovutL/9oKP66MWtKswNu/VnauP+M7XAJ2t038gl08QD8hH0am+upKbwHK9qM/ee++955SbwW1GQHFiYH/H4JgTA2X6bSoi+n7BQowkPISnSG2mrDZFcFTWZ1VmbNQ8AbDmFhgqX25gJGjHLppZVSe2SsE4ZBkMiwFDsqpxgvoavT22N8FQFqpM3HdVq+pFiX49OQWafsqivetBQ39rWP+NN954lGlTjPYVzxJoQitgpGDNH+/aXxnGOgnVLpW+vutOxJQkWls/Xi/Aijdb9WoOADE6+rvgFB0CpAomB9a4QF/6FN1ANP1q/v4vrcCZ7IjRyj7WgdOJZJCeMKZ07JEtfPED1pq8ZTmtUUUlhyfg6B9Ae69bcY3O+J2cJBKazYEZekInem0ODiI9CEAX6FUYk3dOQk/YgjtBrDlUxJozfld54WSyv3q92Fafa4jlODgu4M6jBtpnvPJMNACg/Wribi7ZLBvgBxzxyexlpHu8xMEXEHIyXVuwT++aN72Q4JAzO12AvdkvJwrYxRN3wgJ5yVgS0HduWY9W2WfrOSrm5OOHrHePp9ORvSMsegDS5pS10wfBeAEW/QU0ABkAw74W7AgMQJkMOV2JHg8b3ep8vubNN9986Em2ne7Gb/Jb375r77r8OxuUqLQ/usnXbQK6e1iwSFZPje2zCyxVJwV+tAEQCwz4APy0T5WzvufDxJR7UuPa9TH0fH2UeLh8WR5KpuxXVTV6Hduna4oAvaqwOeFo7vVJqsNbwXPTjcevpLfZmF4t1bHowCvPZpK0RGvj+Qx9Vv2eaP6x7/slgMZkC/mJYtg+K64xfb4AS1Ue2A/YNZ9ECF/5eace/H+vHlTNl8QDjxzqM/vvM0elxZytSil8oC3ZJgPHhgvG/tffFSCK1/3Lr5SM9Q/AzQ49ygUwrIeuk6H+9+8HP/jB/zW5MyDOTiCkWIBE7xvThG1WCU11JcZD5ErsshqM7H3M8XMajsGaqydAX8dewG59ZXrHNrJljrPr/PaRMfpjFlB1nWz9HucAOJRkDU8VjCFzbrLwFKDGt4CMZ4vEL8E+xxe6DaD0D91KvNGfQMv4v/e97z14zClHRwqewyRYjbp+L5BTJjMBQLUkcJCRFyCjI3ocP2Yc/dMsLPMBSBy11CMgM9UHAsxxbK0RLXgJfHBmK4ucjBK5DGMzRTJuDxyN4NUaqqN9RvY5qXipgqkptOs52p2DwQNnGZDspGuaR2M03ZU525OMWR+aGzHS2eRD1puYcMKty/kBFICOTK0x6ZRKaOM3aAiMbC3e9H2OSJWx72RhfgNSdW6DnQAuoRI0ACLle/a81ebWdSTRnMmnRKH/7cUdOMAxWUtw1inq3WgddirocYzprWNbvR3Zo+x2+0aSTXJwR2N8SZ9VTTe7VqXt1c/2qEYu8AXOo4vdRRs59LdK4CZpPrcPQOopoMLfxBvJVfxQmfcbpQHZPs9HBC7jQftLn1c/rLF+Yv3crWBfULFJ9QUo5rTeghDrmh9Qa362zzcsXyRnW4UCzLQXrK+TQAG/KurxWEJIhmS1dEo48GQrtsZJ9ADQ6Kb3QCH/h24/iJwetoaYxrexRT6t8fl8voZtARMqi+5o7Hq9qfxMvEj+AGDvu17PY3Pw1cUufiH5eTp5fiD/p9e5+fqM7V6bB2KzPScwxTX+BMaIJg+vZoMeVhovm0cbgR60ZBn9KtfxRoGiveRX4gNfwOb0VrX2xqOnABa/GRaJ/uQQwOw6Jydkqj0pnrTHjuSjLR/UXl5++eWvPXv//fefUxTGvMFMMPLamDYQ09sUB6KpTdUKI2UlW/bP+AvyMTFAEZiIqJDfBVgFFUc9kL8sNwZBtkBAG4SAozEG9d0GkdYT4DZAKPH2ukaYMqUgBLbZTeMScplECNyDGKPZ0YLGasGg6/UKUPB4klIHrrpttj1Slgwi5+rOt6oXrdmY5twsNJ40J9n0XQoWnx3F5oSjzR6jlRGpnsjKVTbsha5o8m49VZjWVK3jCFaJOS1Oc4Mbp0kHjV1d7DMONH3kRNOL2/y5x44C4DpwAbN5BFTy57j1BAgCjVXNEkSX3ujRH8AIATivnBz5dH2fydKjRYYqAAB5jkA3cG+2Gm2qloDGZvIAtIRq7SL6ojlQ5pEVZMApbZVRkNljmvjkaKC5Gh8A6PlMmmaze+0Et7LBaQsI9kvWApwAHs8cu3DsAlZ7lFkCT7JZ9lKWGi3AOjnQ2d0POePdBSj3vTUWhC0/+dMN7vsZO7Zu9uaXBfouPgPMOfP4XID1U1TJNocfsBWM2dgFPreCw1cuuNpkZwEhX7jgyj7uvLvuAkdziCULwviKrk2fFuABaXitcorWjV39zdfzIQsQ6XjfbRLI1pZ3G0voJl+6fmtplUyqpjQHX6LKnO9YgFXQps90fv1Ha6XjvapuSqRUYpP/1atN3JuvWFiFppjS9dHBr/Mnq0PAxvJMH6PihF+raP2qzdEH7KLntoakz53KSPw9TsIJRePxit9pTlUrfZ58EwyiHYM+PwWs+qzrnRT1Xpxtb30OrDqhaEz+R9sB7NJ6gbKHT9ofe+bgNogJahwLpw8wrWNZY2AkC7AoZgLM+Hstu5VVhhods1FoPVhtviAKwMlanEPHcI27smxOyFEOxsawNg/xcmaUvrlUlhhhAENQVWlQycu5Ba4E2Pa1d2AIouv8l8ebdddHEX3xFWBxNOi4orJv+28PjkTXaPb4srUDmTnh1mwfATWAWAYiw4p3AOXeOu+8W4ant0Fm2Pf0xz43Q/Qd+an6AD9kw9lyxgzb58BjssM3zZ1AIkfB+clcFxRxVF0bTzIgx0TxQN8DB8vpCAxXpkBadNGndCj9patrExsEutbxgepL+3Q0K1MCKFWTrBO9fabHS4XIEUn80KtIXpy/6kGv2Ze7Zfred3zAArwFuBtwyjY3sHZNjxFpP+3Rs38EPHsRJDlH/F2fIrALpIJDTi4ZNid9xrvemzs+k22OuQAWaFlbiKdbWZUACQr0n77uXvezTQzozALFdfL2/NQ1bKkj1sddSc+evfhxYcc/6Vl6EzhObv63N3eBLRBC8/KcvdFVfk+QWoBxAZak63+BLPzDCwnO8o9+002gAg16zpLX+rsFNfQFvUAM3tMR9rf+p2uSvWQa0M+e1u4lRwskVfIXtJGdfUXbJkv41XzuTl79JW/JV+PFJTIQ7M3RHvw+auOdcACvC5r93drFYclReqOXEYgo6eofALiPd+nzxvvXmAAG0JdvjQeNWZ6Ib/YQDztpKZ4mB20V+Czp5zPIh032uVM18UZy3N6af+P62mC0ei5ge6vI4aeL0jXtLslP1Sze5kP0QHuOpZ9T++tf//r/m9wFQ459M7X+hj5lZIJR18kklOB6T6AUvc+U7pSvE2zIuQCS0cgorRFjARdnxo4gG9NnMa2NyWZjEufcd9vTsbT2N0fU3/arYkMgHA5wEx9C59Gt+hadKUO//7WK15wJQ7VJ5i64RL/jpGgIvX/7299+0WvDaD2xPR41Vz+Lo2laxoBnjEZVKV5ohm8vGW0ZRTTEN1W+1hKg9bwVuMwvI+KUyaN1V4kBYUCZLBimvq91ipuJAjQbrBw3AxEpu36F5OH4rHH9U24XNGRaKmbR1N7ig0pce0imqp+tpYeLU9Cz0/WcnjJ2Y9tTgMpvVqGlsRxv16qMxdv0Nb3v+t7rrzKm8RpIL/ggi64DjDjodAm97T+ZskmBi0zaX3zoSKkg3ff67xYI2vdm5pyfANaanBg/UH8HAN/8PSLkBraVFT8ikWGb65w523hAL1R8HQ3uftG3+lrGDGTlJPsu26IDAuOCAIF2eY9ePhRN3vM7G5i3isL/4KX37cfdZyWk0VVWXRtC//VFFhDTZdUM1XkPFJb84MECLHrJ3tiK4L/AwtgFigu8VoY734JTPnl55nvyuomEYCnx5NsWZNHTrVKQNeBKb4FNCdcG7K7fY7Xo1V9MH6NHawhQJvGTbKzdkL8qa3J0PMYO2lO6qHq2hQS+RtIjJvU5PpIXWyFjySXf0fdsB1/yhYF1wKzHALVvNwPRM72kXV9MkQzmn/oXzXqr2lffi7HRQY7o7zvtPPSoefNdQFZ87j+QK+kjZ4AaH+KjuNX+VMkUXdoL2SzAyi9p5A8cVpCIp62r/9VzBeO7ytw+Ygbt8bG5Pv744//rweoCWRtAsk4lRghO22PlttLGxigK3HslU04RSJPJBhpyAMpwbdbxSp/3P7pC1tHUPIsiAaTWyam3tuOCBYsx07EXp6hBXwC1V8AnZZCVUcKULWAVPZ3NOg/OudVU6lk/GqU1M8f05mhvVegc48jCUs72EJD8zne+8/g+pxqfmktvkfKxB5x1XY7gOrh1cgxwK2x41DwqH1vVUu2jyJyRLKHr+9/cDJKS64nBv5QZUN0juet8b5Buza10peA5Hwarx80zb5I9fpKXrDfagMPkneLH0/jc9f13dGbvnJxst7mAEcDME5gd9aoStV7Xxx/OTeakOmgOhqtPDAiJNj1WC8w2OLWP5Jah54A0rjdXf++xbbRw7mvnXe9HpOOJOTwbqv33/d61KXMWZPGK3ulzkhwkj3gSeM12+vuTTz550RsUb5X7BfcN6uRIrmvbgsoCGcGMM28MWQiQAnhyj1/xocpaADPHGh/c/dW1bEBgWMeMZvsX1NklULq0oneBihOBrk+eyVWvSTwuo/YA13gcz7phJh+QXbSX/JMexOjWS4i/fPEFU7ufBVH2JDirBuLD7ukpoEVmZEF/VY+vr9qY07WOsPHYU7N3H2zWmOUjwA3EdB1eoGkBir2raDZX//Xfkhd/t0CQni7PyNm+AGyALj1Tac0uW0f/XD4ieTZGZUalfvkJwOD16mrru+km2lXKAfhNXLYHi71oVWhOvV75rGJ3iWQ+UTIBbPHdzd2e5e/trAAAIABJREFUWjeeRzs/G63paZ/zrWJRtGm5yWd0TXMvyAUS10/svrc/FSZpHRV9xSIYIhuqQtz38by9xiuPjWqfxXzFA3bVq7icbUZ38/RfEvvs97///fMtgTKeXlUC+htAgmojTpVC8LUZAozB/hFEjIixAl3O3DlqYzSZeeJ3G4vJrZHD6XPBurn1g0WrOw0xnkNo44Ib2mQFa3CMurmiifJ7mKfg1LzRWdDvf4zuM4DCmS8QpmGwsZwSUJEjbf4y0npV0MMYA2UpQP8CAwUAz4ESvK5jEhR6lW34IVFO20Mg2ysnvc4m2psXeNmMTVWq/dKRzT4Zl4ol57tA1v7XCau+9Nq60SWDZ4jRrdSMl2TJyTJAnwNmgm1regYMIB1t8b5/siNVWgDZ3TeNbW/NoWogm97g0XWqOfi8fXhuwlB5Qx/Zy7BV/VRXmyM5Ao8AAYcpUcBj8rLXdNexKF0RoDXhmqNx+u+2ciXI0TG21mv2lv4AF+09O89hlp0GZjz0U1DbYLugni0vwLqBa32MJGqBEScvecQX/kOgkDjQUxUDdqE64fveA5z2Twd3DTStPOwR7YKfynD2Fh89Oy+7j/5tP3CUxQdK3vDUIyrWNpePS+MFWQsY8Zs+rj1/1Rz0Y0EzgCsu4N2COvP16rjd94DN8s6etzpE77pekLc/320i1nfrh+xPktkaW5FqrH8L9pY/C7R8zr6jla/ZtobWE7TzfW4AArq7Bs+iEShBe9/1rznR3mduvlHZ1Acm7oqJAKT4un7I3bPRXhzzFAD23hwKFnzhVrPT72KQI7x8CrkCgfx0/KL7fquYzPESjVux8x3ZAIpaJuCY9tJYmCG/fttLnEy0v+iOx5J8gFECHf35tcUDxan6qZ999NFHD4ClxCn7XoYJNBHVZG36Kq7jL0wTEDfrMaY1PPTMzwfIbqJF7wBEqWTfhhLsC3T4RQN3NGGWvWyGoqq0BiP4UkpOpDUTbkyFuAuizRHNAEWvmvDiS2McyXDACaJrAoWeL8Tw1rF21NjRRE403jSfSlF3W0L/ftsuhLyKxinZ82as8S7hR39zanpNLrI/DgMI5QgcW9GJrgFeop8B2ovs0Tiy3+B5KxFo3ixPBUdVyl0ggCuwLuDb/1Y7ujaDdQRLlnTA683qgav4yxFGT3O5yYLjAyDxgQGvjDXg97ogTCVY0L/ZLVAUPdHomJBMVPjWmdoLea7Dl73jSXuKB9GBr2w6WlSmGp/TzyFutmyP0afM33rJAvAzX3NkU+lhmZ67iNPF6IiPnDvbbn56JACuHl2AIihuAiMobnBdW8Gn6HesSO7RuI9DuEH4BlhA0PqrA2TIxwgKGwBU76OpuXLQHlaZjPi3aALSN5HpbxUOeqCqvnxb/gCIL9DC/LHj+HT0r80usNw9s3P8tmd6na9YoEJWaKJr+Or7jSd8kLF05urGnqysjvP9N0Hd2KHgsDxw3YJBQBKPVvfops/EHpUyVfDsgO35bn1de1eZpie9Ap5d7yQJqI4ugBaf3BkrrjcnH09uK6fmdRLR9/kCYAMv+IDmyUdFv8p960Rj63qcQ2PYOttTKedTevWcOicNC4yNW3mJAewVr9fPuyPSSVnXq8g1TrWM7rUPv7TCT0e/hEEC1s9TKc50B2H9ZM8+/vjjB8BqElkUlBzjW1A2KvjvD1Yi3N1siIroGAtp9nmofIN6RPsNIEeQSnNVfRKqRwVQovpVtuqkv0mFQOBYZ+YctteY4dlGAp4Ms31WHgzwVJJvTcanoW2fEdT1W8nYRmJNiyoFss3r4KKph4oWeFpf5h0oq1JVpt/e/HRO/O6zW25vXqBWMI8H8bAqYLR6jlWy2KZtBmC/zeXOiM0MVTfiiaZsSq66R9kp+Dqv5m0vC8IFicb1HaVXPk6+eqO6Ll1F+wYGyt7elNpVv5o7HrgNufdb1UIzXRUQZTGAXpmPI7jWAQTZBR1exxsY1nxMv8zRupzRBuaVbetkC9mKSmYOIh1tXPtmtxuw8MNRnWpg/OUEAjyc7drnVvLiJZmoZgom0b/gFziJDgCQPOJpgKHHCURTzoiTTsYCwgYyYH5BuaDafPtPUP2qilLf33miX3Ui201HsrP2nOzdtSdxoKM3KSB/fmSrOv3d9eyIXKIz2d/HgsS3aOgnstITetaDQz3/p300p6AXL4AIiVNzt4etIC0IaA4JBN27trr7AJ6M6bW18Mb3dNCruduXWNGeVMh3PmBGhWB9uMqw8etHr09tfj4/XVfBaD6xbPe/icjy8eoYfVtbXVB5bfgCV8G/ca2j4ADMKCQsOAOo2Bpb50ebCwDKvtIdYKA1NmFEqwdvAgbuwGZ7eqqaV+sDn7iyaVx+NP+k3YJPU4xQsMhnJUM9S3Shz/zUmAetJqOuyzaSo7sL2x+dZYMSTL7iJlXiENvP7hRk8KnCRjzpu9Z0qtRnYmGFDtgGCFN46X22We+aeNuNPY8Wnj/+8Y+PHqytGkD5kDekqSQWQ2Jo3wM+yusJYpWbkfQ58BCTPDvCkSODQ0dExzxgiCPM2QN+ze0IBjpfZxdDBKFV3oTv2U+tX7WqYNP/gmj/mieQsz03soX27zbUPQbzhGUZQeO3D4KSytJSzu9///uPuVo3R6DSFIhK4RqjkpfwPJ2Zo+41+cgMottdmcnBMadqGycjA2LczREgATzagzNrmZVG/+TedwyVk30qSArW6+gX0HWNW2DTL3L3JOHmTl4r8/YADHK47gZMBvHCLwQ4rhIcN5tlMAIF8OaoOVr2mLhxwKsAItCo2kRnfEpve21/OYZkrLG1+c2zwQYdskCAOLnQOc2f8YqtxFsVOU48PdrjJHNwwm6FVtaPHhUjiVF87tEp+3gA1TuAeo/eBY7NzB0jx4fGZmNld5rq03PgCEAB0Pq8OfF6qxcSinWgnOsCoAX0G/DIjS2yh8A80JgcAjaSR3u1DgDStWgzn+/QolrQ9+lzsvWcs+bzvLB0JFk3BjjnA1t/wTfbt1Yy9ZgG/nKzcf58QcoFIPvd8mtBGLkIyPGr67aijUdkt9Xx1mz8rXyq6EU7vi3Isq5qiwSZ3eSn2EXrBZibS69jtDTv6jdfzac0VzwTkAXuTZrYyQLGPQmhs3SiuclDvDS/pEXFB08aB0zgASDoGoWG9pq/fPXVVx/JejoLPIjl9CaaiiviZXRv1ae1+EzxKn4oLEgUPAKlvbo5CtAD/PnB9qpSjmfs1sNNgRs+t/n7u320h2winx5N7hJnd/kYNwVtknABrvfxLdtqbOtrSu+z/GDFlYpIHbFLTFs3X8lvtG8+LTq6Nj/RzQK1+2S/f/rTn7727He/+93zBhNWRCQMxgP1ygwRqXRnbBMCUJRScO19DNC4DmAJ1G0QguwayppCMQ5ZyHVgSs8yEkaEfhUWfS7NHRNjbM4+obW2faRMGoj1HUG9mhI9yK21ZBSOXgCJ1lXFAkzxkpK1/5Cu4yLgB7hS8Ssr0ewYbZSy8Y6gOIjG5awpR58LcgtyMgY8YyC958S7xv7IZANw13PweL1OqGs5FUC8ubtOVuYYtOtvP9I1RHJFgwqAozM0KkV76q/kgU4JMhrf7XFvkGgNfU2cpOoMBwOctafmUPUQ0CUa0bE6uqV7xppT5XC6Psekv5ETUKm1VvO4Hl99pzKiDC+LlBmqFLBpehGdEp3W90ys9gxQS5QEiNXp6yusaz1AsN6E1sq2W6NK1gbg5uH0yes6SzQLxAK58SpW6NxkcYPn7qM1cubZl9YFdwu521QFBBi8erU2sHbB78j66Zi13Amd/APD7kbepGWTqgWb9ubmGMlk6+9NCguG8U2wBo6eqgCQ6/qPlQffSYeN2xgSvcuP9rlVVlXi1UXrum6BrQBHh/uOTben/qlAAGzJ1s810S+xj/5slWKrWZKATWb4HCCGLrGRBbSrF3gPwABS7UXCTn93f423byATyFDpyfenoypNfnszGWmV0WazPrW/JU3xTYWtuLanTmJGc+3jIFon3W5v+SpN8WSxLTbWVT0XQ/XctU99hStnoLwb4/LP8Sj+pEd7k9H1Ffd9YIj9xZfW9dvI7b196a2O1mjP/sWe5lOhw4+wTTepRVPfVaGvsvf4LcLN/AifojXZZiayVGeisgrn/6pGAjgFSXhbZUkBHA8tYCFQCBtwo1CUTEaFTjT2+c2wWts5r6qO2+kTVLQ4Ttq75DiAxjQe+IhHFNgRD2PcbFwFSjBkZKpsKWEZB2DKADwRtrlbu+pH1xJqvAdgUk63xgq0HjoY+s+hRJOsjVImL9kb3tkv5y27VWqODkq2GeoNKjI4RktGvbau6k3z95kMZM/xyT/9c73sxB2UKl67v/bpKBMYlzzcoG1/mj/xKDo0PnO8ggdQQ8eaA7juVT8Fh7Z9FZs4bIAEjNyJAyyr9KEFXyUu9LHx9qCJtDm7Tl+GSu/KhnNms5yZSp47XB33xdfk4k41AI4DY3ucTu9Vg/Av2qtgldw0V/bmsQ1sx3zL63WSwA1H7boFWQKUsXR0QYAAt0AgGWlN0Guac/UjuzJ+89JP87eueYF7/VWulZFnx9muoxNVAn2DCyzIqLn9p4OSjV7JytFLjj+QFWDjd5a//Q0oCIbLj60I7B59vkB3PzN2wcR+tolK+5GY4N8FUyvrBTt8GOCzem5eAbuqxN6hbg2VMHy5a/e9CrF12hdQ6PER/CgweXV2dYZuSz7anwrJ+ssLMteOtoJHPwIIxRU3hmnlaB0tDN31ThYSwfanyqQAwpdsUijuNl41PZpK6B15SsYcCy4wVzHPJqKz9btOpVWsjNaADt3E2+ZOjnyifUqIFVKeAlmS6WKiCn62lm13XbzLflSPmwMQc5d164vF0R1f+yx+VP0u5he/e32csrz77ruPn8px5ILxFKpFCFLA6tVvzlGALYHejFog3V4RSqTUGKHr2JV61+m2rusECs6g72QQ61xVz3JmjmlCwK3XvjDY06ubYxVEj5XmQRUjYAeAvDyM/pSO0+J8KEoCrZwYXRyqn7KpguXI1RN2G9N/WUbzK7X3nCFn0RSrdQNYfk+P8QjGKQCnxfA4bMZOueN1POlWXs7nKaPbIGa/FLI5MyJ3jzRP63qgHZkBTeu4OazmiAcFDEdae/cHoxNw1mECV/QkWoD5xul9YSzN0VrocP06ZZUijkWPlSoH21nwvVUEAZhO9dr82Zbj1+ZgN5yyAMvZRqfbngX8e9MFwLpZ6wLX5m79wIRMkpNzvNV4x46a/jkh8qZD6Q6797DVeNln7a+eQ4Hp73//+4sG7T322mTvBn2BaZ03+9+xdAe4vQFrgz6fwmlGd/0ZzeGRGNm0PbILVcydS5U2nuJn+3UEKDBEV7ZeVg2w3iSX3FuHP9zAjNfNuTridnN9JZqI8ck6bJmePsXrp8AC/aNzzfcUyFpwIkDvOHbi+IyNWXN9Pd1f2un2rQB1fbxtPr0xfebxQuj/Kh1g88lFQkTf2WW8FNQVAfBh9WSv+yr+7nElOS6YlMD0qurlMzKQIOhrEl+Max8BLP8AcZWzPhcLJaZdK86hPV0snvbad+nvFjmaNyDk+Dh6nbz096O68+zZQzabTKtIOdUxztho0pfdZyVq4lev2jBWX9cPZ48SU8+Jyz6q/HV9vlT89fSBxjeWH8T/xib7/FlgMB50bdWvYsDDHqtgNTHF73Uz/TUiCtD3ANYGXI6pzwQo/TMCi6OP5kBca7YBDd2CwM7HoVA8dHEWjBAI5PxykgGDmoJjQkzqX2XS1qs0WLCIZuXBHJNjOYHf3TuyTJkWQW7Qk5k392bV0R4/Ur4c91tvvfUQtmOD5vRMLVlTZcd407p9xpgBkQT5+uuvf+np2WhKXtHd83044ZwFGbjrMZ6kZI4ko5kxdF3XJM/4qMrT58trgQtfOJdojr/RkbFklH4AO9oF3QVsjJise3UnWzJrzozXIxviPQfAWa7TjN8qqiqU7RX4jg97nKAkzikBItaJlvbSa/LIEB31AKf2s9mo6l+888ywXvs8PXBM2lyqa41VEWmMqlY8Up0IcHpkRHbZfmTvKpUcPBokBLJU4Dd694iM/MmbbquYOZahc2wXyG1evRN8RXytcpsM4186n3NS1RZ810nySZw9e6ODG+SN6bNNFDna1a9dY3WH3abz8VQgqPSvqh6ddIt/Ug0HeJunXqD8T/Ow9/Qn/2Bcny8YNLd9J3dBJppbpySpf8mgpLHP0mutDB6cqFKWDUY/W1nQsP5zgepTvFoAhGcXrPuc3uHnglg+w3dkan6fo2F9LGDteD17eTQVf9F8T+6qh83R2HyGhHYBJSCzPq25Nmm7AB5o58cWCDa3WCOpW3Dc3K5f3vEbktu+Y/M7D1/k5Ij+X/tI79pz/5wcVGEx3ulMc2+c6ftouTzi17suu47P8VODOj/R/qLb3duqq36kvvf/+c9/vtQTF32qu3pIVV6jJ7+WzfSdPrFitZuXHBU+VcXSngRQigOAX/Rmk268UdFTBHBqomAS/elWcTwex/cPP/zwRbwH+h4/lROBGNNAWSRDpBgqWc5HOQFn8JyugOwog0PofYJRFZKRNW8M0Hi2TnH/lhF7LH/ztcnoVK5tLQ3rOcdulaQUysPdiSiwKQ3GAw3N0dh8wBeDlJlwTJsJ4kV7af8en88ooN6UKLRc1SnHC3A1rmu6E6E9yXYTYAZBQVubc2mtHHSKXmNdSudfY1qrOXvukDuK7Lf1HNfFF2DDMaU73dyS2zx9526RxufQgJDNXtcpu1HA2Kp2wDnwvY50A6V5qhr4yY/G1syZocr+VQiiKQMFSDZ46kWRQPhpiOiWeXKQGzT63ufmcDdfACHj0q8GrKwj3SBPXn4hPnktyI1+1Sp8aK5bTW6MRtXoi5+ePGwvW30DeultfAOmOYzWyBEv6N2+RzJyLcfL9hcU4Zm+tPh0jzOjOd75IdVAlsqkitBm74KQoMwOen8DH57dyuECLzRKLIGXDe6Adrx1U0vjA/keu7JAVh9f9Le3kjQ3W8Tv9ucHuAEPMuGj6DzABWD1yt/pmcxfORrR48JvpFuBqXxdfIj+qoZdq7Ld/lQuABOVkU1c2TaekQtaV1ftA9BeUE1H+o7emUv1gxw2yb82gDbxRLtK792QAbwsMGcbF8zyCa3dHKsL1tp9xTc2ubq2vpd86SsAviCpvxdc3UqoOIq/rbnzqR4B5kCSSiB+58vTQ60lxQMnIa2/N0bgm1i/8jBfY7rOY4PSw2w9H+2GDPsVq6Jxj/H8xrAeaz5XdUoMRU/0tof0Ovrzb/3zdHVtQMWFPru+v/eNaf4KDpL9sELyzP94hFG0x1uN89Gthaix9qS1JRqbMxvklxr/OGGqghXR6yA5oi0LClp9p/xlE4IU1E2JlBgJaQMg5WhshMQw/UKUrrUYA+W3dgrgfJmBxIiUKVClqtCrh7e5Sw64ai6ZP+ZA7io6nPQa2jrnFWQCdJ7spzc48F7bYw4tR+eIxK2o8TrHnaCbo2ob5XGct44BnSlinwewCtb97e4kR09+jwoI7Fp3C65i40HjUsRoVQXLcTUfgNbY1Q/OViDmlPcmheS6dwduwMOnddaMNL6oGjQHI+r79s9Zq87EA5+RTxXLeN31AmB7aA7OnfNiQPS2PbVOQM966XLGGXgQ/OiKvVub42x9P88Tb3My/bcemeLhggqBvDkcF++RE/vc4HN5yU67PqfaP42m0SPhkcXLphcAt0cN330uGdsgTG7xKttrj41TxW6OeB9wiYfZbXzRM3hBu0C0fL0gmh4bE++W7g30GwjX75E3XQQ2+BU39kRr/+8dze1RErI/l+Su1K2csJdb1VhfuUBG7wofyzfSZy0CyTE6msePPedf433+JHlHj99KjUdASNctwGIPC6RWp/ZzdD/lG/mdDdBrn67hT3rPlv19AXb7jyeCZrJpbHJxytB8giW9kPSvPtC39hNdu+YF78awWfwHBPp+7Zeu0Ue+BmCT/Ph+9XcrSGhENzmIfX0u/kiMGhMfVWHYujjL9+0dgk/5YUkA2hoTH4E0/cn7ywN8wFbiJPEqW72PV43pf/aRHNtLOutO/8a0hwoSJQr5csWP9D77TL+L9cWG/uOThLDvo7u4V9LROtlD86YzEib7d0QJvEab04D2poer+dHuVKBr0qPWevbee+89dzyBKMZssTao3Nnk/d3/vgem9I8QwmaPLdgajhMEVlk0BnfNlq2bW+Mz9O49IGMMhuW09weiE1SOe++GSCgCvYqaypOG5YS76JsTWMEtuGKUwJxbuzdo91ngr+pVvVUqHu0tnvesDWX/0HrBGyhsnnvcYe74KFDFY3cQLjjkdJU22yeZBEpbSwDuOiXO5Jx8QuiBv+STDNyYcJ3wgq7m84DKPlfWVs2I9+soBMl1psk3gMWBCdTbo7SBiMOTiXJ40Z4u0EU/Q8HRLcghV0EjGuJxFVZBJf7olWrcddyrG+23tQPd5nCnzf4YtD1u0O1vGaNma3dCJTN31MTnC243iOPD9hwmR7+nqWqrko3+BSmCywKsdfiro0BpY9urgLlVNM92yxbSf78LqKpr7uYSnPmX9EAAXZC04OkG0R23tr02agxdjB/Zg2CSrfj5KrrNGfedSpejVT/zRB/xYUG8PeGN18a0dv9l7IKm5ICNR4PKsOPl/B6ZCXTxmk5VTYs+tEh6AetNDhdMsc8FVavvy08AgO8X1NEthgAYW+FRiYkfAt2us32Y7rJ1lAPMqvxL7gFI8l1bxyugh7/CB/sVv+jlJhkLsJZnEgJVNOuuXWQDeGvPAjh+bXVq9b/xjuPyM/pCVVTE+O39E3cbe5Pl6OBrHcPiWft2DeCe7unfRJciSOtIeiVxzd+8xWHjsidJWHNo+o9XjfUbhdlfuqviBI+kA/nEgNgeq5JfOlGMbZ0exZDNRHPxkg2SX7bcHO3VSQseRWPxJz6joX3QD0DrQX8AKwI4wQa5228VSuMuoMFhrEMq6MY4zeoRuHcmOANmRHtEZN51Lo0DgFq//zasB6kjp5zG9lfJhJXjo8kPG0eTuyyAtujKuds3A/M9hdlgwikRXt+lKAEkSHfBGIX5xje+8WhuL7gknBReOdRRXsoawIrm0Lp5KL2MnhF61tYaSUrguEzVQfUlXqcg0eBxFX2mcRn6VmVprlB/vyGHF+lLwXnBjayFIQJsgg1Dc9Tb3levNkPinPqs/THoPo+GrgMCVfY46w1enKF+uHWs8aB5GPU67zW41mt9R3ub5Wkm5YQuIGlsdJJxeqavQ7AsKeA47/V4Gp9zDBpQk71em/ZxAwXguJ8nV8fkMlA/geF4WcbOHnevAn52y+ELfPgqCeg9uW9ywp5VH+Jbjypp/PaUrS7gCbmygwXFAvQCw6VNMNz9mIcPu0GGYyd/SZ3qX/qbQ+9XGGTSjc1WSgokdY7d8YH9CqZeJUHsRuUre1EZA1C6pjWBod47bhaU//3vfz+cvmPAgkl7kFBl+93BGd83uV1gxVevTYsLC0Su7S3IahwbVS2zx/a2Jx3mwaOtCizIYtfrkxvbXldegCkAItBrKVmd4lvQuDq1foPPA377TgFCgGZ/9Nh+2dfGDbZ/k1O+sXXwCS9Vf5rXzRHRXSxsz561F283pnZ9tg7odf1WmSSg/Hw06LUS1zX909t46k53dMaH6ODrATCyJj++EH83MY6G/utzbc50dVuE8snigScFaK73vM7o1IKQbb799tsPnuRLnQ5pjYiO9tMc+M7egcK+j856yOJz/ree0ubQJhWtjwb/P/zhD4/HNHCIlGYrSQnB2eOi9jUWGSUlYZgyBsFdlt6cC5oQRiGVE50bc5x9HjDwUNCYr18qJFoAy4lsqV4g5ugACEctABED7XUzeeVFe4oWCs4RNKa1ZbWcaWObKxqrXtX7wygAP5WJhJ0cElbzUWhBi0NrjGPVBNz8gEJCTS5da399TzmAml4DSBxS4/UWyaqSVeukYKprqk99p4rjaPFmmXRFUNjmYHvomubZIMQ598rJMVzOhCy6XlVz9XGD78qAfvoeELUvwbb5N8smM1lf9AD5qlGysXXGQJSsz92hvcffZJEzkKBwSmjxSkbNAXTgn96FBfWuQw+9d0s0/gJr7prZLHyDbfMBGRvYF5jyG/YXv2T4eN4+gbXm6SYNGWD2U4KUI2Vb9EFga7724nMBf4Nlf9Mdzrxx69d2n3ixr63vqELAyfHqQwTQk0s24g4i4BU4WDr5twUnAhU/oQFXYEm/oyO5aQJu7fgk4Pa+6+Nj10fP9oECZNFCb9tH/shx5/bALhgU6PAUn/Fzqyp4vX5+96ySpFrGrtOrBSPra63Dt9EDNooe/PZ546LDDUKNcwSFTuBiAeT6kU04FryjYfV4AfNNENjiVqb4F2PjifX4DfooBtN7+hNPyAfQaB66LT70nRiALwusgHvX8YvpYPFWn5Vf+Ehe6y8aH3BnM3SeH7B+Otde6LjYER/ZvJOdeOURROl93zfeDUkSxgXorecmtSpZJa8VBtzZ9+1vf/vBhwCXxvfoUa2KjvbcHM2rjxkt8Sk7zFb0Nesp1y7S3hvz4Omf//zn5wIgJYsAgcSrDAfjrwGYQ/YEtNxxegSU8JQH9QTZrLJ7rxHqWAqaZiBtVEOZoEORZGoxp2rRVtByipymfVN+ZVXK7n3j7GczCGChKglgJjCt8BOu5/84oms+Jc8ErkFf1emWhPWdoa29OoNGR0DJ3rre3WkcVOMCO67bsix59300qng8zpPPHTqtEY8FmqeqmpwOx+5p8MtHR5VA4hrnOpjWa29baZORAUg3qHGKAobMzTFK7wUfd99JODZ77+9013GNKk7v42f6nCOSXV1gwsECOa1PRo7EAC3ZML0EVNvLViM5r16VyXtVLbDnpUUCRS8vIHL0y0kLAvi4AGsDrSCPPtgsAAAgAElEQVTROD4ACKNf6PHsJ+NyTJXs+zy6siOVusaoJK9/ah08XRlfeS/IjE8LsDj9BQAb8DlJ/ZB6sFoD2FUtWMBtjQV+G3xvAF+dQlNrGdd6yXXBc7yIV+mk/rn4ly/026ddT4eB1eQrM28PHTHbj590wkM0b5BcXcQ3CdkFPsYCAwug2Gn7tf8rz9Xb/uYnJJzo6vN8Wf6jubS4RFf7dXTVa9c4puIvAQ5AxffRs4Bn+SLW2FOyoJMr6/XTq790mj0urzce0QfJ68qicXgvTkim6Y4kTmKaXjUHHl2eAux0pz1pThermzM/zl+nm7eq1Tzk1Pj8Rv8kkb13xLu0Rr+Ywzc7CdMLCcRtskvPo6OYJPZ7lpY4kq10KiSZEbNU0qLZTQElMOypClx0ionu/m2f6FPo0Bz/OCL861//+pxT5DApXgOUUjmnpwAW1Mthdo0jHUa2lYp1HBElYDYWmNJ87hZMIMGzogTaAJaMHG3WamyAJQZ42F50yTo2o+UcKPqCToHBPgmLIbRvTfpbIaEIsrY333zzS2fO0esc15NwCzTtXYUKsm6urUAs2KEcjQHAgEzPQ3J8QLYaCI0TvN3WrGERnwHfdR7RE6hw5OpOQY5ygy5AbF0gis6R3Zba19G0buul2C/u0Pji+AMwWoe/MhPoWpNh0W2BRzWV4zcXB9lrOthre2BgABvD9PA8uiJIbJBxVJOM+6f5vr0L4hwqvpH3guh1EgKQPow9hpQYLHCVCCzwTHfuTR9AElmkH+7cZQcCjz0392bnHK21HBPS6fad3nNi8davKcSjBVgL6tisfQEg68cu8KMLgieayJnfItd0q+MPd0wJTtFYIGAfAu4C/AWBkrf1L4AOf9lr9Ahoa0eCPp7h+QbIritTz9elo+m0ffLDTgTS//bgadx9D4DQjdZ4KrBfkCWYApb861OAAt2NVbHht3yHl6uv5lKtXj72GZ1SddC/k9yA5vbnaff2Rb8A1q4Xn1rDXq2PJ/w8u1y/vz5y7R8I4Etbhw6Yx5iuS5cWYNEHoFSVULGiV4nwnnoARs2p0imuOz0A1HrVX00PjKF77a+CBZ1OjuIq/e/VyQ/QG/0AFt+Fr/bbGBVYJx6KBOmu3yPEJ5Vd9gpgpdfuim7PdK05a8VRBVcRBBbznx51487C6KmwI/64uSVaxfb0L540j0Q5fXv2ySefPIeKORmNjwSZUm2g5/AwkIEQpONESqxCoKG3cc6IBfY+a3xZWAyJmQWr7rYjyITQnTGV4gGAhM+4OCGK13cxpnWdt66BMSQBaAMxx7Tg8Tp0YxJq+7l35lHI9pLA33jjjRfBgvOoB8Lt3X1Wj5bqBkflrkBoG+iM/vYKcAiyfZaQVcO2sXEBWMoWjfENaNDPpdl+FWidNcNwZ0dy2+ZKgKJX2Ur780yeaG8Ov9+4FbcbjIArRzHugsmA3NTgSJQMyIrj4LTdhdf4jCG605N43t7jhf6u9n4BUnvgADR7t8b2Q6k2RMPNbGV7ArRjn83+PTIEj7INuskB+p2v5lHZaw4ldU9RBiDIi5Nm81vVjRb21DzuLubM2vsCrA0KjhvM57vmo+u9yrRVpvssPcxG6x+pmpUs9FHKfAHhBc6CCBu1t92roE+HZMX4GN0aoyUXjgjSr47QkhlHXg9H+sfHrZ7zd7vfDaaPI4Nnzx78SP+2Hw6wjl/JLrnKjq3vxpt4F79UXICy9uEnPpp/gyw6HSltYIqe9N4xs+MbR9W3wk0fF9guKOEnnpLDU6AcICZHwRKvrAOAqlaLFUCX8emMu77iq8p93/c7feahE9vrtEkim3RagU7AS9wgJ+/FsqUfTwAxRQAxomuig0zTS/GVLfEB5rrgTA/Qgk9gSUw0ZhMCFW9tGl0fH/iuPvePPgOtwNPKP365qcFNY12vysivSRbFzmRVvO5fNubHzYHx6JAQSASLOY3b2Cvp93NpbuBqTNUroBWvFRnS/8Z64n89jNHWflo3mtxtqK8x/rqz3ulM8zlifAAst2lCrMp9SnAAFoMBZJbJqlcEx6AZFCUnuK0MJLQYloPtfwjSbceNj/Ach2OD7dlpg11PmVf5+ruN5iSj3d0/AUio37WMY7Pf3cv+3d6M06PhnP+FJn7hRHOWgYAUx7ObZCYBxdA0RU4xAizRt3cjQvDbQ5YTUQlpL4CC45foio+BrBR076LEe8rv7i2VwHgiMMpE9GpxEPEgmcoSet9e4gsDb51oEzQ0HypPO4ZU8ei17+gOoNVnwFt/pys1Fre36MMvVZNeN/hyRAJJ36FbchAv9TYBqoIzx9bngo87YD0LK14DBhy4PsDW71pASPbIWaWjMmjOhjOSEW4gb54Sja3+ZpPpjrsrW2N1FrhpTZXQdKgxqm/AcDwGvB1BAQdkhtcqrd5vJZBN9p2jy/a5d7D2Ofnk4LKVfEAAqztX083kwEniI7o3iAnQ9Ftg2oBjrXjnDt3GZTfpRH2S9tw87gLUYtBcQOImXLvG2gD5Ndf20OkT9aDEBYf41b4dycYzN+q0VnJQ7W3u5BDdKunpp8C0R8aN5df5860wCvzr1/Z7gGD9QHxnI/jA79NblQJjzbkJDCCDPvpLnl0LKPR3vHOrfe8XpGRHnu/X/gX9eKbHrz3iDXDMB1kTP3ZddNirWECGXXvBlX167XuFCjodbWLwxiE8FKM2AU2n+Bf6vz6jda4+8o/Wb34g2horzxv7AEy6kI5GB5kDwMW+xqSTZJFfa5/5CX7fzRx6rJJpso2++qolQ+l3cUCS3jxdKzZJ5Ft3wWj08rn2AuT1qq1jK6GOEbs2n+rYfRM08Uxc0Cu5R9TPPvroo+fbT7IGRFGc8ct6GSkEKLu8IGVBT4yVrUKQzRsjPbuijfYZoejF6P0qLQUCjq4y9z3hxcDXXnvtISQl4hy3KgMnbG/R2Ng16phMea1JaLLf29PV9QJDQACqBgBTjACJO3hSyoJL81U9AroAQQ6E8+HoE6rHBWxm5SguvueYCV2lR7Ni71Ud1nBlT9YRINfwogWgi76Oa9MBBtRrxrDle8dLm7Vy9BxNxsBxcGKO06IrfWG8jpNkfJomo8c8KnoqU83BSe5RGT1b8OzICPggl9Xd/m6cn1jYgBOdrc/Am0efEwe3sgG06DsHL0Ps8/R4n8bcvgIG7iprLdU1FUhgUQBpjCqxJCWdQIujwdbbSp/K2x6xknnzkEvzbwKWDrZe8waaoos84ldzRGP6lB30mi34MWiACj/io6rn2jAnz17JmX3u/qLJD82r8jpiAiS3lxRIXfCwjnx9g4Adjc2xd+oBz/yqhE3w7ZrsV6Dq++Tp+Nd4Mo43mrfZt32SLV8NGNH1m0TYIxuRfNNHfAeoFzDgBWBHZ8mXTlkDQL3Aga9TJVxfvECl+bVAqIjiTfSprjhqanw39vS5J+m3xtKJVvoTzWS5ibyjRDaMxuWHuOE6sVVswOMFcwuw+CF+WezgX9amJWtbFAHMzE8+YpzjZeM2XpPVxtgFodZzghJP2RBAB0Q3JhmsfqgAdV167D8/kDyLm8lXUtQ+siOAawGiOMVm8lPNycc4kuz6xkoEvVoX0MwXSiqj3wNsuzbaxLW+0+K09ETj4/oPP/zwOSfCaKA7jsR7CqKE+4hSX/yj2BcMURIVkYZn9AGrGJhDzslFtKqMu980azPY3QAlW6SPls2Ko7Xm8ubP6cSM7ohboND8a/yAyu5twQulc7SnEiDL4TA8AkFVQSkxYWfgofP2mlA9m0tlYoMGvlOCXgEnvSHxRnAGTlQiZLaryO4ugehVqjZbbb6udTdT33HU8caREkfiLpCU1pEHZ9Jc7ZVjwkNGy6GprjSueR0DcPDAdY5xs3tGl+zNKcB3TbIA5DhwwYbDp+eqsV1PpvgC8AETya5xStp4JngISO2nPbsDjc45qqF/eMlRo3X13DVAih44+r3Z2mazgofs2R2lvReY2e/aOvuLNtkmHwAkqBI0FrBVRWuu1up/c+S8zMkhssfodUSXHskOPdut9yq5AJYARJ6AusQBwHUzBh2Jb44/6JPjdja0a5A92S7N/JGKgUDniDOaVFEkAQJb9DceYIq3ApjTAjbfOkCyqkFjAPk98gVQBBeJrUC6AHWDb3SRa7RsC8LqJx2h22vTEkO8ot+bTAE262/pUXO3P760NfZafwt4gJaq3laz94GwAazWVenjB3c+PMdr8liA1WeC6IK+m5jTGWP2ez4bIJEMiDtscfWOnxSbVb34SlXSru0zgKH3fBlg5/tNSs2PH3SFjfFHzadIwbeTJxtoLF7SQfbgVMO1ycMRmziXr/QooOZqb47O8Qid4lR6IJlpjLsfm7/rVbwcMSr8kMFinT7j2/2SCOzi57/y+37OR4ygFw/ef/DBB88FEsLfvgmC2Yz2GuYidEqxSsJggak2F7gqU+WIYoAyHMchgBCuoCTYrCA3ILUxxt9cPfYgZ9r41ttzeEzZMqtMYQ0KgFxj0q/kSGiNp/13ZONMuTHN4ScCHFdqLFbWrArCKJpD9kVZG9f3GUV/V6bkhJILgNJaASC9bvdoi8NnZMtj+2a0njiuBKuh0bHEIn2VpBS3QNk+0aUkz+hkh3QG7fba9fqROMzG+kkGTqTx8cO8ZCUbdDvxPSYFYgWNeNCcXRffW5/DF/gBJsFcT5KKTnM4DjevYN13nnrcfloDCFkneoNYRrwgMLo5xQy+9QQMQVXvhSAuOQFslOgBZgHMODq1QRRfOLXm0uvFLoBa/GmM46Fosa6A3ivgxRYlYXoX80dVvfrPjrpO4APSrM2nOPKm4x7totrRHF2THesFTFYLFPiaDR77N7kJTO27OVTMoiUe5fMAO7RLGnqvrw9YcfzNxwEs0SsBBdhUiAFbNNMxCbTAZX9kJogucKQnraufiW71HbrarwRzQSa7aU4nCtZd2S3Iip7WA5LEnPahBQOtkgWgUX+OG17odXToz4m3dI2d60ldO9xkAdC7wEniCBzyOTf+LfjHH7riGraw8lgfttfxUXyfYgK/A6gvmHIawYfir/Uc2/E77GrlTI7GxLf+lmhmQ+K2/dEhoMVpD3DWkXx7Tz4lFxUdzE++Cgie0+eGIBVKgE2syFcUQ9MDCVQnRXtTksdO8O94tWA4nqmCVUXXm+exFZ4W33dVt9qTOIhvj/e//OUvH3cRNiHlVpLbLGyND3hagwJKKPYCERlWTd4h0gTa942taTQCNXBuf1XXAT6C4QV3mEMgva5iMKoY4mGqVbD022Aqw7hKTlkYtu8psoxxMxSAsgeKVp2DhFvTQ940laeUBRJ3R8q2BOx4oELhjDg5CdoaU8lEZcFRTgDHj74uMN2KFUDK0NEPrXv8QNW1LYcK9I4ueu/mA44PXfhHEfs8HpKbrDwj7Lgr4KghE7BTuWlvggqlVu7WPwMMxKc+i98AHb3qvaBufdWO1uyHtqMBMI92TkLQ4SwAPHsCJtrHytragitn13vAor8dsSXPaEk/9B4IADIyGVt0qlg5aucE6YmA2LUcWvaij2EDGJvHd1Wu9kp/7EfVjD31PVCgf669ALsLupJl88j8ulYw6O9sKJ1If1VUAlsq3K3TvJIIIKn5/DxMyVy0JTdJR85Rcrm6TycXEAiU/BBg0CsAk224IYXNJjd3PrFpcm6urvUzQdHSXkrKJJ/43NwbxJIXf3arPvwyXgmYqgVA9wb2rZa0p/7xA80P2EUHsO/69oCP6z8FWAHe+PYkcfcZHaQH3ku6/DTK6qe/xZzex3f9qIA1H9Ga6Y3qOGC+x8HiC74nDzYjYbvJqGrWxrzWXqAi4bBfMuKTAQt+oTXWz29SYx1xbgHCAn0+hbx3/IKprlHNZs8b24HJtU9PMO8zR//xhy00f3Jgs/hhXokhn+oGE/IHwpN7ut4aHimyfdwqWtounGr4kets/L///e+LWJNc68ku4YFB6AceR1v6rGoO3EcbIJee5beiL0An8Vs/8UiW3n///cdP5WA4I3S8tMBimb6oWjYjKyBwFZbtseq65ta0rhoiG9uM8KJZIM56HOHSvlkaBjYuhnva+z4QkPJRRoDggrR1KjFOM7LAQumB1QQQwNIb0fetpZk6Z6nJNgVS6t2yf3IJ5TtCbW53MTDE+JYi433z+1HilDZaOY11DPaN37JrCu571au+3x9uTgaqMYzaerK99qwMzmHLSjnv5sETupCs9PIUnOMJeQhOsqLeq5bJ7gAyWQ7jvs4MCGTMQE3rxbe33nrrS83nKk50f+dt7YxPdUQAbs1kLctfncYTzZGy6OhZ/eoRBpo+2xMwCPj06qaQ+M0ROkrrfXtFP/vc5CS6NguLbmV9NiXTBY79xiXH1Ofktj5Bj2d09s8PrKo4Ke8DZI0hbwEJbwVFIHQDooRQdk8G9NPv1KnErC4Ck+z0+qEFjvbWPPo62Yt+NZWSrbxaA/hX/UR39LS/AFnV7+YHXtIH9gtQ4VevkqQLdIACIKE1F+isPuLHgk36tPLcpJK/ZGsSvE3mgKXlKZDFV0Q/fbUmPZMY5S/3B3nFAzQAAnpkshl6zWbpIr6oAG3VsTFd13eOkDe2tUd7wT/r8MsqtQoEC6DEGoGdvm+S32eOyLdowe8tEGPHazPmon/iUrzZdeIh8KfIssdmkgy626sEaDFC8pak8Z+9XzAYP8W6/MQCsmjoPWDZOhIWNhA/vv71r794mGl7i2YYRVz2c1XNpXdKBar1S9YWlLtbWr9W9PtBaPG9NYrlWh00xjsivIka2T777W9/+6hgrZEzkg0kC0A2szOGAgp4fghXOS7mFmhkj554zmnIvBc8WYcBAVTeb7bku6euafPRg/HRUTUmQxLkzMlwGO9WpmRiCb7Aj0+cBEeQgpaB9gPMnAVA4Tk1fsE8YcqWWjMFYNzxLHAKpKRoCZQyyyyjwx2FbiVNnpzcBt0NOv7uewGaITVntPg5nfjT+io40aoaJ1AKtL2u41zZcILRDhhGc/oASOUY23tjNetLAqJPgEE/IwM8lI0F1gUAaBOoVbBayzk7kNsjM1Rzo2+dWnSYi7zKsjiVrmsex5IL7m7SQr7pj8qkuxT77Jvf/OYLAC644SlH0X4cTbJnvX9btdrK0doVu7OvDbbbh9ffAn820L726DV96V/X4x0nLwgb4z2AQCbAymaDqiESMWD6KdkKOEAYvcjugSt+q32vTfAHu/aCEBXF5gR20aR5nY4CqfhPVoA8570gpXVLqDx0dUEjvffKZzp5sN8NqvwYML7JzyajdNK1QNb1Fyoc9LR56Y79rV/E5/QGveR7/cTaJACGnoJftLt1X3IEYKOff2m8iu/K1Ljo3341oKPvPfqEn40W9tY4x7/2RlcAlfbX+viB5+ZYv7F87nOADCCi5+wRwFpQtX5JgrDyREdzai5nN4Ch+XqvKCAWLnCjq31GznxKMSRanHJkD3RjgZN40/gFWSq46XPXOSVQdW5scVXyEi2Sx008k7t9Jcv22hzk2fcqTippzYPeQFn4gJzbk1YVtubEqfmdvgHtqxcPgKWsRrgcPiGtI3bxBSaY3cJlX91Gr0QYwyNEmZcRKHFvdrRr+ntBkwAA+GxQR9sCrxjnFueOa/RAxUDHcY1ZgLXG3ee9Z9COBgsu/qEhHuiNqgyZMriOkXannYcocvyytxRHL5a5AxsClWrUZvrtQe9aciwwx98FIUDEBi6BheJzgGTRXMlHyZ0RCQ7R12cbXCnoGjSHAOz0KlNtv82xjdNoJfN4C1yhzWeqbgKYTIchrVOkS2jjgB3RxVvHB41pTdUY+8RTxtvnnKnMhsNQ3YgmQQr/V4fpF/1YXgBlPbZgqxnWFLDwloOLruxN34IgvcCOI7bGBigVoHjjBoethinn57SiAajvfeBAUKCP7EsAQT/dWPnSR/q5idfa6PoGcgYmgLs9uuKfFiwJbnTNe4GFTCSP9EA1Eq2etaT1IccsiHK6jqE4bYnM8p2viOcLcBsj8aJDdB/wBEA2KAhA6O87uqs6uXsWrICN6+PJrVc+yY0r+GrfwDNfjE5gmi3z2ddHqQAsaIm/jkrdEMD3srFoBxaaI3/vCFoiy79HuxtzVt9UwHvtcwkcmbFFRYcFjHjGr7DNTXjpKWDU9XRtgzTdb4/LB+9dT3+jc4ES+yL/BWWbQHQ9v9grWwcmACx7Sbb4Td7NEZ+3Oguo0cPGOKWI1irz7V3S3nfW7Bp2xqd6vEtgR5sCm+THLniVUKmet27/2mf0egipCnB+s+oVQIbXFUv0pkdzcZEuqniyG7x8yOUXv/jF4zENshnVjkXdC6p2I+us2kAEl/W/8sorD+cOCZZ1xKyYYkMJaDMDjFlnjBHrBBiHzWygQCfFZzQFLdWgQFbMdJtu33E6izwXEAgYraXPo/2sUxE8PMMjgTibpswdTfa/axl7QT1euWWcQ6J0KZBA5868ro/+5gqsaYQnQ06MEawz67PksE3h0bKVtN63zwBGDqqxrSGzaB3lWMGIjPBt5UO2nB9nukZu34AbR2WsgOO1dfs7OrYvhGNGxwaq/cydan0mQ4qGrgdgV8btb49b7IVOO+YLQD/leAUCztr71quyaj+SEHZIhzXq9h59glaGn270z3GrZtB1hBylLFwiBbj0vSxS71D72iy3v1VvANF0J1vPzh3XtoZn2AEHHHm65flFwCZbaf31DZzzglTXLIC+/kombUy0yloX3GzwAHbXbromAOmGlr7LuepLbK6q0QBPvJAhJzNPVedbFtTRebqALvxuLD2g1wsE0iU6IHCQjTkXQLPbeNO+VGrzMYAE/ysoO7a5gNC4rm3/93uBSQVKUs2+VHrpnl5HdgW8knW87NqSVicIPauIrK4ck3f7a95OL/RsSooAoD3mBpT0fqa/fb8gixz1GgEt7BrYWT9EzoI9/d5qodOR9XOqTQsa+YmtUvLBqv72yL/uNYCx4zqxzbqSKz5lbwq4SQN+Sc6bK754tIeKOj1u/6qDre9H0lVXi2kbEyT1ax/0xZ6jVx8WGXSddgZVMPJWNW6dfKZny3UNvJI+kwf/0ZMIJG4AlhOl1uc7YILGtvazn/zkJ48fe77OZQOeRbwCNfu+xV5++eXH/wKG5rKMQRlOheOp7JMjEJzMzdkADwzeHBhOsddAN+Poupx6ACsH2eZjaAFNoOA0NgvY7HazJ0K3fgLyUFO3g5sbou29uycz4gBSSqWBubkcY7jtuDWBlf6u8S7eOn7qO0FwFX7plgEDdQL0AlHZj30BgXpfoo38OLUbNFpfNQLglJXjrQx7s3JgagE7UKjywIH2uUx898j4OdYF5QILWdE1R5t9Hg9bY/W+v1WtHHGrIgJ3eC4749w4AJnRAs7NcIBmd9K0N43gXaMSsHzEg+bmKDNy/SV04ga5DdKXv63jSEVQF/TITjVug3D7zMGqiPgBYsC3a9qT3ov2oWrAHnsfPXoc9oj36vGCweUpgLXyA4jXVhdwNNdWJfE1eguu95k5jdV3aL8AMoeqz2srLFuh45PQvmAcmGguQXgrO0t7Y9lxvM020+flgyBM39Zf9117sCbQxZesfjTW2ktjtCUzd1u1DnmtjghMaOMn6BlbsdfobM1NxBrT/uy11/wnH8s/LLDkE7q2ufJlxaaNGXwOwBlPVEckIAE5FRD747N6z0b5HPuyPjvkX8h+wTYQJK7xI/wHndhEomv4xwXj0bbJ7OVrc7ETPgStXdf4vYloZS42kjXedn12y0/pZ+pzoIacyV+1SrJPjzaRXb1jq0urhIwfbK6SXPqneISPvW+MRDBfm9+rapWcA9TAmEpdYyocuTFOHE338hV4Ly61toT72U9/+tPnlHKPlVYILzRy/gB8fJRDAbACERHzt7/97fHqOIbDFpQEYYEa4xalQtgJfkEUmjdT4EA4Dk5CZo6pHWH2z907BbfNFp4K+H3WXjQsE/yuWcnTXYPu0GpewSVBZeQJsDV7XER/m4tiy0yjPxqbq3X1WREqPq4B+aw5Vp72t85snXFjm9c6jd/gJlPu+uQYmMxZpbCOP6wNgJHRGtaC9XXuK3OfcwKX15zd6uVWfMhvAaDM7AKo5f1WdDiBTQbsh0OlZ3itSrLZ9PJ49wg8mZN+M94LGMgC/exvx63zvYFmebmAYzNXINM8bIs80j821V7sE28bl4OKH3uctk/UbkwZYv/cPZsueRRFNqoRd6uPCzSigYPnM3Yf9rc+7IITugEopVNAc2Oj0y3Zm+VvMia4NEf0uyFj9c7fjd3gfPViv+vvrYiYg14v+GKXGxSANvtfgLPAwH7xUz8VQChQC9aCa7LYJDS9STc0Nzff2gA/D1jwAfzEVwEuNoHP5LBVjk4AVPCXh2vn+NG6Ko9bjW+/yVDFysOTVSVVYgEIwZvd915rRmuo2F4gsP1PZLKxZosH7YVd4Rc7dI2K1QJrvCEzvhdv1m/QD36bjnatfkKVnPU/CyiBRDxWoRTD6Fg07tE3wNg67gAUk/Wfthc00h3+kQzigUpsa6aLnsIuGV69YL/0oPmKxX7YeZOOxiaz8EK+qvjfXOK5m9SAYT6ofURLycezn/3sZ4/fIuxfi/lvQ5yVQCNIUADGn5LX4R/Iqku/RT/99NMXv++mU994Sk2JMGwNY4W3SHYdpzGUo3ExCb29TwjQaOvW0xKTcvRVhDyifwP7ZvvR3PUa2pR6rdEeWrOj0QQcfQEjZ8WyAXeCdX3OONTsboro1MfTeqorC7AchQlulC2611DjpeyAs+z9OvkFyNHf9ymQH58OKPZvgxyjSZYqcfGka9zldOWxa/qODi2gXuCwcrgAJ1pVasyzDkc2tCACf1YnOC36KGiZk1Nfvaej8cR/wZDDphs3KFmv8YLhOmB7IK8NCss319BpGWy6YC/0dWlnrzewr70JimRuv3RFb5EjJTYiMHBWjYavkYMAACAASURBVG+MHqx0GD/bn54FWW6VrO1NAu5XRhtUAQJyXV4vkMTD68M20LOzPXLhCz23D+8A6KuT7iTUUEuX0Ecu66MWDAsA5hXwrvzowdo9vnQNndigRF+eOlLiK41ROdiEjQxW5/t+9ahAogJ0e8zwQBXMdXQIT6Kdf7GntcU+UykVC7pmn1+2ILprL9DsvXYMVSrBUO9QMQEQkqA2pnU8HoBcVH/otD0CZus/HVduFWt9Kx1bXQD06S9e+pyvcCys6mcNScgCDH4iXtAJ8wG8fafKs0e5/PJTwMUcwIdkdW2z+elH+tIYpzeeSeVOdZUpPKWjvQK20VNsVS1u/t77JZTmkIwvmGxdN9/Fm2QuOaJDAGD6Uj91dOS3rKEfUJ8nn4un0fZ49uZWsFQBYhIndB09pZddEF6Ma+MBrFdfffWB3vSDOOZyl1ZzJECPvYeWr+ESznVAGyza9CJuBuyVsyKgGNeDRwM/0VUGFMiKBgrUmOhbA08Ae2fXBnAAq5/k4Zz6PiAHsK6zbb3K2ymqJzA3LqQcTSFwv5e1d7pwojKkpyoIfQfJA1XA5YJY8uNAu05fWoEiAMVBuONG9S3Z1gvR4xS6Jh6mpPFsQQN614ELtM1N+ZeudUACHfBBieMPQBff4mP/MwY9cL1f8HCB3mb16RNQuuCP06BDT4EytMncusazwAAJAIXDcyzo+FWmxlE2funFnxcK+cWvIez+ZLNshXx3rru3xtDX1uDMjKNfnI7eFEBr5Sb4t0fPp2o/2XwP+pNIaQgHBlSQ6lnsnwfw4pEMWtK0YHNt6oIKwesmSumcvgyV4HRfctO6su72DTALHIKph5N6ynmfby/KgrsFTutjLoAgu8ZshWg/50/IhgzyEzn03gssqx8Lum8Q396gTeKWboBlddRnWkCiWUV748MmONGUnqm64AH+CfK9d9MAXyvYL6CgR9Zlj8vnlUVrN8/eFSbW0Q16QdcKxl23j07hG9h96/JD/U0X+Jnko8WCLTS/alDzZV8SpsZsJXF9oLjYZ25kwXsx3BgnJM2Lro1dkga+ia9rnuZWzcPDXvnt9VF9zoeqvrpJAI+KE34oXYztmW8l8+xLP9YCLHtvXu0FF9ymt83pphz+zF2njgodqyt6xIt8VLLbf+lAJzTZVIWjnp3ZmPaif1eCAnACW10bvxv3ogeLwbZIXzCEVc510JvFMbReAww9WiCiUsw9auK4WjyiQpqrgB4gKSC3GUZmbXchyHL0OzHQ1ldVcaffrTx4kGXzJ7ACwDqdaBKY7K1qEyFs5izophA9mDKhCHYJZ/9FV+fDfufopZdeeihle4qOQNW//vWvh3D8A5JkeDer7foMU0bGCa18NnPmdC/40BPmOVvJMCfUuu0t48CTeB64Sr4psKxjH95GbzYbFsCTVf9kxTcIcgD0ACjz+vnnnz8M1fl5a3m+D+WXgZAVveGANtOIV+t00AZYXNBiLB7fveJHvAlkc6LGJaN4lX7kYHpNN+JxwJsTWAdGDzfhEYwkHEuvACNI9LqOcb/vu5XB6tgGR+vRz74TBPAoGtpLe2iP7fUvf/nLi/J6j5xI76tuB5TT+/7lZNO5eKG/kL3RoQWDC+TXdgUWSU/jBBG6na6rwtofn+SIQLCQbAIt3X3sqJQu0efVk/Z0KwdoFpxXfvzI2qdgt+MWYG4w1WibzTZewAMezL/+6CnfLlMHAgQ3/rb3q89AwgZXYMSxK7Cw/AFeAeHm5csAEYAg/qp44XVzqobY2zae0+l4yNbxgm8ArCXXfd6ckvZojKaSNvQChvkb+qniZS8AMjsi92jn85afYm3jgZPmVrRY+dPnTSBUxNGWXlhn4xger17yfWRqXgAGUNyTAUCU/olNq1v23nzxyq9v0N/md9e82FW8bvztSY629uFmIA/Obq7o6//qtz7W5ok28aLPfcf/8RdiPj8bbVWumqO/i//tI1mQY3ywj/bgCLQ1PDXhRQWLM28BgfKWAm8QWoeO2UBRFZCcJYWhUF459M1oZA4cLEee4Thn9wj8fW6TrLe5CvxVV8o2EmpBS0nRWjlXT5Rv7gBW83MmHCBmx8iC5Qa3BQGEG8DymIXWz9lx9PGSY3Z8Fy/cZZRyeTYWXvY9413nJIttnr7fmwcat1mLTHIBFcBpP4JMAE8m4Ic2m89di/3dte2rikN6olG/6/TYfQlVfvFmnc3+TYfuNehlkPSl9QOh7kSr6pc8Pbg1Q9HIeh3cBj26JWhzvnsNI3TdBr+ngikHlpz7X6XSc1tURNMzhhmocNNFwd8z0twRuMCBjq0O0hMOXBbqOlUQcgP82bU5F4QBwT7bzPaChq1S7FzRk821v+wseaUnySin9c4773zts88+ezxhOR7Rc8c38cQjXDhA1QEBoDXswz7pEGCiZ4Zc9hiq/Qm0C27oMNCuMpLMBGq8eao6iCf/j7D7bLptqco+vvfnsEotc0IERQkWCijmHDDnnHPOOeecBQWBQjBjThgKJJkF5QV+kPPUfz7nd9dFs/ZxVd217rXWnN2jR7jG1aN7zinGHMOX+LukeRIrn09yvUR3qwwIhKppk569SGKJr2S6vmRZid/bRyVBSzyL23TfWM+qJ9LNTvBPNWPlEXNsnFwSOwzLx02e+eISfT6gLdsHYPjGMz9Z0llb6cukRuVjyVL4qjjQezLJUb13Tt+xraoawoOsqsbSqbjkGyZAyOGSJGP23U7y6hvxlcM6DimlcxPUxbHNw/SyKwuqT3KN5c+9Shm2LTbVZ7px25na1Ib8pT82L4dkv3CjiWd6Dx/y7fpzCyix6aIbj0fS/xJNW13C1vCnfNvLSk//q4iyX/KEQeW4ZEiPPXHGbSL6rmM8Bq6x1jdClz7S9XUF6i4RCuoHEaxbiROA7Lpz30WAYv6IEEdfcNiZH/DOkRAhrBrzbBBKu/2fImOWKgZ9F6kLwOun3z3exUybY5aYbUiPWFi3pYOOF/j1vw+i3IS7YNWlnBmmMbjigKMvmQGKOZPb8VtWEQT1L6jIJJBtRnZM39Nv8gj2BZL+X3BHHo0lOZNFcHFazrPVp/TmviDuJyaAziS8QMB/6GIB/yQ2K7txAgoEK11XIcon3AssOSNYxop80CF5gJ7vEa4lTulx7bYyrd6AmgRhhle1Elj0LuhcjpyvVrUp3jwsut/4JZvtLNQMVp8S72lPfknOjpO0lmCtX/BLbbM92yAPAP0kNuzr+BJXlexmc69//euvilUyvPd7v/cFpM0su9DDlcaqekjCVmZr23I5sqOqtNVICV788ttNfnwiOR2nYtD5jctShSpJ33UeQk7vkuMSh604nCRsEz9fPOOCzRZvb+FnujRxc6sEl51L8ki4WDMOvoww6ItuEFo2Nz4JGQHpOD60vnYSyPxaLCGfm+hPYr9V3PpEfBfnkORdVsuXVM7E9i39LrnTfrnK5MbvO9EQN/x/l7M2NkreS8jox3mOlQv5EPK0etwJTsfJSXSH+MIFupV31ofExuas/j8rZMbJV61CZRN7s1ZGOLlku3PTT/HDHrUjdyVLhMckRxud5/ZA2cJ9HiNGHdvEf28dESYooIhJuJCu6tMSr+035Yole/UpztOFylqTQStor33ta+9uZdUYyjl7gZc4QkjvCiNtcgc+gsgNQjkuJ1sApXwAchKYOirYUxYDLaM+DYTVUhbSsLPw+tKW/V3/8R//cfcgUE79uMc97lJq4wh4AnezhdpNmSXnEnHKigxFFMyykBzjz2D2X90iDJy7pY+MYi0dydoklvNi6snhOW3KwQD8BHKGc5UVwAQECyYLQhtM7MwRjYX8Ec3GLGh3icbm/d4jzlUmekUiPKtJAj/7X/A+SdX6HpJwAgny7tycvT4tK6WTCIoZTfJlsyVt/GnHjMwDrSWqHdfnJVgnodhETaeqRAVfVZvsFolyA05LgWZJLVen0/wgEOn3glfbJyne743lHJvYOuN6SZdxeUeq1r/XT5YMLIizlT6RMoDTTLQ4q0pcxSpwe/zjH39dCJN+2tvQd+kgHTX2dGOprngvjs0K62fjcvfjSBYSRro/jyVf485WfZYoJecF6H4Xi4uDdLPERwwuIfbdGROrd7pbnNhJiPjRrqpObdpgn+/D2l22JbsY32U1+1581zEltfqmg43dxfwlbEjWOTmBI73bewNf1kfZlG+b/OxEEuFa/6JbY0OMVeEWa87cBWsQxXTW2D2NYWMFKTXh7zfVKEuqtiAg7etnyZeOFo82HyGKiFbjtyy2cSXWlhzaQlIfnYPcOUbcLgEUv31nX9FJiHcSZsLe++5XXGJW3/mM/uiVT9Bh5xuHapJJQN+bVCE59REmdmx/tefq4461ItBxVssQOmPIruWEzo0PNKnrt85R1XZO31kyDreTI5lf97rX3W2HqJ9k6BVmlIu2CgZLr9WsCJZZCYdEYk4WfwYFBg54Uq4gtGy1rFfAnY7PGVURAInBasNa60n43L6gd5WomG5VquR41atedSVfA08ZEbCAPyUkc0TBBs8U6IoRoIeNL5hsAsqBIm316X4+ALxxdV5JxhJcY8tBLCftZll63fEDVUCzMxQBeiY5AWAMC9o7i0QcXD5vppXOOoesAVeO1Tg9T85DdwHCJpf1H+CJDPABJGeJAzBcwkWmvsvZ01d2Ur7v+4JB8KVnBMNs3pg71pjXZzcZJh9/PAki8N1zjYtPpCsVwYgDkOrcQCG506ELISIZHd9vu0S4s9slWwALEVydAbBNiMDAd2KIvAB4E5G++ZXPO1NtXJKHpCHhSTZVdhtfZKrqY2N+9KMffQFXPpatbE7NVr2Klf6AsKt5xNZiSbpI3/bgJJ8LazZR5hsIVzJGal0Ba6ls/dO56xdLGvjT+hXdSyyLVfxlJ42O85s42MqFNrxLdGFd48524Vh9SxR9l676Dglwr7V+y/+62CcfLOFY8nEFuIQhVhZDTsJZ++SAsfyqz+kn+yGDktuJnzt2lQ1VDzlKHCVPfSJh5IS1yNBOihCcJbd8ldz5n1UIuAoDTcSSv/Ngcu9uVcPvEAnxZOPzTtgUFWrLhHBzRufQ304Gdxw7KTRp2Go8fSEb6dzKkX71yd9h8xJXsa0AYh8ju6Rn22w61uQ8+fhL4xHfyVjsdSyi7zffeUybtsPHVqwaQ/6eT3WM3Ok8RA/JS64mem6e/JrXvObK9ybkO3njB+kSuSqOaqP2TfYbnypVx7pNBy7jtiX3n/WsZ10EawNik+QmF/+fvzO4AOn3ArglkIRbpQIUxgQkyAAGrM0lDfrlJMmdkjdJWH+tT2TErQfMMpQVbaZLUR1DiQUYwN4ZsBuhATEy9p4sEbbdM6Wio/Rb8AFrY+GMSqkL6hi98Z2622QJADfR7vF+l6QLFEsrnSMQkbu+A1J0kFNZ8mpGYE17Lzw4fWOJgJnp+oslmpWPjAvAG/QFR7KwsTE3BiVsMhtb/rWzOn0saTlJhioKcDEWPrnEY8lIfXWuB4EmE7CSjF0M0lJr/bqadUGILeofaAAsstCpcZwJGwAbO12pJgPIbUcMLqnd9pEB4M+PtEEvHddvbWzvlT5e/epXX+TnMY95zDUZURltrH1fjHVc1VR7Eju341pujCS53clpDxUMugJ25MxftSmGt431/cW6TRJLLvikYx9EqtYmG6eLcbd803m3MMMEi8yd75loYjBZG7PKHGKVDj2bNX+LyPbunkR0AtfoqnHWhiqUvtkZziEkSwSQ27AiG9Odsckd4oRPqUxI7FvtQHhqSzv02HsxCJs23vk3rD2xM1+zt1VF2tg71+TN3iHvyeyCpfTJV5LNkqukX3v2AdUmMqUKwwZLEBcP1+f2+8X12lWhaYyW1hEqOlJQYT+5ePUjTyOVcnBt2QYUAWr8tdfe081tfAJOpqviXBFB1WirhNmhnMrmyVDVu0mXSZ0ns/Rb36nebjy5mjtZI2S15yko2dKYjDsZt9jTeWGObTB9Fn/IYeM2HsuP2fR6VM7O2gTFEq4FVAyPojZZcgbEoCTsUStmvXt8bRF0mb1gYeBNaP6njAyzoLcz2yUxZrecqjFlDE4e8LoENKNZ5iNX73t59wZMbany7DgE5yY3Y1swXkfeqonEvjoDZkvullTVPsDY8069Jy97rf3Z3fuSLATLMx137xpZz8A/E4e+AOoSLLo75QaO9OQB0Gy9vrgJh9/WXv0AEMR09UYfS+SWVNDHJp8z8SGlZpsFpMcurL1rN78NPCIZtemmt2ZGS0YRBXIjaZuU6Gbjd8cJIP2OYGlryRE7LDk7CRwcEMNLpI21dgIZVd30Zamwx2S0zBxhV1lJV1W6PCOU3QBteGKJPD0Vj1tRThZx6X8Xx/S5xG7j+yZVOLEES9KGLXRx4uLp7/v7krRN0CeebvzDtxOHtcs/Vdz4hk3XxmDC1Jgl7ya7ESsTz3RVsjLxs08QIa0Nk8R8WVVCpR8BWyIFz0/fK/6Q+c5XHT/jgk9vooUt+YF22AzJgsFiT6yrHCFVJ5k67cJmO1kz0XCuiRffqC+ymVxFNsTYxhzbd44KVr9fyfjhi4jEFFyjk405cm8+5rNbYRZD6yfsULsnKUkuuXVzzNkmUmIVofE35rA5P3vUox51xWp2FtfIIxLN7ywLitm1fT5ZO3uD7nxWQST/rD/ECvfgh41vl8D9ruoY1iQzW8gpKqH8qpyXPtw+Jl/oXOPvOE8VaBxW3e4/73nPewOCtYDhf87JOTZJChAVgwVFJTz3ltlKWQIyYIrurzYw7k0iEtmyf7KtMwh4jJzDKQGSdYkbQPO8MTO5DOv8ra6ZwZmtAHiBflYaFgBOUgos9dP7EqxNmnSFqdPJkhIBuoROYO0sR1vGDpQW+BdUdjbVTNTSavvWXEkB8Nhok5V2e9cu0JAIThIqCBfw6At488slleur9KffJQErxxIt5wCaBZn+PwkWHbLHluc7XhnaLMx3+Xm6jDQol0ey+j9AuUUAljDWnmOSiQ7OpO6zY9YPNr4B/qnj1eH6K59l701gG2fFR/HXDNDzBts3ac9VlbwALj/yDLN0EHb0W3/2UCzp92xAG9/ZYSdsrj4G2OkLkNbW2lLsGBd/3snH6st4N3b9v7bz3cbAmeTp9cReevS+/qsiAA8sMS3BU02XJMK0dBnWuqiid6Q1G/F7FSNLIrZI1FbnWyarP74t6dP3xmLfJY+ls4ifnCGe6QFmLkFhjyVYcJnN5Z4lTRIlfFmcuWXPk7g0fle0+k0/fKjloGRx25h822NXkFJjW5nlwH6zbApvEGg5g074E1lMjBZv+Ylj2Kj37LhErc90e2LH+t/aFlY0TkQrAoT0FOddaJa/lU+biLc9QCwtxpINHiPGfAOB2W03+V9Y6ekJ+S/iky/lY72z/bYZJvQXYcq2yQd3xYlJ/+4p0777LKab+qeL2rK32sSv4tL9F77whXfPIryVaADXOiOj7/EGk3BuoJjA9sUopZ0gUluW48wEErbva1PiMDPtfStWtYeRU6RkJ4kr4QKcXT40lvqy2dUVfRxMmdqMbsuQnKXzd1kR4yc3cD9lOwNoZ8r63+QFvIAagrVgxkE2CSBaHe/3JVpbwei8c+kOGBQ0bmjoLvjn8RKI4KGj7fv0gyUPG4ASCZ8ANPTGxudYlyj0244VwJxJb8lHeg5AFvRPwOn8TTSAV2DWnnLyErECMV/00OA+u8lr4yuYtdt5ZlXI/QLk/n6rirT6OSdGYkzS2RkmwlGbK7sleN+dZIGuxQoCHQjmO55T2r4fS1oqva4idC8zNq9N97YLvPrfcwIR8bUxHFChPmfkfEglQkyKkRMHz0nM6qNzjJE/1f/pKzs5PNtbUrTkYCu0O6M2ZpUp/mCiJIm46Mal5umb3tNhMqVjN120jIdcmeSSo34tM1kR6DNbL5adJAt+dOx1A8b796+EVDv2b8F1/ZzyuU+SfVlszn6W5Zbgi9El3icBXqwgp5jo/PTjQouNobWDxG5ikK5L3CqIkjeSWZ8mB+Thp9lzCdZikAkcmyBMSy6RE5Oqs7CxOWgLAr6XcxdTd+lSMcTtQGq/caX/zsmPutm4e9q1/SHCKb60u/Et/6zeGyOSbXkPqUvu9NeeztpLlvxKHu9c5NgkpOMaW8uD5fjwyOZ3e4nl6b1YAK5GmDrelbqNOxxSyeq38Mmd4S9fetGLXvTQmXyWVAFoSY+QfT4B3eeU4GaefacU6IZtHBM4AZWUtgRDghIktZMR3Va/83dT5yb2DbI1LHBbZ1I1O2dHC7Qd79lDm3SAeG2owG2ZkcwqXoKHI2zwrEwn6C+YbDWi8Zi9Soq37MmplygDUDrZxGA8m4xUEnK0jg2s9V1bq5dk2M/br/7O6iM/uJVw/Na5LnYQjEv4kRCzGP5Lz3SjApQdBPe203Erh/PP5CtxSq6qpyuvPslWYq8y08bLYsJN6Uog5NI/sNv424oqefgEv2dvOtrx8CUy+22renv+kgPxn1xLAMxkG7+7oluWtRwU+DSbzY8616TLRQDiNP2kE38lK/t22AHQihPxpaIskW9ip9tNtqtXuMdep37qi09sjG2C5m/O5QdnP9qi+zPJnyTauNii8aZfWMr+fTaTfuxjH3stw5YAqiC0QTh92CMi8bp62pMQjA2eJCtshPvJkwyqWWKdXxi35HZWyfMRCdTE1r4aBC+7115+EuZ0XGNBMiRBcuYTu1/MJHQrGCa+i4eLg7fyXW3uUpglVttLGmvH+FOtq197a928lC6TFR4gRGeMbtWbndfe9ZsMZ04T84uFS5p2vPqGI8kAX9eXxTp8QXA6TzW+/9OTfbCRmOULcKfjai/5VpZdNeH/Ks4qqaeO9uKW/NhNSK0O5Gf2YPGl/LzVF/d97Nj+aiv/Yu+dCPTbXt3dbz25xRNh3EuTfpL7WvaNYJ1JYz8DilsJekEE0An02GskK0EEpeTDSSgYsG75EmATuGMT2BpvbXXMXi1GbqyXzMAJgJ4JHNAAPWORyDg6UAHam2D6znJIMjsW0RDkm2w7xvfaBFR06/vVP52cdlpQdgzg1g5dc/Y9bpcZ0gHCDCRVIGz467J7uqa7B/nJ2hEgbHIhJxs9iBj1/RIBbe15yXsec8vmyBW9ra9LFJtkT33T5ZKpnS3ycxUOerSXrcuAq+hYrnF/lrXVEqwlAKsv8bUleAl99XPqYJO/4xdo9/j1dbZWuWBz4Lw6EAvGEYDZFCu+TIzsl7AcJWGpAp+E17h3KaA2VayB9wnKSArdSEj8YONrJzr6P2NRO+s/DyJYi0EP8v/T95esrOzpGX6YHHWupN4yTQS+RFKsepxV42Aj9pEI9+kbEqEkt5NfyXsnkOz4IH1v/NQmLKxvE87e68eVtCplSJfPG+N8kz52UtF5fHsrO7Btbc2ua1+ydZw8UIJOPiRfbspPEbzdCM1//VZbVcU2RtlxdZTsWzFDQJ23pPrUuXbssYIX8HPzyxKpzkt2r9VJbZCnMatmd4x9UGJaxYufIbbiaXGNDcTX+tHqgP2Q3eRMBrdJyO/teS1X5csd4/YOqlrZLb8Nbzu+dvc5waq7thbBl93n5UkQLmyLTLrNUfpQtLkI1i3HWgU/KGkCi95XkYKky7HbVJkwkpmg6py+o9ScZa9GM8tCBIBpycgSZCTLhktB1nEuFyXfeUMzM2uG3KRyjglgL/kCxFviVDp3YzJGauycUdJeZ1cep2PgQF9LFoGrmbhzdnao7Z0h050grI+tLgmGJbh0I/j6TcUl582hulHkkoH0cZKUDV4AePqbRHgCm7bZhO/seG8RgyVFSBB9OL7vzYQFvf0SEouq3BKIBUBJSQLkzycoppf6M6MV0F1p016AZl39FfDnMt2SuAXRHTf5ELn1pY3jTSYmNwu09E1XfB+RIps2+90VksCvz71MHiQaOnEFr3F1nv04xUJ/lkcXK3YGLp5UooC35S4Xvogd8rL3+jbbIUm3Jlmn3k7/FUv6WcJ1yz+1d75vuwjA+tuSKRhEB8axBOwJT3jClci7C7XJkPv3bBzw87DUfha2lpQQIiSa/SxHwj+22GRcX7DlTNxbGUGy0oO7+pc8PdDZZB1hEaeIzyZoGGeivnZGDsm6mL94Bkv5C5uo9PW+JFe7iE/ti4vGaUk0+VVkYF8yuABDzltywed3oqPtjdv1F5Nk+CbWVT6dx/58Z3OHGFyCtCSrc6w8uQEoP7ZvqvYsHy6xXpK7+LwTHrlalbN27O3Ol1W52cgKV4SpyUV67rY+4mW3CaVvT3vpOPeRy9/6s1+QPL0nv1tUNM768Fg5t3qyYtf4rz1YSzQW1AThJiyCbtITTEiBROKSfs/nyzD1lTK35Nx5qlP9vstu6wwdV2JvkAGBK/1Wltq2P0NwteaaTEhbbe6VBca8M7slCoKV43NyS5X62WodkpecOUFMuX70rdolSddm7SBkgqfft9K1OhbAjYXTs4+gAkIn6bD/RL/njG7BR3C7+33jtJ9D4usYyZVDkkHgLpiwWb/5fhPfJjXgaCzIyhLWJfAnqToJCHtuH4Ci77Z6atZZG3yRv7AdEsm31x/NIFXUJJG9VD5y5VFJfJDO1n4Sd98hU2JUdZhPnGSVfdevjZOd7E1cgqXa5JhAKQBBKpCw2u0792Oim+RSmdqbYrpBIJvzQ9UStoElvbvZLxnqo/YDsmargSqSr4pjvMjJ+usmI7G9RGKx7iRlfICdyEsP2/ZJpDaha2dJmfipLRWB+lGJX7xejN7lsdp90pOedGFOS4MtYdTGJjgENJLfq2STXYrjncRuUu84lZv+r43soeoIq9hff8a0fn1OetyywxJnE/Tkr+32yEjkS5bEB9+lm8VsE5yNleRw9aqJMoIkny2phynw2AUY4buJhiJD7YSPltF6zzfTlbt/u53BVnzo0Rjqf2WzxwyhbDxia/13Y1z7ZogbqwAAIABJREFUxg7flsTADjHCL9Y+7LY5EAaxPTxBHt1HCvbJOfSrAiY+wlc2qJ/OSxYkG0lHnsLQHrnV92FAfKO+05MrtDu2W8N0TONxwV198otyc0vo6cHzDiNLsEQRp/ORq/K02zrVx1u8xVtcx5frTZgvXb3gBS+4CNYSqwXns3KzSYkTe+f4zk8BCZITpjzr7rWBZAEi35mFAJccZJOGQLOZUHJ2Xo5gXZoT7Rps/UnqO+PB4jdRA0Lgv7IJNMf7zbq8S085tKBIphIFluvGqAiKRCbRWO8Hcr0LIEGzV1+popjlAbyTpCCyxtZ5CPD6w9rbc/U6rnKoO5Ujd0viGsf60SYNbW5//Czb8AXjW/InCNlw9YHoeJcgt3Km7U1Sfeec9QnA0G/pZys4gGBne4BpY0lg0xEQixB4uLGrMT0k2biXfGwCp0v9+E0c6sMkhi8hb8rXAMPv/L12VCRsxE3+AMym5M4tvpeQSEKSl/tOlbg34VnCc+5OBjoun3UFoFjpewBe7EcK9lFcyScxB7BbSTEutoUn9LYYh+h4X984Jymb6I2Br8A1cSsWTpz1/fojcrJ9I09si1jwK4QSoQ+HqmClx8hVPnYSGmOsMp1uOzYyVr/20rhXoFhYnOZPvSPPYS2Z6PvMGY2v8UjWHbc43vHJYvOwiY1nua7d0gdbw1j9yx3wg4162kZj7nN6cf+mJVh0BRd23CZjHZMvFsduWJ1d0j3ieXfDyYdzHj3y1cU7vrPkZwmW6u8SG3u5yL6Tr8Uo8vPHjUfnsFe+tLgmH+xEeW3b//1mBUquR6QUTJJVPup9twzxBbHKxu4wkF+Ji9qJKO3FG3ELz3UtN7khduQn+6ouNRY5dfOFPXKwN9IV3tmK5FE5lidVL00Uw/Nunpx+G1s8parxdZuGnVFJSpxxgf1WAhOkmxT6X7XI4wdyQKCwbHoBR18bkJuo+z6H3fY3MTqW7MD62mz2sIMDA2AtsDeZ5iza6H9XLlG2fraEu2BLh0BWAluStA68hGkrJp2P5S/gAySzNkQFWPe7IFUxkVR6N+tZGxccXoBz5eq77vxs70BOGzhx1tOO9LHf1/f6mqCib0F76tLMkHyrC3Yl64ITOyBhktjKtGP2PaA7EwMg2sS3/r9tGcOSeaS89wI/kA8IPDC7srTEJpE6f22rHXYi9yYYxLnv+MmOJ/n4xJncOxcJsu8DsKx+k8OMnN/2eX1tSecSmZPcmKm6Lw291u8+4N0yIN/tvOJbVU0S2L7Yhd1Uh81Q126rCzjFtzYedvLAz5ZgLt7seaf/r0+eMcQHEN71Nfpjj8U69n7yk5982afZOYIF7+CmCiD8S/8uP0/39hstWV8C2HluK2LDcbIsyUWOl7TUBludv/PdJhz2NYnJxQj2WT92vyQkK/mQidrqc3uDI+eNPdxTPW6iihBtDCx5YSN6T576tN/HslLn9xudlHA3FtNnelaV5Rf8ejGdrRqnqgt7I2DwBsZqZ7GMTCac4gARgrP/F8FK9v4s5cPXJf+b8/o/UmTzfMfJ45bsNkaXB/Q9HW7MwTqb2BGsSFaPxqtdd27v/L6DTX3vikPVMd/VbuNqUqhiGlZnv/wkGWobFxDbyRxxz688qu2arFTBIvgtgrOJ65GABrhkeE5X4CFa7mcjwB23bZ6OjEgsKCFpC0adJyiRiw0+t9LvN45hFr9OB4AlfEmo8zNO5wrw5LYJDlj0u5egOJOuMXFmASkg1tH0n8GBiBkbUAd85KIXZM6Y6MPsS7lVoG65lo71BdgDpvTWK4YPNBb0TrusTwHmTTiAZMe9SW4rAHTKh4zpJGaOo9PegTlfOkkWezj31vH87ATZO6Pfu/cGVQKJkY/VNr0L/t7To/uwAaP1I/3xnf0MaIA3HzWrX6BtTF7svsDu3J18sAW9rC8iNqpdiN9JaLaicPoKcC++PLA7OUvsqtTNJMWatrdiIza2342njQGJsT7M/hf/+PqC+ergFlk6fb5jlmDdavMkaKdfwkJ+qApzkn5JDQYhEcVpD9XOrxAssbu+Zb9a7dZWtvfosT53TnqCr5YONwa1u3oKH+y7obNzoin5b2WEHhAHy8H52C4xddzGKGzZOO6YkqNKidjznFqVoMh5v/HjyKgJQ+c2CVK5VenfvJju3EtMZcXEU7tuQtmx9Vu76WcrtLdiEQkyVuNDGsX/4vuZz5fEnxUsKzDySL/vlpNbsXMLY4o3GCHG2JsPyb8dZ6+l5UQYvXHQd1ajTKTOyYYYzi/D0uyQrpNbJa12XB3Y+ZbAOyb7RLJMNDyLMjLl+cSdX7v5ScfmC/TOzsldf5GrVnpaarweBdQmd2XKkzlSFCMY/C1w4PD9lpGAI8MnoOeuCeYE0rZgMxM1OzfL1Kf1/2QWcP3GmL1LLs5pGc6+LMTKUt4SHrJuEJlZI4Qcu2NrQ1JJlgxsGelMTD5LcgJNFcysACndqo0qlGD1nMStDkhiycWJko8DCKB+3ypZbeyNAzeBmD2y0V5O3znpVAA+yCdO0m5GyZeSi58BfrMwiZ5vOG43H261cWWpDTNmgaTPDWLJUMAACcDmd0RwCcKZbPmh5J68lkycB+Rt4kWwClx3FF6wA1zigV8ssQLYZlWN1+yfvyplS0QAW4LNT8z+a48f9Z4uApXk8zQD+0skfrreJHpOuvjCEhDAFBEoToGdR7m4k3O+KBFKuntRDL2cBGTJBB9FSmzQZ0fyLgnd/xEl352kCMnpez6AfK2v8LGThK3sO6Fagra+JS7FhThRfYlgBfLdTqUqqWS08mdzPpI+3UpH4odT3t1omI9kF7ip32S07Oa3JX67RA3H7S/aCqRKwCa2xTnLTRJ3/m9SaL+aapW8UD9LKskHa3rvRrj5YzGUzspbVjGS5cRadiimI3RL6shjqcvSKJKSPG5MyT+NJz3Vtu0eybqTtey2eULMLtFxvPxznk+HuzrDFuckdNtYX18f8b3KN3IlV5oo1Vb+Jv/2riImLvAIFTKY5j5ccrKq9tp//QjBlh8QN2OW52w9CHuyf88sjKwVQ63epOsmw/3RY23wp7CrNiJYb/3Wb/3/b9NwbnJHlNZYy4gXsNYAjlkgqRPr+yVj98cgHFa6iXSvCqTobdtMxm8peVk25grkcmSkxuy7gSMfyYJgbuBIAsuYcwhOfV0hcP/+3d206wfZAoiI5BIIIAqM6BupMBY6slSjEpgxN8lLgJJG7wWssqqZggSNyCnNSozaXx1sggSEO2P2+5KRE/QXgHesdIQgGZPvt3K1x3TcSch8t76JyAGFPm8VQNBqy+z9rPjwvfWTHffOmGsDYRY/yu1LmpaE1L6xIk10ASjzNePg9717UDib8JXaCRiysY2myLjy9tqZ3pA8l967BYr2d/mBP3lPvq0kuYikmC/h8GsJY4l3civfJ7sb2dYvP+ZH4hpR5L/GAJPE/EmGNk624swPTgJ9+tr2Y0wn9p0JeInZSTLXZ5fMSRDwdH0cIYIvkjgfhS1PecpTrr2SCJYlGm32XtxLsrXbEks+YwKFGCH6HeNJDnxaYuTXjcOG+bUDubZSyn6qR+trJtNiOR9BsmGCBO4YS3xL/BuT+87Bc3bos0Qeme+4vnNri25k6aq1zsl/y2X8EEEzqa+t4rXlIv5Ve/ZcWRIUm523F3wgYLXT+JegFwubWzbHOc6yFrnsAV1c4+N0sBWZvluC5Rh4Jh5gIDnXJ/mKfGvi6TmA/NZFYbBtJx7k7315Q+RGTsvG9e9is85vvHxhJ07wAgnr3P53A1n4ks3Kse67FqmrAtzxEaf6i3y15Ih75IP5TXKaQDc5eNu3fdt795///OdfS4RLjM6gPwnWAsqSLEqhsIRsBmFDYcdKSAnaoDIuIzYIt1TouAS25tzxfWcmbdZuyU9il4AWWJe17zgFd7+vAwG3+jA+N03rOOPYikHfr0Mt0VtDI5XI2s78JdoFZI5hDBi/Y+llKxuCYMkDEoQg9m6WdwbtSXL0tcnH+Dbhs79ZjCQr4SBpAmkTMr0KVDKcQVd/5F77OW6TzSZxyYfvbpVmQQMQnTEgmZLT53MGicBuBcP/bLVJVpDSbfK7XJsOJMaNL37JFzvP3huVYfoBhlsVqS2X2EtGu29m48GYTTq2b8SNj1va4W/8dmPDJEE7ybnkDQAvLpGR/ZJp/XJjzHjZaM9ha3F1/masa/9b+LiJZ/2ejs7z1282aW4i2WS9chorOZAQeqO7juv/fDI7PPWpT7029yJYsHQxkI74UYmi82GzSgRMrw9V9vA5jF8SyK9cRXfGlgS2ts+O8AiO8z/4AqOROTqhC7jhfHjQ8cUPou9mkc63rMRv06nJcmMouVbJSA6JvriBQWvn1ZEnXlg+tQXD5KV+kDnf1YfjGoel2c2xG6N9j7Q6prZM8hYrN4dvXCzeaQMm8dnFTrbuGLmoMdL/GT87MbfPCSawLRmQ8TOWTeIalwu6xO9OcJeXJAdbZisXSGSXKpK2/XTO9UibuTF2pAuWNq7OzQ+yCUIWKY7s2bucbPnWYm6VsGuTO2fkLLcA4PzOsZsYF3RUBGJ9kSyP/3AM8rIzHMkFYKgyUVyGyQFtWgckS0gkKgYnB6fiGJskdsa5CV1byeMu2xIoQAIE2PTqBQAKPMy69oxjCadg2dnrAvOCMedeAHL+GnntBvw3mS8o9LvEaDzs5dyO39na+szayYxbOwBy9cMWG/wbwMZOpvW1Tfa13WdguzpborNVwg1yMiELxixR+52vrp8DOXpmzwXFk5iwI91vuxuLdKEyZZyOYedNRpukz+SzYCcZs6XPmzC0tWM0MUJkzbI3ke7YAZ3j++ycEy/4wUkuluBsEkBY+dr6Fh84ydF+3qrmxtbZDnnW188xrt/CGsfvxGR9k/35B7tuFVgbOwmky9pdn+/YcIW/PO1pT7seURLBqiJjmYYMnS9ukrmkEk5r19KJYyRelZnaqzpU0jH+zpEE4Rj9IVceyaNqIEZ3clV7yB2MoyeV3j5vxUp80Cus4oMIocpbRFHFLhmMt+NU2Uqk3QqgJU/VoPpZIij+1gdqb6+gr6/GUUJO5s63CoLMssdirLF7t4IDM1QNnRvBsq+pc8T34vyJ2fxzc4X2EJnNscZLrztZ5Vt+k1OS25X1VqwQWTiwRI2vbZ7u/8bXb2fsG5/jTb76LEb6vz7f/M3f/PLX/LT23GrD1hkEq2NqJ2JYHBVDvWxR8cid+q5dBRexetk8gnUqfxW9IAsAV4mMJVkuwcm4lZMjWL3b9Aiwd/a/SWgBpGMAD2MtAO3Sy5lwzHo5ms+b7J2zibgxbXk3xVcWVI62L6x27UXpPcMITIbdyz85FB0pZ66ObepjkwVnAYwIsMMm6K10GZMxAqZ1vpMgLCguANN577snYCtjZpcAXiVlCcsmw+RQndmE5XiE0RJG4zW+BbUFg02smyhPUoKgrs/sMtSSGSBjDxxfdQzwI69+O86MlM4B3sZSxxjzrWXCfhPUfAVZFCtAGUiQdUnW9rmJ3v+Aa3XLP/hh47Bnr3gurvm6iUPni+3aNItfYN//dzJEt4srjWF9SH/JtP3QzeLTJr1kX6zjnwvOdLRywA1+cJIryUdfS7CWHOyY+36J5H7eBOscSQxJ3j43+cGUdP70pz/9usloBKu7WduDRSa+BpfTRxgmnrKniok+xEufO9/l8MmZbPYU8SF4wYddVW7T+La7scuX2L3fLFeq0HSuZ/2tn22+OP9PXtsh7Lmxd7Y+dx+kFZRWVdJh1cD6Owkzog47+adkXOx2KweVQUudtmkoLJxYbCls/e6MZ6SBz6VX1bj6b0xLPPm6osLmyB3Xial8G3HSts+Lo+KD7ZDlxbb+T+9LsltWS57FWYUYud8tlxQ6xPzKp5/61362bsy1b69culCNrJ3deN8xlkrDuI6NUNksXx8tgyPLqsNsKLfdf+5zn3v3qJwFl01OmzAY+/ydggGFwGo/RTeo7G8BBUPddjgLQ+sLW+2cFGwdW5Ab3AlGnQdUIkiOZywAfQJv7SBuSApZyNb4+j9ncA+YjLI3H3XjuHVKyVQ7SBfHPwnjEhjHIFTr3Av6kuyZUDcBSPi9m/Ekk/63PM1pNukkC6Jl+ccmRHrNCW1IRJLc36YxdBxABxD8onMDIDeGEzTkkmiQTXIDeoEnYE0Adsa3gN5x/ICf+J2OlIVtdE02xLNjAu++26UYJWQ3xmUT4INwbiJm59qW5IyXHi2/8g+JZIn5ThoQyiUu/ARo10b6Te/pM5mWwOh7q5xu20HW2nLuYgUfkmTYm9xbEeA/iAZ7GI/v+bBksARrcUUfG+d9l5yS4gL0EjSYtcli40Db29/Kc5KxJQzaRjJ83uSl3SU9SPq2nRx8vXFlx/d5n/e57mIdOSgZ2NBufNmi5ZH8WjyqcrFPvr7LILWxlaWOc3PZ5IdNLiCwQb084ArEZDXx4FP83wRK/tjqwxJJ9kPETO6cv/7Ftp2fXPyk8RevtrE09q5+TB+WiGqvYxpHZLVL792ehk8bf3nAzSeXvNefW7LUnlhBfJI97ExOua64auwI5E6qHYO4LDFKryY0sGBJyuY+8cQGcjhfO/2L/jev+F8fztk2EE64UDvhV3jJ7h3fvrU+2wbUu0cm8e/s0/m7l3TlkcMcb7uFe+Zl//ZPtXyXTyaT5UL7APmJviPdb/Zmb3bJ7EHO6SyyhYskt/1dnZ+NrqXH5zznOdcS4bLOE6j2d0n9TN7LkgUZthh7706nmwQWuIDIGRQbUMsMN4ED8XWGvSdOv2d8j+Poc+uwNh/njIJhQf7UCSeWqBpvr62oIE8AcokiOZEyGxYjGBJW57nigfMnu0ChPwzfhs8cpePTdwZXemYjTrckZkkYh9APMrIkoDbMjIy5z8q9bEJuPrRJvu9qO6cHjPQMnMnF3s6XTNdWgKo2zEpVF1f3Syr4L3+h03Snesh/zZQBz5I37QMI7SGIgIwN+DtQREp3GYYOTlJNl/oyBjrZ5L++4ry+s2eEH6oy8uMlMxvj/B1gmtUhnbW3l7Dv3hTnShZiUcLzzj5rC7HkKh3yrT4XE4x7dbGYwC5m7GL3jC2YI1bWzn2H3KzMCMtph/3+/H/J1SYuiWGJ2OqF/OIOFiRn7fSZzrqKsMdZRbDa4oBcwIM+w5/kq01JRqy6X5GbRWdrviNxwtvO96idzSf971lv9Z0Ow2OEt8+uKFuyQIbGvHoXj/TGNxA/v9cvu4tdKwyqbSXP5ChHdaVYiTQyutUMZEt7r3zlKy+SJRbS9zu90zvdPd+u5ST6ZOfkdz83VTRY4ApFMcbe4ibdIMFiyPaZJQX6QrDWV1Ss2GV1KneLx7UBP6RreLz53ziMWaVI/PMTkzV5ShtwLBt4qkD+YVKAUCpGuE9b7apMLWcxaeIX+k8v9dF7Vyzn/xEvT1tB+ju+eMlOYqQ4sLTtaur6ScbacqEAoplvtBR5k2At8C1I7f8A5nynNG00mEps7ag3ewVqW4k5AWsVpk3Glmg4pIDaRAio6qN+Y54xzhRhI6c1YQ5x9sMJd2lTH5zFZ0GxiV3yogvn1J5lFkuRkpp1XI6MOGkj3W1VqO/NoJJ3S8QL0jtTL9j1R+8b3Kv7tflJlrYKtvKuT+zMxjFL5DZQ97zT1zpOQgUkO6Z+2yrWLZDQxhIudltiRD7ybnLcBOz79V2JAFk644Ffngn2JBtLyM5YOOPzjAfjXPJ3q/31Abr0HX+gc5/Xdkii7zp3l8GB+i6hSFLb34L4CeTIgMnP6nPJH30Zc8dtLLLRJuqtWPKD1R37ru7O/5dIrP8ultzykyV22jzftz0kWdJEclSRJREEq2rRe73Xe10btNugG/71nUpVuOxu1LWdrrKTi2/4qSUzV/TBl4716jv6to8L1pmMeU4d+8NUbdSP8S/O97tY2iV8dhYbZ1zxW/ZZ3ZIJliZ/uFuV6a3e6q2uCWp6VCVGZp3XfqyqWSVW+4E7zwStpaQS72m/2kkPntG3NgvT6cZ4VRNXFvGRLKqEqnzO27yTDOdEjE4XY+iJL5B9Y3NxxnH0Tr+L8eK/tuTh2uhYuuV3vTfeCE//q2JZsbCCsZMAy5+nvyzOL74nj9vj2Lqjz45LzyaIESqyqWRZ6Wks8ndkr+X3XSHrvPTTWO4/+9nPfuhMZptENsmsMxvUOu46PSP2HvPrlg0RgS1vM/AmqFM5mwy3ze1fMG1lhaz1l1EiV7FS99lxRYOKkX6XKChTe3DzJp91DHIBdLIhF8ZAvoyYg2XQBXRVgd3HxTkBdjpzRWPfCTR9S1xrt84BnLVHJ0BwiRhZd6a/yWftLXhP/6H73gGxZHgr2CUgyXQTIx9BCm8lMUG+/reJDwkW3AswOzZ9GKM4MJ4zmbLJ+ugSgU0YZ2JeANvfliDQi/7PpAxQTxCld/7GV9eH+B9dI5j1z2/pY6u0JknK5Z3X76p9AZg4OatjW91aP7rlu5YTtCW5Lpiuvfnr+fvaSEKjxyVYi0UbD845bb0+8SD/vxVXt3yLP+qDT54T0K0u2Q8qKdRX9souYVqJ/IlPfOJVwWpJJAzLNumxcXeMz3Ck7ywH1nfH2jTNvvWxtulcy1d8xybhfMUfX+DTe16/uRfU2nExTFLeGDA53eMQztpR+dj8kr7gbLIlu2XB2nvTN33Te+/wDu9wJVe4uW1J9O3HsvE5PK6IEEFrWajPPZ5I1Yl/ILfss5vRd7IirjcO4cpWnizln5OexUhYcOryxCwTqPR85nwxsBOa5KV/PgUv+TibbyVtdWFPHR9JX5GZ2q2txoyY11btWkXZ4kfHwThYtf2cuOmuBiqvVc1cXaoaz/fTUyTP77ZQ1H++5NmDkWokmZ6urSItEa6yJXTJjpEpaZPGOi6wMzBO0nsdteZpox8Hl/DWQRZklmxtklkQdfypUIFMrt34Z73+dMQlbRwTcNHL9oehJ3/KXmKhf8totVO/HAG5sVRmRkfva5MlCGZdfq99TN4MieNYflpQ5bzGIzl37hKKXS7V1+pNUlySJjFIGEuKtu3V85m4tKtPwU23SxJOAqPf7UuC3iR4i+z0+/rhmahrBzE9yauA4jNsv2M45V9/ttRpLwQwYfc+S7b8Y5czzWD1n00sB7GjZLJJ2+y7Ns9NmunIFTvrI/Vr+aTJyj4M2rgXK9Kp5NH36dUeIb4DTI2/z2Sz9CvJdT6Szt47/rWb30970An8OQnufj7bOPFmMer8jc/dImcI7frBiX22ESAuxokQ2YhLV+mvBIHwPvaxj732DHX1U0m/pRBJSmWgiWeywA7EwtLjiaNwgo+yNTKjsrbkavGLTjah1wcc21uHbPVbDKh80MH6Q8csnibbOVmF06pSKiK77POO7/iOF1nqL93sDZVrsxhIf1WpqmT1l9wtg5bn+utzBKzKhqrf+mvy2/Bvb5w7kMsRm0OXJIgndpbjOg/JdvwSDxh3LmfBH/63BJrMiBe7hw3pgL/AHrFs4rU5wdLl5pP+t9xpAzubqi5tbmf/ZOzP/cWSY69SbEz9FgE6X+4NiAB2bPvwKrpk3+yQjugrn8mm/LFx7H2yqmDZAF9bqnX1c/9Zz3rWRbA28as6mNV5X8Dw/wloFLrnMpyr7FJMwW79lLNb4pFktz9JU9IWtJS3Mi5wAnh9cBBjBKZkpIf6KbBs0gT0ZnKULTm59JyCXc3jsRMFhct/jdPMDzghbCfgb0JIDuCnAkYGY+T0yQ9AC377KDijmzumI0BEBsC/+q0CKLgB74KA2YMEuJv+NkA3AS9Z2US0ROs8Zm22AewcVTzynPo8if2ZUJfELclZkrbAo9K5SXNjCkmUyOinfiSU0yfMTjvWrFwMAC/jI8smm4DIxtn8QgIDxp0jgYsdlysDr847yWjxYGxi6Yx1ewP5t/smAViJ3thVRRpnPtkffxWn/DN5VLOWYJ9kCXgu6SHnxvri1VZtlxyfOljSsbqHhSehQyyXTO0xKhv6EVMbA+TkC31OR2GAu+tvEq799pp2HEK8lZuTsKTnjq9P+EKureDUXvZave4FMWuT2lQp26QtTnZ8lpbre6vtxp1u85/FG/LR++atJVriBKmDDzDJKka6DS/TV7qoINDG690ny/+SxY0yS64veclLLtkaR8Ssey11bMm6v6pki0cwPd3tY+TsQb3lM4svKijGIPaRLH5SP/aQ9ZsY6zs654uIVp+3ErRkTfsd6wIlul4ZTJbkU7izhJwt/QYnyZMM6dLFY/zYcfWhgNE5tZ3vpOveLePVjqqqiaeLAWBe52bzlvXyo+5xxU+M31WPyVG/VTsbe9XMHuzs1Xlh7+XzXUWYwACMoAs8/Q+wTvA4Z2nOM1Nedo0RdswmA7Od+nBpLMVhySfpElQI1IKLmTGiITFJ1GeCNQaJT1LlJBlDOZRTACFg0zlKv5JlcqRoVxoglAv09NOxCwS3AB4xysC7xJOuFvAkMv0AUw5Tnyco9h2i4Litmpi5Gr8glDTYtN8FlWoZ2QDgkjaA6vxNUux2EqBzVroybNsA40y2S34WwNfHAZc2sqFy9SaRJRn8xjti0zj4ydoCMNGX33a8fHVBqOOXCBuPZF9/Hqe0v9VuNkWSJYjaTtbK4OwsAYiBTf53SPJwVW/lRfYlgNpppm5Ckr3F8o7D2MUV/6wvRE2Ms7exLbk68Ymsi2frI2SnG/63ZHqxRZJ+pH6c6/3045MM7njWhgjuVq52CSwdrZ6RmCVo/FPCdg5Mh58dZxnkrPDDzSU3Ypq9l7yYwZuUIiPwjT3Je9pgfU8/6cXklo5Uo05iu3p3E0/j5Xtr0+SCv8le1alX3+W7VbTc60vsiG1j6PE67cmqmlF7VTj4fW21Kb4q2ZLC1UOxeO3Zefi+TZYXxQ07n+SnPKDoIKeuD6nEwEyYI+cijFtw2JxGX/BZ2312w+D+8U75AAAgAElEQVRz0g2rlphpf9sWkyd+iS12rZ/IT38ml+mjtrKVZcU+R2ar2CKj5eTFn9pMJ3gFGSy526OVvmCRQsvm6GRsE3vfZfP2OnZc59dn+Jts91/84hc/ZHmKQhhsk7xAfRCwSMZ7zoKUBL7VCwpc4rNkq/8BrSCw2XJJlIDcoGfkBdgFvg0w35PjJJR9XnLQZ2SEc/XZDNESyLL9xo342EshsW7yAsb0fJZrF3Q7VqAbO4LDaSV7lTRyqlIYc7IDW/pkq5MAIGAIKeBDoCWMHYsE1ndL5m/tRTv9BugsEOsb0biVGANX6+KW1MiUDJbF+MJWbBCsglGVYK/OFMBL/E9/ZsNNEn1Hr3zTTHL9YGfZa1N9nEnbWE4itAS+/vJXZfZA/UyU5EMsdzLAp8gvkS7x6X+VS1fl9Dk7LTFOLhMR/oL8IQOICDw69bjArI1NtusvxkHnvZ84dwvbAPAmmG1j/yff+i+5yLL2c7zYWKySSJCa1UnfAX/29Y7o1GbHnORDnCMQvTvO7H4nx44j4/rl+jsc4T+w0EU7xRZ7k3UnNOvjCOWZl+SAk6CeWL75pLG5V9FJspYs7KTQ1gqX+HcF/Ju8yZtcEywYt/ru3JJrVY+IVBUUExa37bFn0arBSfQ63kPN5Up24UM7SYN79uDx75WLrEvAEBN5li/JM3QrxrW3MU5256xP8OFzfMi1OKD7B8US30r22opktc/NPanIE5lKjvRcH+k+G/Tq817VikxmC+QQ5qhwmRS0L6v/84VIWxc21N7ue+sm6sVMOaY9d9l/K4MRr/sveclLHrJOLLFydkq5BTxABABtUAJTBmZ8M45NPNvOghkFAWVEollWyhG4W1laAF4ytf8viK1xN2Ft8txqxBKNdfrGZbkFEFoGIae+alupExGT9OyhIEty77MH6QehATiYtQQqoJCQ2nPX2uSj06242KPGVoCdTgX0JsHOb3yWgFQ/HJPj7ew3oOs3JLnfzJYlsCVK/Y9IC+LGVrv8we9LuNm7MbsgwP20AIdKqYkD4nkmVM8J6/cF2J1QrMyIWfpDUviyeAD0ko5l33SRTiQYY94Ewj6rt47jJ+xkhsZHshNSgfgAEO0DX5+B28ZMMqtqdTy98tl8u2NMQJybzwG7jank61g+szoTY3S9EyCJgO4Bt7bPeJaclnBYalyi8KDkbRwnedLPYok2yL9J2fl7Hns7b+OfbviQikZ6bsk+vS7oL9Gxh652+cWJbTCD3yJoi5kmHmTRxmKahN355Lc0BRfICmvO5LoJu75cnbj6kZPqp//FiPclV4sDCCkMXwIAEyRk+wxbfeivpVjP1S2ujB9GWqoqj7Zc1L63+itp2xYSeYqERQDCJOPQRu+qLYioifgS8c3FjW/xmD+Lee+WHRfT2Uu8wU+Ems47Z3G935eMLVFa8gTP4WnH7SSQveAvnzknrJ0vn6XDt3u7t7tbQu7YSE3jtszqAgP+bF8WXEWajT+5iiV33U+e2nNz9Nqpj+4np8plqTouYhUACYNV2fLaU/fKV77yIXeWrfOtyJygsolkFSsRbmXCDIoiHb8BsEbYYFuiJKFsstmBVord5YTO3aS7jFJ/jKntBd0Ft00sjvWdAPEuWQKo9AgAdhYg8abrAo6hlzQ5j2OdyWKraZKmxAJIOerKK3DpNxm1fSYxgM4x3YxtSXfnrj07p8+A1Tg4cSV0v0k6CCmZ+NKSx84BgkvoyZ4+LAUgkL2v7RsrXe/saEEMIDcGycCYNslkl7OCsPq+VWWsnWTqvMYmyfQ5YAZO66O+Q44kSoTaZ3G3F0p0zoJb/yNQ+jiTt6S2yTwAUXl1PpCi650gqFb1LvGLCTHUmDfG08etF5svmZJgjEds8VO/r3/pi78u6UcmjVmfJ4k45TuT3vZ72vJMPJtMJElEZzFp27FXpOPTd5OH3m0QhgOWsWtn8WXJvXZXH/QJBxbr6Yg/iROfz8nN2pN9TIT7Lbz2AHN6Y5NzQiXB2tfH55coGRsSvbapL/GaPkwaNobgIGy2VF67Kk/974bZb/mWb3k3oa69bBFx4qf5dxWNJSnuGt/xHVvyhdnOg4XJlr0t2SJBsF289T3yY4xsxX47wRfvMEh7fJ+PI6/0wU/4SJ8314uV1bs4Wg6BTPGfxiEn9ZtbgqyfkUV8pMcqRya7ax8T/SpYqzNYy5eWxJmoJ5N8QXYVqn576Utfeg0lv7VcXHuKGNoOG1UpLxlf/epXX5vczUpT1v5vJorg+CxwJK0zqWxCPImapHULpARc7wuMS7QoI4VQqplC/TIKB0pme7r2t01Ay6Q5wIIqUFwnXDK2yVkyRUYWrOjJspNZBXDYWRSZBB6d7+dNnBLggj2isomJXgV4Mu0McGeJwMu+LzIIPkGrzdpyKavEWt+OXyICwCRcetr+2WuTDbsCk47x/LP6MqswPv5t9o9gSG6NYZNG/2/gA0B7M/gNX1s/Ajb6VlliZ+Oh1wKyWZfgTtYlR53nAgoxsQlv7SpGNoaQOjG9+uy4W9WE9X+JrzGq1LKTZLhtmN0BuPXJTabiqHbXTzbZsDl5Ngb5G1nWptpglxNn6CAZten8JUMnqeLHq/P/65gll6oNJk58xLvv+feSf3GDSKoOIwo7c5b83CR0bXjKK0mIkbUHP1u/OonsJivYsHbWN2IkoZkksh//Z+vV0caK6qsYXYyt3/W79Ql5zXLhTuAWQzvfBEilXQGisaTb9mRdD/K9f/9Kpk0+XWkI/6outkRk1aY496SHzmuyuY9RW79vHMlQ5Wz3frGHIkhyJ499WPz5xEo+Qlf1u/Gzfsg/5B74vrbdXMV+G5t77MpijJtDl6ScWAHv9JGc+X26r7CyV9F6JmXHwDpyqriJ32TlbzCM36u0e0JFn6uOtYm9Slbte0A4jiMGkCx2uOL4Va961UMLcAbF6RYUGJgj72zHccval1is0jt/+1xjL/CucRxjUIidu62mMBWTDWqJoaSlTwC0/VI0mTdJ0cktMF19Ceh1jFX+6Xg7M9gkkHxkREzI0xiXEGwbQGSTuf5PgsgGS0LIfybhM0g24W2SMj6BjGxsgGwC63vEbcHcWAXklpbNnszcjF9QIQ3k4qPI0AKIRCa4gMrqpn5qy3IBfRnjTizYnW92jCuU2ORMYAB4dSb50BViCCBOIJWA6LvjAK89GtraiocKVMdbRljb9v8CkEQLsLMLv92kCgN2Unbq/RaRWWKHHNHbkqaN2wV4vr7xt8fysT1n444eN/Z3fCcOnL7s9628wSTjUGnge3Tcu4lTtqtt94ba2GWP/H3xlZwqrx1nK4K4psM9b+OCfpJt5T2x0DninU/DXXrYxL0JTEV0sRbm8C1Ebr/PRyMq/H/bF3MKAPDAshly1O8qDIgMv+G3yYoIWhK0utMx7QPqKkG3V3A1rDFKzpGocMPv9VMFpN9Vrm0tWRk2Vkvm4mzjiQ36jZ8gFJuTNm8gjnKK47PDTmr5ixjcPE9O/re5fOPXREvcw47NRzDcMfmuMZKbDH3u+HSZ/iJYKo2Nowl2unaV8+qgsXnVXn1YOjy3GHVsdq16lV57ReRqu9txdG6/993KuuPaXHYtEVKMgEFEKGUDNAES6nxiur0qzgEKZxDt9yeQ6XcT+nn8kodkcRmnpLRJRkJKEZJnv1M4RdRv56takOMkiHdWevgfeluQPgF9EwN5NtkgUjsTXZ0JBu2SDaHdMusaWQBi9IgIENzkABjORH0mMklhCewtnXDiHH9B8Dy2z2ZI7LpEhH6RFPrr+/R2+sIGOGKxy1GrV4TcWPiAwFx91UazF2Cys3B+BQh6t2R96ro2a6vvN04WQCXnMwbWFxc8gKP+fa7NYtQ+FlUxiYhf0alqibZrx3LuJkz+ihhkP0niJE38cUnKfrdxs2R3x8fPYdDK8iDf8/0Zxwt8t3xR27fA3Xcbz9rjF9q05CSu1qf7Ll0jzUtSjDG506vLzGFg36vEn9jM19Jjdq/aimwshlYVcbfsllIkkRKWR24hNyoK3ahUbFU9KMGd/tg53a4gX+jVY2eM3ySk7+WPzs83X/va1143Qu3Yt3mbt7keqZYcYqLj0kP3lOKzu8LC33tUDWJq3Ol5K32Wu93zSjUMRiVfN2btr1ckqivF2vC88doYJfh08Z//+Z/3XvWqV11jePd3f/drv1YJuPY9QSQ9258ouf/Xf/3Xva4+TJ420b/927/93VYBuq8dG7CTqe/b2N1Va1XJImDlwG4ncWJdPtBSZHuX0qmqHdKYHvlqbZq4n/msz53f38Y9/+cb7Aifl5gle8TUhUKbk9NNvhhGkXVzEkKd/tpsXr9ITu/dLqGxuemn3NexrqLcMXW+bUb5TLqnk/yx7572tKfdPS8TZiXjv/7rv17n5m8n3pmY8JVrwtQSIdCgKOVZDK0OGvguY2Q4xwkCCq/jDQLOoj2CAZcT7DZZneyz3zhCcmX0ZNtKAcAzrgVcyQ1wS8QcR+JdQmMJBAlaYrVjAWTb3zm2BXlr6cBb4kb0gMcSH2OrJCp4+85au7K2e16tLMC59oybM9CL2Va/q6RtRaXjJMMzES2pO3UPXCU9557Ehrx8Q+LYJLGbNn2fTORCspfoac9x/Iqc6+t8jIy15944/CSdmPF6lwBW5p3lrC+Qzd6wlXUTiYpHttiytiu+llAtCakNSxAmD/3edxLMEpBd1jXTtQdElbHzVfSQhpOULBHpfyTb945f0gX46YC++bq+liCLwdWp8dDDeczGHgK9x4izU1b+RNfss8SHzTs3m0rexrR66TwEix5WtnzGTRc7z/jZcTFMIrJFIl3+0R/90b0//MM/PKHn+vzUpz71egh0x/3CL/zC3f17Su4f93Efd7dkbKmtcXz3d3/3XVuf/umffhGhxTrE5vu+7/uupN/r67/+6y9s7qVKsJj6t3/7t/de/OIX3xE8HZQwP/RDP/TeB33QB93t/fv3f//3e9/+7d9+czy+fOYzn3klPBW+5LMv040lEUP+nI49PLjHCT3/+c+/k387e8/3fM977//+739VTNJbugl/I5S//du/fW1q31fk8ju+4zsusmgLQHuyVN/q9wUveMGVrPeVfJ/4iZ94kbrkhw0RLHvW6u/P/uzP3kgX6frDPuzDrmcp8rW//uu/vvdXf/VX1yOT+hN7tQUrbVVJf1VoHvR6ylOecvmOfMfmyWnC8K3f+q2PaKNP+7RPu9f+tXOSFTlNH70e85jH3Pvoj/7ou4dAb+6L+P7qr/7qzT4imR//8R9/EXvLtb/yK79yPSbq/3p9xVd8xfWIpMb2hV/4hdfhz3rWs+4eQZfdXO3+mZ/5mdfvxY7cwa930i+v3n/FK17xkCQgCXWg8mGgHoHptzo57yuyZKPzlBpXMQgW0iUhASFryhgvhdyqttSuWX7H5Xwee6P0vIC4SgDQC6S11bg8QLI2rJUjkMlxVoqAJKdNyUsG+34ZbZ85lvEhoktyluwCdOeRX7sSCf0C/gXtJSDI0TmjRM6U4BGYrSpIAGsbSQppoQs+Qc/8qt+V7I1t18c36QIJbfHHJbQds0C/gYQU9t2WwjcRbnKVxJB79tqxmOmepJpu+Obal23JeS79akt/fAg5qk3nLPFufBI53+QXZvC1uefQhfjZzfN8wmwRkdxZqMoGmW/pnk+etrwV0/xFDBaHlmI6vzjsD+Ha+OUfa/NbpMvvZD1l9nnJ23nOtss/6GCrH8Yj6Sxp8htccL73bKjtJVTb37Zx4pqN4x3T0pSK64te9KKr3UhLei65VknIL37xF3/xqhx0xVQVom/4hm+4hr64VZXlN3/zN+91V/hXvOIV9z7jMz7jIg5LLvOdiEoEqwTafpX6e9KTnnS1t5Oy5C7pJ1fEp6QduQtz/v7v//7ey172snsf+7Efe+8jPuIj7pYCI1jf//3ff+196m9f+WtjjzQusdZnxAMueuQZbEjnxVkPw/6RH/mRq9l3fdd3vfce7/EeV777l3/5l3t/8zd/c4338z7v8+7uldX5nfPTP/3TVz5853d+53vPeMYzLjkiPxHcblL667/+69d3+XRXodVfk5vOS+9VTj7kQz7k8vH6Si+19wVf8AXXb3DL1YW/9mu/du/lL3/5VT37gA/4gGsvUnbuvOwX+a2SJfYiWMnfQ7/742uqiLZeJN8v/dIvXWOKSMGg9b0eH5Sf8MF+g938/du+7dsuUp0Oe10VnPv371Yx+n6rnyZEkauqgJ2bH+WHJt47mcivfvmXf/kiYek8/ZT7O+f3fu/3LtL7KZ/yKZcP1u9f/uVf3lVe+9z4skM+B98aa89JrupYX9m5V/og6+49/ZzP+Zzr95//+Z+/a5tOlgvd4crLX/7yhzxaBci4MZeKSoZoEEqKgga4UMaSq5OlAg1kztLCbkjbigABF4gYa7/LyDlxyjCLWyKzRI8CBBgDN/5mIzl/32XonFhiswy0IIxgbUJe4rIzqU0uZ0LYqp72T9AHppIKkrDERjvIZXKd1ZNbxKC20p2KzBKpJTdLNpcwcdRdol3SsBWM9OyOxjsbX8fcxLztrN7W7zbp7PjYAvk8EzJySLdLks5Erj/nbCJcW20FZZPtkjRVUPYxXsnBLGgvsQcy5HLskkIVrvr1/S55n5MX+lh9I16bPNd3k4MfLNCuDd4g+927d7eUtDrrf0uSyJP9QshhybelmSZ3uwSp/dXpCXCnDGuL/W39a2N7ZT2/Xx+jw8UYukNUT4K0GGYM6b3ksLEntp3fsVsp3clnv5WE9+omGP1lX/Zl15AjKGwnwf7cz/3ctUT3fu/3fvf++I//+N6XfMmXXMtNizeRhYhPBCby0Ay+KgkfhP1/93d/dyW5z/3cz72STwn5Uz/1U+/UbTzFf9Wo7Fu1wM0aLUdHIB71qEddmGT7AIL15Cc/+Tpnl7n5jdyU7HJCfdSOpXKb/mGVHPQt3/It11JaxK7kLUYbW5Wn7NIVhLVNdz/+4z9+LSVW2eqvRN9f/vrsZz/7IleRoC/90i+9bBsRSmfpqOpiJCBdqU7V9j/+4z/e+5mf+Zkr/3zVV33VHVFKnqo8z33ucy8C9UVf9EV3lcbaDCu6yu3Rj370G/jQEqyI0+YqVer8Jj1kswjMV37lV97d8HTjYEnXiQnpqXj+5m/+5kv22oAVyw0icovDiHwV0vY8RWT//M///N7nf/7nXwRz81s2yFcRrA//8A+/xlrOb8m7Jc76z+a9i7/N9X/wB39w3XH/G7/xGy9S61Y9MLD+skmvJh+qzMVdsjeWZOtV7Cwe38LAK0YjWPtQyr5UwVEGzEE8J0li3GTPWAvWS7AW1JYI7NUQEoNAUaIGOiewbV+WGNyTyfLJEq2duVKchFiQtn6sXNz51tgtqzkHKBrTVv8AkyCXkM9Z7kkWjG1B80yAtbWJbxOM8xh8lx/oyfne6bd+LIEiSypXnKZj7dUAbvoE5KezGSPCVxsuT6ZTFcclGWtXPtE7mXaMp7420Srl7+b31Rm59MFWgnrtDFj3O7O2TTRLsNi0dxMP/uh9Jx3ITTHX//ZGSN5msxt35ELmTQgcs6BoNrmEcknAxhcdn367JPRBRIUNTpv2uTFZJvGeXCrZG1ORq6oAJaCqyyYAS4qW4Kw8/mcv56wOVs49jr6RmfXz9a/1940pMbq4dU5anMun00tjdFx9qi7sWBYTl6h1jNtirB+ns0hTrx/4gR+4/Ip/99tP/dRPXUmrpPGzP/uz1xJT1ZuVt2WW+ir5IVglef0na222ZFJ14Hu/93svMles9//6fP//7u/+7r0Sf6QuAiI2YMIZf9kuglUS7h5IkSET6eREyFU/kSsXc6gabRV7Y6qKWdWKCE966DhxdcaPWG8y/sM//MNXMm+ssKDP5Y0SfstcEbuqTpsjEK6Wpfi3u75XecwmVQo/4RM+4ars0UeErqrXl3/5l1+2sN+q3xVIxIO4rrJVBavlwQgW/+Uj+YBcGWGIYEWgI73nyySPf2/RAVGKuPSKQDt+7bkY1nH1X5/pv6pSeqiaVbWtz3xLDLbvrGNbBrRUlzwR23Diu77ru648HjmtSrt7Heuvc/PRzm2Z2/00N68iWBFOr51YngTrxME3ysttcrfxVpBidpbOCpbd/7GM71ZCkhAF6iZZs9ElHwCn963o7F4b4GKJaRNx/5udpbQUXqDtfXhORdSPBBLYe+I85yxYtAPwdikyWcmn7T6vUTwQU+KrbfsROq52kdgdjyR4kspNKHs8x10ytSSJPSTikzxs4uDMklG/ualh7/Zl9X3H1Cbb8IX0biOn46z1A+YlLTvLv0V02Kq2+t3eBGPcxLSkGvhuAt0E4/Lm+pfAN3FuErH8vcThJD3kW3uw8cq+dspHupzbOfYS8s1k8MwvZM0NDMkHZM34AYbPbIl4s4nz+aLvd4wnweArfHErl+xg4kT/EkDf9/+Z7M6Ell3auNqsNtxpsyryusSF3HR1iyTyLQT2jIslXxJo7wjW9iEuT3IFs/TROPncyrvybSVTbGx882N9rW3g3fq6ChCMQViqdvQqQfcbDPBdVZhIS3uGWn5rn0z6V/FsX017kPLLqgtbwar/2gs/S6pVeaowVcGJFH3SJ33S1ebq/Hu+53uufU7f9E3fdFUo+ZdkSi+Nm6wtU9Z+hKNlKJVZMbuT8lZfarslt5bM2nS+E7pklY96L+lWOWrvU8f2ciVaMsBulfDOUQmJjLYklRzZEP5HsNrD8xd/8RdXRaQN0eWOqkxVqCISVVlqq3xlA3n2qWIY2UnnkYz0HlGLrNZu49+qvOSfrGFun1252BJZBKvKXwSLLy2hMD4EuSUyz9gTD3BiJx2NWTvwIj/qla2cy578aSdp/VZFrwppvlL1r+XT4j698S/+k69WWYoA5of9bntERaHObanxq7/6qy9fTA9smDyd2zLhZ33WZ11LgnIUwt0xCNRP/uRP3pHYdOTG4QiYCtZiD7+i58u3X/Oa1zyUcJYmlE3rzEboM9GnrAwPUFLq7qWRTIDxzjTuGMjsn1nWx2hAlyElC/tOyHZr6WNnIQWXhG/jt8DEwqvOtMGv9/rtHOuv5K2f1qBLbkjH3tkbMXA8oxXQiJibBXZsf8iJqpBEb6N9bWwSZ4feAdP2K5kw9CbHDRbHkVV7txKW4Npqk4TiCo1NMJuElkxuEmXL3mtjky4CtKCMlCcfok9HZ8InbzqoXVfRnbMnyYlvsMX6bG30e+9tnGyGaUz8dHUtIaio5h822J5VwQXJCJY9NAExe9Q2cqSq1Xsy7NK6MS8xWhJtTEvKNw79b0zrwzuBQjz4Ycdb6uPnNoSysXOWDAKl7ZevOq4lpnRh+X7JhLGpfpyJY/2aP65utl9xKnnANROtNwDL+/fvriZb/Z77p8QFHIRHxrCTSLZZDPT/jpnOkWQ4yNfoNJuYBPX+xV/8xddwf/RHf/QNlk36rSRSBUvVqTiLnJC7ZFQF6wM/8AMvO5SwP/uzP/tKwPRZv5GpSJUNyhGLyFifP+ZjPuZuyS3ZSn7hYElYTKz9as9KhN9LmlUnHv/4x1+b59lqtzaYhHVVXn142RRNPwgJvTf2CFzndNVgenFT03RsgoTgN+6qG1VC2j8VebFHSs6MEP3DP/zDtQG+zfof/MEffInzO7/zO9fG/nd5l3e5iKjbRWTTcnD+3kS/6lZksupj8ZV8EbPI6id/8iffLZHW3z7Vwm0Lwqlk+NM//dO7ClZy9lp/pqP6twerJeX0gLQqaOyqyPqanJFtI43ZJFJukgX3Owe5ck6/VbHr7vfpv/EjaenAVYtkLkdHBFWwFls698d+7Mcu/XVMNglX04Pcly+06T2CVRXQpEQMJV8EK4LXXivfd5wtQ42xPtLXVjjhiNiVY++//vWvf8jTwoEksmXnvFmqoKoRJIXRKHATlJmWgNh2ECPK2yQAZDm1gEfoVEwQFe9LMJYUSliShdKge2O1BNoarooMxQE4gYNg5Twd3wxsbwKZ3rZq4NJPemv8EiOjL7PvNzJh/mxBJ+kCYNP9+S7pbyLZ7/R9JqIF+f1NQNyh1sP/1A5dbfBuAl5gq/3VEQJhxiwYJUV+Y59FfaSXdHQSsZPApMvOc4+YzluSmVwCTHXKDJSu+Wb6bgmn3/W9JGHJw5L7tT/dAhn2SO4lf0v01gYICN3u+wLXabczrnx+kO+sjZMZUCKEYQSCkNz2ij0SaViiz7YnYdJX42/ppBJ+r0Cy7Qk7gXPutnFrXKe/Lm6c/gpbxNuOZ4mA4xZIxTAd3bptxfoUQkaGJb4noVs8FYd8DwHos2WafAHxzFdbkuoVwUKI/d6yYEs0kYwqLhGlEp0LCyJKLedVLYhs9bnkVILjc8n+whe+8Noj9FEf9VEXqWoJrcRZgqy9+kuvXW2XHCU3lQA23GSFZHm+XAQjglVFpz99p6uSYX9wsYRakgzTIxUREnrbijffqMLXsekCNsttxTsCs7krctj3kc10kbxueA3jW84q4Xd1WiS3vkv8//zP/3wR1pZj4V86TD/l4c7varheEYLiLaIUWXvf933fay8cv2FHEzurIfl5srfXq3NbcmuZUH6kB/m1z+1tysZVsNIr7E3Gxmiix9fuCMT9+3d79iIfVY4ilb3ESjjYnqolIbVTXLfUas9ZfT3nOc+5bl3RRQ4R0Y2bSG1ydsHFR37kR975QedF0tJvewgjP+kgXwg/slXyNllojNmtKph8o8KZvBHM/Kk9XvSLZDeO3/iN37hIWnIstp646bf7//u///tQgWh/ROCQY9cZwmU/wM5alvwsqG8CQbAkEEmOcRZ4T4BccrPEqeOWUAks3y1hWQK2ydWm+L2KogpFr61QrAzpxT23Gk+Gi2B5NEXnKhVbCqlcLSELil32XAMJCkkZgUjGxrEJfQnSOfN9EJM+qxPrEA9q70xQS68/c0wAACAASURBVLDPRECO0xc2QOhol9D4yIKGJKyKoEqCKEu2GwD+RzwQA5XOJVhAAondhEUX255gRRDPmffKXn/GrNK0ut+qlMAFaMjZEi4Tl7X/2d6CHf2fJJvu2PDWZ7G15M1VfWa0u8RfrPV529yJAB+RnNbf/Sb50UuJKkCvSlLbTWRsUXDOI00EjH/9kXxbkdcvX6NTREVy6Lgl7/Blx7yYh9ifpHftpypgPGzF9+Dikji2Wd/iLxLFkj8TiPbs9IrY1L7Nup2jEhPBquLUHqtIUoktmUpIVQ2+8zu/86peRbAiW+5xxe/ah1QSq+rQTL+22zPVd1VqVIYicxGZJVgbO5sDEI50X5WtpcVbr5Y0S4aN1+TWikRXh5VklxyccdQyYq8Spoo6opKdWmbqtRX8r/u6r7u+k6jlDVtsGn8kIYLV3q4qUX33Ez/xE9fG+AhWVS2xjRTbHkCmiEIy2BjfvrWnP/3pd/mPjRGs1U++/vu///sXwWp5sD+kaQkW/SMfp46Lx6qa67Odf04K+hzBuvVyC5CdEPV/F0ZEAiPlEaZeLRe2TOoccdp7BCvSGcHqHDiVrl/96ldfcdoSqoswwo8uLuDzlkHZDQa6ir7PLgq5OZD5Mtt40QUMeYOc/LrXve4hP5jhRRo4mzXO3SskoBcwtbFkSMATQMIEWmaLC4pLahALct0C1s412+RAQHNlWVLW9xLuKoWjngkrmXLY5LXBsn7thcmw9gUFKgV4iaE1ZTcx0+bOohdgAXJ95Rgca7/v+M53f5kH6U3QcMA+7/iRMMf5vAB/kggkYM/RLjnYgeySlbGTh86BHcKDVPr+ln7OxMUHFzj5hKUSn42vds1SEQcyrk7Xj/rdFTeOtdeGTDvOM8HvWNKTWf1ZHd5gpa+118bcLT9dW7DD6tnvp8wIvr0kLk1WxRa75DOeBetzUqSvE5CNa+WyIbVJS8uD7p5cHDX5kXxuAd8CN/l8B4Mar+qbNuieLpJzMQtOkF8MsQdihBAjia6WWlmRptrs+CVRfd7XEtLVof77zhI5eSXr9d/aacNvLwTL/qLkKEk0G48M9d4elRJXJKtXidV+l8hVJMseLH7YxuuIWsdFDNi25bCqWpGJbteQDkuQJbkIVlUmtnIF2+qgSkp7lxCsbqPQvqSqMavLkmk4qwptfI29v8j52r1z3d+tY7vtRK/f+q3funSar3U/rPZZ7avKURWkXl/7tV97vSdj45Z3VNfLEVWw2vfWXp9Ibv7dkmwks839ESX5hq9m33xB1fGHfuiHLr93X7OqXhGzxtPfLoWSFVGsKhfBym7JXeVvV09gbufVr+WzlsaQ1fy8OIwgW0VASrbiqO8IVtWfxgd7es8+qnNs1/mqpvlNpL3+sldVrYhdRHYnk/loV2eer/JhV55WOUvfFT86D0FOz/Ufwc0u+XA+2Cs53Duyz1U02yDf/jo+ToZ8rKXflmDbg7WFp/RiixF+dGHja1/72odsdHOfqwSKZKlq9RmYLLmSUBGhnQ3W4ZYZlygwKlAF0h2/hgc8Zm2dh2Qs2OmXwsxklvRtYtAPQOz4E2yNU6LcsSRjjp+OCtaM1xhSsL8SQ0GQc5U0WiM+21zSQz+n0XyfjPZdAAhjOqszPm8CYz863CUQ+j2XRW4RHQGySWkdcYlF/1sOQW5Ou0nUfGIDyrFbQTBmPrsk2tgE4Glz4L+yLDEj+xIAbUi220b9mB0DnE32fqNfiflWheqNUONhX6eXHdvG0mljtthYVM3j70iU5b2+7zv71bRBJjZf0KSrJQr0sdWfbWv1cFYVkqGlwRJmIN3vJbs2RAe6qpZi6BapWtusHyE1CPHKvERTYlmSWzwulm1iyY4ulJDQa8MVkvzMRGP7uuVrZJZ4VcvSoe/YsHekUzKR/MhSHwhWVabGUpsmeZaFSmgdqwL1NV/zNRcZinBFjiJJVbhK1iXgbAQrIl0tIz7hCU+4uxN58nRhQvuNbHxPLy3P1Kb7SrFXt2boLxlaNsrmkZeSbq/OK6FVWWs8u1wMP+hTroLXbNCYPa+uzeLubN4tFnpFNsPqzm/Te1ezdW72bWkzQqR61B6jYieSWIXqTMR9jkhFJlvqVkVsDFVaukdY+7fEG38ku43W2SyikR6r9FTBqlonzp73vOdd979KzpbIkqm9WrVXPFf5qoLVee5M3njW//u/frNLNq/vqsfyhd/rc6uzKvw7cbQHK2LO18U8LN++u+qw8XWDWzjWcZHblpn7vitHxWPV1K7K7H5aj3vc4y5/aUmxMXVriIhRuTE7myAms1thNMmIYKlgKZgkAzyJfLXXrVjw3Er6Tk8tfWfbyPPGfLJ4pqxVq+R6A4Jlg2oH5Gx9DuRy1r4TEBL4g4AUCDiesiUJSTEBGMogNmGcILqJccGUATo+EEm5DCpB3TpeEjrHwUE5Q+/Ab4Gx/xEtRsrJXRnWeyQsXbZcWPl8QXaTt//PRLvk0Rj2mE0Gvt9kn+wIpSWxXVrQPpK5VbxN1rVzK4GtjfS/JGtn9xtcpx7XV/xGNn3sMcm5JOJWQJNnf7uluwWBW4Rg9bByPxJZ5Hdkv6WT9c0lH3vsLZ1KpPSBfO9+qf5PPpUpn3dSJA7F5el7tz4v2bol28bdnr/ESDyZCPXZ8926eSIMaHmnZLsVrNqRiNgFAdKfcZEVwUJYNiksiel7xG/b1h4MOHFNfAHsPic7IoMQ0M0Z6+wtqRW/xrg+xpfgazNvkw9XxwF9VTdVjpYBk2MJSMt1JdUIVq+uwurzD/7gD977p3/6p+u+S+1harkmgtWf5CSmSuglw0d6VYlogtnLpfzdlHTt1f+NL9IQ2SrRqzKU0CIn7Wcqkbo6fCtAsECOQJazAR31W9WHZC8Rh8eRgfZFRdyqfkiUZOs2Dm3gV3WqPXqrotQ+r8Un9upO9RGcyE0kLvyvqldVqSphS6f8kJ9mw0hEy6HJYmkxUlD1JTLXTUh3c3bylGe6CrRYYcvkj5hFsKpg9Zdf7hWSVgzKUYhD9j1vw0E+5PwkSyq/NqhXEeXLO8mQZxt3Fy60n+mRXpH29C7eItpVsJ74xCdee9jy5+wTyYqMtz8wPW8+Tw5XV7Zk23KzZev8x945OdPtH6pitu9WtVDMiqdiZXNi/aRHx93h+X//939fD3vuBaAzYKQg43msRoIsQNQAwDkDH4iv8pZkAUSJHqAC+iVZJzHaQFp5OgcwRbAWBIHmCZAcfJcAAO7FPh/ewLckwnfGIHFkbDqq/2bdVbNcChoolDzs8Vr5Tj1tgmWo8xifjel0VI7d98avSrczeXJYArWs5nz9O/eRAuJMHHR0kp9N0jvWTfgnub4Fxo43hm3rVjJcINykBtzJv+Ngb+98dJP6+oTfTxv6vveTZK+uJfk9xv/neQjUkihESuVQLJ4xeY4HYV3yfeqhz7cI9frEnvNGYPNwPK0fqlK31NJSRIlPZXsfB1UcrU+f8XArDhC59cM9DoatnOs39WFpVH8qI4heMQ83OyY5+xxu+n4nLaecYsH3tzBp/Xv9FmGqDfY2ieq4ZLecVTWk4+i+NksSkRf3cuoeVS2BRDa6zUE3H21PS9jV/qwIlk3unS+hVw2qunS+WtLprw3L3QKhc7ofV9jYUkyJfF/JbLkwIhHB6hwEK4JRctwriW1Qluzg966KLEZH1kucHR/pa2msylzLoq60W1u0PJceIkr99VtEKQL1bu/2bnfVF3Zhq5J+JLUqTBWXkm86jSg2mUjnd0n44bjIht0IsypNV0y2dNY4IoXZMV+LSLnKPVvaV+hq0Ygr+ZFiJC/deEKEXJkeks2NU7NLFeSNCfjYuxjcKrz8aQ9WFyTUF9Li/M0DVQhf+cpXXmRzrxZkv+7h5aalcD5fSjeRqYig5b0uOqjyGRlrCdmLv1sVqoIVwWoJtgvW0r99c+Ii/+7VknFk1IVS4tTybX5q3AidrVUw9Kow/8///M9Dm+xTQie6gkNptWCuIXtWODQyJKB3nXeTCiXdSi4UwSBLKjjLErRNUpiyc8xctr9l05tEN/AQkTNBnQlzSdcmL+Caofrek713k3ul6fO5icjOSSAWeLZaw1Z7/CY9/5ONHpaYSmra6l01EUAb95Ld3Vyu8rgJYwMI4HA+yfkkLGfC3gQtoDex7v/rE+cscs9dHZxJ4Exep35PPax863va7TvBiCwt+JLrnGWtvDb1s+EueZtUeEcAzsrUbkrl56fut8xf/wjBSWROsrg64Fd7zOnLS6g7l48hK33XUkrAXhJxv7WSQUm8WHK7jFtkAx7od8kj/dzCkeRaO2yM6Ec13ASu7+lWpX/3qzU2wMwmO4Fc/PF9dgDKJ96sX+z4xBPy5redwDX7VjGqKiXRsRWCVXUr/fRsvIhBs/gSnMTeeQiWTe59V4J0Y8hNbNpvqS2CUhKNaNQHEqcKsbaqTTe8tPy2BMvmeGN2v0ZEUyWFbrZyWD90UzJ24+QqKe2Naq9sS6Pnq6W5CFbLgxGVXi3HtT8K4aHX9fMe91IfESK3/Kn/qnn5R9WeJhRr72SskpReu8oyUpqP9aq9bg/Qpv6IHdLgopoIaa8IrBxm31xLvJGP/NFFKXwvXZXrVXfa5N2y7sYNfa6/igNY0bsKVgTLnmS4vFjdOKu0RbTTz+KSOMgn01MVy3Jm7UewIsR7m4Z027Jr+7kQMnFc327N1P/G2PJfY0ymfKnxW5XzKJz6gbFyY+16lE5Lqhtr7LgTsMtGbXLvxAVuTuYeUnVuXwHGLPDXqSxV7LLQKm/BZWcJwMteBUbbxES+TWT9f+7P6bhN6vpcYicglEiXaFCQ/m4lmx3TytO4XfVnvX/3cGTs9mM1S5cw3BqAgVYvEgf9sNPqZ8fX79nKVaGbwDjdjosN+24TdW3aH+D42kK6c6z6UFXQjkpZerXp1Hg2oJeA3ErMp93ZK7nMcDax7zIzMrUk4Dxv238kX1vC33EA/EyC+gIm2m/su1yNKO1EZXXvd0tLS5L56CbZE5wR8fr3WBA+4X5cCz59p/+Oj8icejvJEVvr+5Rnz6eHk6D1eZdt8pUqWM3sLfEXK54gUcXBVVz6r40l50u8dpKxfq3PjQVXRYrpzoUVvdtjVf+q0a6uThZX/aoi7pWKdLEkYvVjYqkSsfbkb3TH7xerOr5zd38aXLF/VlWhxLtLj8mLzEQW6idC0PGRiX/7t3+79sRV2amPCFbLTVVVqiTVlk3KLde4pH7H2nJjFQdEpD7bgGwZq6pLJIM/pO+Or+8SnQfw2s8UsehxNvqQ4NJj9oFPkb5uOeGu5KuzZLEyUzWrJO7mp401orjxWxWoipUqELyInHZFYN97DiL9RsgiZu0TSl5kpN9rLz02oXDFmhjrdhRt5i8OIinum5idu2FoSb3f2gPWb4uF7fPKfi3Zuq/gn/zJn1z9pedsBov5CLzJhyMfbjpr9QoO7URyc4zzEboqSZGcCEyyLflPB8hTS8ots3as/WliUgxEcFoSjBi2VNj5fVbByrZ9V7x1dX99NyGoWpqfiHsVqsbA3yPSEazkziYtK4r7vZM7P1Opqj8VrmwhfvEIF6ctJt63RLgMc4GhRm7tIVCSNut1v5COl9DWsVO26lff714BDrbgQ8ittnD8W1WPkzgseTiBbj+vrIwrSS+oLakC7icrRxCTWSkWSerYHNnNJwuQ/k7APBOUgN6E5LslLYJnK0tLSrV7S8dL7nYpqfPdrLP/CzzVFY7rthN0toTq1BmbkOH0AX6wBMxYN9HQ/ybwkwjQ6yZLsvEt75uQjaP3W37GJ9a/lsiuPQX5JvmtNO2kZs9b+0o+D/ILOhZTZHbbkeQsfrOdB8Hmmx3frL3LmFvOisSY1a/fnCTmJHVkPb8/idhpx03E+UGyuA1KOFGsJFfVBrdpeAPgun//+rh+vURuY3MnAJIGQkQ/LpoAtEhwn5PHJKf4DUjduw3p7nh2XpvwJ7i4+jonlsZ3K0YludNPJHUTq9rsAps2mXdOiT55IkG9R5osw5ZwSloRLPHTLRmyRctZ7msVeYkU9KeC1fEd6/YMJX6v+jXJjdh1zC49tQyZXL1aPutqwfSavbt0P2JmKTKZq1y0YTySYNkQuaTX7vNUws6fkcoSpxuNwuGOXzIcftW+Cl+kroRuPN02oDuwR6SqBGmnqycjWcVM8ncxQG23xJfu2t8V0fAoGvqInDeWqmCRywhEm7AjN+3P6pX8XUggn4jHyFPVmo6vAhiprd1ipP1eEYxksopkD1ZEz5XnfC4/iuS116s2quIlQ+R6sZbc+U178cS5fU2146KZqlG7XHxiRxvWq1Jn/2SrsmnTfn02TvZU/azPHhvUb0uwuvpT7i5200v7pvaeWmIm/61dtyXpZrVhYX6AYBmnPVhdACJWa59P+z2C1WtJFgJpDE0QL4L1oKS7CQiL2ySZUpAmO+gBlFIk5wBEKjYBgjLnmVA3eW3pnMEWSDexL4gv8Prf+Zt0N6GeM81N0ivjEhJtL4s1e1zw7TjB1ntBEqgwErK0TF7bkmzvO2vZ5LvHGueObZPTaW/6PJNVemLfzrfG3PcRLNWG3VDt+HN5RB8SHALDGQWDWekuXzl2Z5ZswxY75vWfJVWbnJx3lxUeTtZnAtukx29Ove73AFg7Ss/bz8bQSTw25tbnlkwCI74iuS/JjGCxp+QbqFjCzgcDux5m27H9bQXt9DMyL2k2xiW8G0PnmPn6xm//12+ytC+ixNTn/EAF6yRYbLd+vDHOp4wn+0iqWx0Mo5rktBfHJfr8qHeXbycHH09/2qpdWyf4wI6NzkwSNwbpic1US0//WV9ZX/S9hJlcqmklr6oXt15tuC6JhsMRrMiFilJjbGN7S1S9Wg6JbKWbrWBFcqq2tEm5SkCbseUHeG/S0V6Wjo2AdBk9O0VcWsKy6XplLal2XyRJ3C0kbg7o4S/bQ5ROa8++s6qiEbwTD8m2pKelwmc+85nXkvT5igh1809Levw+ktUG+K7k21c6KxE3qfHii52bjN04tCrbvsLXlvq6fxf7rj4joC25Vs06X53brQUixc6xf+xBelOxyxcib1UKH/Sqstcf+7l3VMfDnwfdB0ubKoqRwKpYz3jGMy7SdmJGfahydW7L3PngEqy9JYg82EQhrHAvN3YSI55FmH9E1vs9v7US0+cefdTLEmH/L1F0j7Il7h0jN++k6Xp+cwRLcttEewLF/pYg9lEwppt51VnOtHd8luQAnYFZTjMI5IxzSWQL4GcVwuclGCeAbzLmEH0nwNapGFvic9wq2fH6Ro56382tjU+lr3YREo9FCZzpcvcR3CICKlhnVW2BmaHPmcM6Gt2egcQHtLHJa9vF2G2GR8KyuZmTGY0ZwlbVdn9RfXSOZZh05M74HJXjsgvSKuGdvnISqh3XSYROYrk6Wd/TxwkEfVYG37bYSPACgCVAZ1/nJAN5utV3x0rajWmXpYyx5b5TF5GXCEUz+6pFgXIEq2Obideu2zXs3sAHkSYxwv93TOuDJznc9vq/mGnpvMvDuxAEPiRTIOVhz/xwba4tOl9cUn1FqizX8u3G2ESnvksY6YLP9n2z9tpvWctjTWAGv+q8JaMq9XTf+S66WT2cvrDLKSeR3/HS8Ylx+RqyVyUjvS15E0dVZtoLmsxVitJFCb0+I5Kdm757tddFhSzikR6yT4S0YxDfiAzsNiGWdJMj+6bPCHQvukunyRBR6fz6S+cq+/JCuaSKj/EssTexNYbOrXpXRaN7RiFpcsjGDTn6Lgyqn67Yi2h0fFUkF16c2MEOyVTij6B1TGOoKrT+DyM339R+Y4o81m+TH4+HYlsVUXmzz7VbvHZeNimGm5y44nJjJFt6Qom+be/ouOxhO0mEJj9doiy+O9atDujP6sOOsw3k5xjhWO/JWTvpqzEVd/ansc/mqvTTq+OSKz0lZ+ecG/E7L39sopjNG5s4T6bkzC/6P/u4qhU2m9hHejuvaltjlQf4WWPsnIghoo48i0H3yrwIVs8iFNwEYshNainkVlVikyeHQEok3BPgtEv5jNJnTg+0a0tg9b53jhaACzbGIEELhDU8pSGHHIlcC37GQjbtbQKm/PrIwEgV8OU8tdsxJbj+tm3y2kdzEiB99D0n1+4tkmUsK+dJQumNHhbAJI2TTNrz0bGWjlefu/Gv9o1HIFpSrH1XW9pEaNlxCWv9O1bibbycut9Uzfgbv5CYgL2AaLwnCQVMdNFnVVZ6aWwukbYnRyVPOX8rfrs/ZvXYuBHVdOShpOt3G29iQHLiN+f4Osf+oJLaJnbA1ay6qkNkRuIq0WWDgKHvXKCxpG+BGw70nX0vO3laf9/zllht7NZfy1YlmWQDVJYIl2Bpb7GCXtg0+ewpgxcbI0gYMlBSD/jbRByJCMAjISXX9Nal87VnjM4XkzCLv/NDdoOLG9Oro8W4TUh8UXJ3vnORprPauHFMJqRcdbDvs3XvjbdXnyOlJnP6od/e2QZ2kL32NzkuKRBL5FqyApPOSi+C6vc+s+Hi/SZIS0HFZGPKNz0mhR4kW75Su4ipiqnYhGX8fe2RvF6wEElL5hMbTQjpiA7gfvKpmMI/uLf+5Px00RjzWzcBzX4mdWzIb01sk9vzTret9SnYw95s4x6PyVX76Zke2dbqjZhYX+q7vXfbeUPetQk5k8GEna+dedt5O571tRPTG3/t89HePXWF7uE4PzTRcIuQ5Eof6bf3ZIz0hWNhbPq8lghf+tKXXo/KOe8HsUFrkFir4NxELxAIIuEsmXJvGAmZ40iABrPlfEEj0br3C+fm6NqsrRO8AIT2ncsgCNaSstqQoCSyJSRm+HTSMbtfaWekkkLjKuhd2VB7S7TMpIAJHbpSxEbOLWku+Olnx0UvHH0T1AI+vS1wrmMuYaMvhEU7lny3j92cLCEsYSa/ihjCvslENRQINf5d/jFG/SLTiEi2WmLHt+lpgczmfZfbi4s+A2eyIsz0tBOKM6kYZ23sjSiTgZ8t6K4ON2E6xr6A9V2VY1UoZJ/t+j0AaHbX7Lx4dEPc2s1WkZ3+kF7tk7+2kcuqIdtOMza+u2TxJFaLCf2PgNReyyvNWDs/gGqWHsFagsRHdxLQ8em1MVnSS1ZJS2XJHaUbFzsAxb5rhiqxFJuBZeNyU9YFWIkIaUG27c/a+OpYSVac8Bugvsf7f5O6ccM3v8FhxEB7cANG8TUkDu4ijPmULRwrCx/YybQ++k7l46zCmVgvRu0YFqcby/qM+L6FOyceI1kuyiJ74zEB0M7i3BKZxfbiBiGRf5YUik1yrB3lKRdPkGUJKL/hv4i6as5iAlv17oKp9Zd8auVAftiqYxf/YKX9wHCu79lrCYtYKG46JjJRpah+XCEvt+wkc2+i6vc9pz5U3ulvc1S/I3D0tWR7db7kkC74Eh1vTqiSf/p3x6cLFxaodq+tky8Zsm2YZHm7c2qzSav8Lpfff9nLXvZQjQhOMxSKvTVLo2hBcYIposKYAhQQLIuXlJCfftuKBMeUzCld2ztTOJV7KlG/lCZoBJ9xAH1GWSffZKqiYV+L5cH64WyCQR8ZwBV2/dZnY+MM2D9C4vv6cTUY0Loz5NyzC1hskqaLTcgbSGbze+5JsM721mn7bWd1+tvEuEDL5+jW57XBAiCdbLIQcIjUCcabnMhKBjrnR2apSuiWdwFV7wteS0SXqC3ZW9svCEoezjvjZG1w6kmcdIz/9WNiIn4CQvdza1z97krWqkX5a5uCJch+c2PPzjNz3bjpmAhJ75GPgCXQrXRfW3TEt2754hIsfoL8eXhvfS/BOn2LTNuWvWT/j703DbL0Ou/7zr23921mevYBMFgIEAABEqRACCQlirQJMJYo21JoRSUpjlROKkrlm6riKjupSqXkqtgpf9CnOPmUyNZiMY7FSEXFESHuqyhAJLiBAgwQA2AwW0/v+3Jv6vde/BtPn36X82733gbmoLp60O/7nuU55zznf55VkhnescbrjBPQpDUpMCHvQP6OGoHvoSFrgINFAJ++it9o3WoNWpWJVUVagKp5t4e2vRAe4Ppv/I/WpepRe3GgW+MS7e0BLkmyBWWqW+tHa8TyCPEggRjLC3WwMS6dE7YdK1HW+vfHmAQuBUgtP7B80a9H/fOli1bCrD1j69ShqbOA36x9KzWxWgV7dtl94fdN32uPqh3xH/Es8VT6ZC+o0NSuHa098QNJkDjkfd5mAQf1UpedC+0L1r3MdNQfXZAs79c5Rb2Mi/2uPaazXm2qHmlxNE86x7X21S9driz9tKcF2C1PpT6tW9WttjWvlkeKhtoLvCtnLWEemepIO2HPJB8zSMqrNS8pInwCA3ud7fQhuuB885vf7Fi0LSRHY7IL0o1dA6KzMGcfhFmmo80OoQWsxOwsYcR0tNC0AK2ITshag7IAyG4Wu1gtGPAPXrVvAZZfjxVfanFoctVniCvABzGt3Yv6qAUougKQRCepoOxhr8m2B7+/qeyNQGJKe4vQWASWpaoUHalbi1cHoBa4ZVx2cdk504LWQhYdLdNX/y0QsXS382OZlt5XGxqXPah5358vMQTNtRi6HYO+4ZkVu6tfvEt7Oiw1L6pbdNMa1fgtzXS42b/5fbd90lj8jewzVwuGkw4rHUrab4Al9jbfyj1dzBIgIxsn3teNVjY4Alj2gOAdbHAAVWLO0Iq1j70EIEvfWYClsdi5scBIhzh9lBSLNSuVDcBJklABDP22dSJpYg8yt+qf9q74kGLeaA/yXGMUjWgPcCqQpTUhEGEBiHigXds6NDSndr/oANMFzB4Gdh1qzWgNar+oTvEV+43GamlE/VrP2ksC4j54s2o6HT6aG5+f+nyC92w7/lq0Z4P/b8s37HikJRAIo7/6t503+w3/thJm+iSth8ZveYfOKWhm5422BCY0/1rTjM3ybPEDrUXeo++SZPp72fbX3/eWfAO9rwAAIABJREFUR1ka6wzQ+NkPXBbYw5KMWr6gNcD79FX8zoKRuHFpPfsgRnhA60FmBT4wsmtP71oBgZ0DewG2Z7Hd05aP8HfRXu2IRnZd2Iu/2lM/WQ/QTWYZsocW79f7Vhorfsp6kOkFfIR6UDdKSmpBNPVF6/dzn/tcRwvZHiTSUzIoPhQ6EwCQyFwLRMhNA1ZjAkoagBabJANCumrHgjB70xcitGoY/qZ4PxZ0+ExFjFEb2wIDjVkTpEVqw05Y5ibRMXXKgFJ9k8pBm1y3ENEEuw59Yw8Iy2DsJqZeSZZg/nxLUd+og4MAGvhMg7FySLEIkDhAN96T+kTgS799cGRBgTa3nQ/ZJ2hj6B3NuxiQBUgWGPG+lRCK7loflvH4h5hu/T4D0lzyd0k87Jr2GbFlWrRnGbgOQNtHu+nUP7+fFjj4QMpnpj6NxQjpsw5Q+mGlHDpEdflhDGx6rWkr5pf9Be9yw5K0k37IWw9ARf1KXA4ooz4bB00icFSLcl/X2hSdsV1CggXI0R4WLSzA8gGBBTqsV4WTkNs+dSKO55mK6rUMmjYErizPkmqQflE4KDSP8orVIQXPY4/yLpIs2tU+kqpRdQtMUKdoroNE4MKCJ/E79TkOYNr14O8ju9YtD7WHqr4Rb9EhSV91EfT7qNg9mgd+Wwk760373j5Tuzp8tOfsDV7rWTxMfFSHvgUB/l4Wf7CgxdLTHrw+7xc4FE/XXNE35tge5uqTxi/po4AXewF+q3UjGmv9C5TZ/gtYiKeIDgI3dl/oHQEHnVXMF88sf9X3upjLC12XBwE6AWW7P9RPzaGtm/0tKZ36Y0GhBBsyn4AW/E2pZKCPPT9oQ5JEC7S1NrTOxdf0/5K22znXmEVfn9523Wq+tV5pW+eteDt8jnHA96Ab/+Z8ZEyivTRTFuzKNpX1wTc4CekMVHu+dDsaz5e//OWOApPZA8cyFBnvSZTOexzcQrVadAIUIrA2uF3QFlBpk2rjaJJFYDvpdnNaAmpx6UDnW2vTIuZnJz0OFduDXTcC/8bDO7LlkWGoYuL4TMQe8hoPIFUgQzcQbQa+j4zijK4dumjxKn4WzzVm2Zz4tx4tJrmgw1SEvnUIaRxqTwBOB6boIWZFf+VJpfmnz9qc/E0ATnVSlxi4NrTP0OirVfPqALCAyx7KWisWUOrfdjPbA8zegLUW7fcCPvrGHlp23akf6oP2i5itDgV7APpg0B60unSIBtpPzI3iWPG+1FTqn1RbYmK6dPA964V54pnGCn1hIvy/DgzqpD4ZAUs9xHPWiAxmAVVIu1i71K8DSAcCdbAG+AZwhoeQbDNER4FC0csHStBBtiSsVTyiAFqMQxI1SbDs4WRvqjq0eS4as2dUN4cBfdYz+iCDWx30PGMsSjKty5tvfAytNOd8awGW+qe+8dsCcx0muqjRb82FXVf+4Up/RSMdsPxN8yCgp/3KWMRrBdb5zkrm+Va80s6V5k+Hl+hjAYK9YGh/2f1DWxZg2T3F+xqr5sOCrriLSNxFRhcRXTZ0GaFdnRGsAR2y9MHaOWk9iv/YdUndAiOsQdFNF2sLEiSt8r/n/zU+vpemyK5RgSB7GbfP7RyIZ0lCJ2GHjNzpB/Mpeoim4kuiuWy5BKZoQ7aF9Fd8RfvW8nDNo8AItGafSqOleeJbC250jlkQYs9ZXYQsoBT97LoSvURre56IVvaZzmELsGhL5hPiwcIw6jd7UuuDZ/AC6rD8QzhC72l+9E6EH1ARakFqcOqMGAOTz62OidFBLAJr8DBGoX4N2jIJ3hMzEJEs0tZA7SIVwLF/0zeaSCFaC+LEAJlA6Ux1cGtz24NW7dBH3fIt8xVj1kHG+4r+qs1FOwIn6i910Z7sALSIoCP04tDjOQuUA8oa5WrxU6/AmNSLOkQVzFSHqejKt7QpUMZv6uHgkLRDh7SAp9C4wIEPbsWkLfhlfHJJ5bluUNQlsbw91JgD+mH7Ca18gCWmL0ZjJWdi8po/0cn2TweL1qG92Vsg7a9PHeI6uDR/2kAy/NbatweFDiELJHlPa9GuT7uGeUfMRzdt2pGEWEBAe9QyJQEyrW1uVawjSaU0p/ST9cZvnrMGdEuzYA0mIskV84exOZIu1SO6aKxitvAE+ku9uDlb+mgvWNBp+YTq0CWOMQGw8ODjb0jGqJf+WHCtPStmpr0rpszfYaLWsQamqZuqgIguTbTFfDMHsp8RQ1VbvCvbE9FCh5DWtA5mzbf+3x4S/FsXQs0vNBQos2OxgM1KIein1pbWBv2z0if7vpi/3pXkya5L8QJLUwuuLLi1gMfyae1PC7DspUnP+d4/oOyetjxfa0T1qB+Wthbk2f2rPahvdIBaSaae6V3eEc/hb/xbFxOpje33Aqq8pwuIPWzFn2Xbp377+0jzb8euvgnQqY+iudYRdVptkdaH9g39Eu+QJkS8U0BV/ETaKvqh81AXcgsarQSHs0UAUmtDe41v5M0rTCGwrz1msYD2uQ+UxM/1XIDKrj9LU82Bxkl/MHHgfUKDWCm91chQv0Cozm/NoXi02ham8S8FvBdhCIzc9dAuXBimJgUic5jLTkPiekmoGDgMkU4JSFnGagmmA8je7EUUbRJtKB+RanPquX6LyWkcFiwIANlDl+/sgqNeH5TBjC3z5BsdhNBBombdGnxJBe9r8ch4TpsPcMYiloqCQ08eX7IRsQcqQIxvdPsC7Mo9lMVixcnqh7wZeMYPN3iYhGxy7I1J9NchI9CjRaUx6pYjQKTxad3ohi0XacZtGR/tSB1t59pn6NqoWqS6oalfYqD2UBMIEtMW2LUbwX6nA8aufcZlNyXzZQ8BC7D8Mat9uzYtGFRfdYhpfYhBih781joRQ9EYBCIFAiQhEPPCow+mIa837VMBLL6ThIr+sI51O+Xfin8EqAKsMY8CkTqsBVZt3yTZoi4AlmhrD2S9L/r6zFP7lG9ggvAT3tWhJMCvg0YHiPaobtKiHe9J9cc77GfUm8y3JE46NPitNcb4NFd27tV/gX/LUH1gIH6nd3RwUrekA3Yt0ldJ2+w3Wj8WkInnCkxpvalNrWH+rr2medC7OogtGNT6tXvW7g17c7cXE7sOtIYFsOmrlZTbdzWPWgdxvN4HIKJz3MGrv6kPOlQt/9F8MkbxRfEJAW6dYRa0CnCxFnVht1IkSZK0jnxgK3r4YN7Sw+dpccBWY5GECppZibIAns4zxiZNi3gF71h+K4CgizDfKPAu7dnv1F+NR3NIX3U503zzN4Ep8Tq9r3FoL4mvab3Zedea5W/6PunS4q8LyzcFmsQDuLjpcqmLlfaZ3c+MFd6BRF0A39JVe0E8xQKuiGf9yq/8SuRFqA2mQVjVmwVAdqNZxA2D0AKOI1DcpvDf8zedvrGLzR5gmvCkDWcXgD9RcYeziMUzXxqlDUuddsNYRuv3LW4D6YDVgaEJsbdXy2zESC3dtYh187B000K0m4jnkr6pTz7z0sGjMYi5a3xSgeq2oD769YiZa3PFzakOWfvMHgL2hqKbsDaVDlSf1rYflqmKcdm1lMSobR/i5tJfr7ZujcWfC58+2meWoca16x+KvG8lQ7phW+meDmn9TftRa9Ye1GKolmmwrmhDBuJa83aN+3vc/j/vyasp7RBMeqZ5p07dfn3a6FutT9FR61f7WvtAa4F1RJ081+VCvy1D9dekvRzG8RO7Tvzn6qvqV18s3xJtLZiza8ZfT2rPHjKWJpa2ce9YPqjntj1fuphUdxrPtXSI2zMha8PywJD3/TMiq39aP3bf2jXl01kXDWjGPtG6tLxGc6k1aOdZPM/uqbg+ahx2PPb8tWeK9rPP2+w4/HUVt7bi5ihOKmT3oj8/9jxNaiNuLdv1pT1rzyA7NvtvO29+//19aN/VBdGeAdoH/t4RrfnGqlWpz17gLS/3/9149NFH9wFWyEK+9c4tCtyiwC0K3KLALQrcosAtCtyiQDoFGk8//fQtgHVrldyiwC0K3KJASQr85m/+ZlQDSWVvlVsUuEWBWxRo3LhxY2ABlsTVxNdBlYFtyAvtlptuNd0948Oxs4etEkVeDWWn+PLWruNH5d7Jm2Wr7On348OT7vzMXZGNl1V39LQTzrkfrW+75d121Cxzd2q41esuJLa313Hu+2tbbqvd3QrNRsedH11x461ulGRKwzXd8dbZ6HfVRZH9Ua/Jji1PG9jzyRA3z3d1vitnGAzN86qJ5H6ODdVRKk8++WTU3aeeeiriVXGJg6scD/wRexlUFtjAyKakyjaK1gX/xaYPFRWpiHx7NuqV96TPq7GPQgUjL848fWCtvbCx42aGWu7cSHkes95ecpudbszHOsvdJx90zUYrckKRDSNrqMj+KdtP1hV2v7YvZes8it8rziU8GV4kPsZ6GGt0cUZWGWiAJb21Nisbb33quLu6vesenR5zrcbh4cFsWBxyi80iQNbzVzZ3o/ZUjhrAot+nJs+7yeFj0YbpV7EAK2nu+tU3O8cTraa7Y2zL7bnlA90ZaYy5qebJWrqIASWHiRhr3kbkHadQBHm/r+N9LjockhwQeQv7tyjYzNtWle8LYH3hC1+IjNYVaqPKNvy64Hfy4B40kEUaJg4naOGnJ2Ec9J21L09PjU22hEpFkpd+8Jr7xkdiz4e8dW111t1aeyHvZ7nff8eph6NvBGqgDRenukF63Hqq8vwMIQQ03u1subbbi14faoy6pmu54Td+h9RR1zvMg9JrsR5XNpdc0zWiPoaUgQZYMtZDeoUUizJz+ox7bnMvVQoiBA6Dsy7CIQSx7yDR4PBd2O1OPOUoAixuRnecuNdtb3ajC/ejPLvalRABYB6eHOlHF2LbnNvZcy9tdCVV9O2+CefW2zddx3WlbSrHW+eiTV914RIBQysCRNQXrXdFV666j0XqY0zc+IqA+l5If4qMKesbAawvf/nLhSUwWW3EPR9UkKUwG/SZkB82WKzGoeCV8mDl7wBGG5sxL00AWEjIq5CS73V23FL7et4u5H5fAEsgmctJr0C67ay854vs29yD9j7Y7my69fbiPtDisYAWgKafgIv5iII17227zY3tYFwx0AALAktNqGBv3HhedMNuoslhGK8m5DttXEBWXhUFQAC1IIevX44iwGIM/VYVfmt5MyLlzFDTPTAxGABrfa8TqQaj9dJsuAcmG4fA1WTzhNvurHOfchPNY2V5yKHvFcKjrEqbfcE674XUJIQIgCQO2Lxqvn4dLCFjynpHAOvrX//6fvygrG+qej6oIEvhYeDjhN+IUxUq04QkVkhuOOCLXo5fWN9xE62Gu210qBLyzu9drqSetEoEsGwYCLx5ewl0CP8AiGDO8p6ZVRJoo7PiNturhy65tIEmYbwx41qN5LO/yr74dUltiDpeQZrT2ht4gCU1IYwacSkbdfv4qVQ1oQZcxB4LYHV1uwus0OG3Gg33yuabtjh3jC+50eabKsM6J7PquvulKgSwIsGiwPSqYnxl6IPd1XdWt9xep2t39fDkqGs0V91G+03V4GhjwgGwKIiv65BgsUb9SNBFxqXAsmWltkXa9r9hzyoSe16JqWK95QVmVfS7bB0CWN/61rdKqXyL9sOCrEGRZmL3iaoQsJSkKgRUsw9kJ1pWgimb2TJ8BpUVtjZIVXpRfICl+FVF1aR5+yx7PubLpt7KW09V76NB2GivRHOA3SvAClWiCrx5vDlTC0/OGgP8TfEq2Wdpto8DD7CkJmTiSShLOXbqtPvhVtudGGqlSrHEcDjAshbqyl7bXdrcjdRYd44NRXVj42XBQQQQxpYPGD9nTcYgPe+XqhDaPre2HZFiUAzcrd2VQJ9vb2EBVh3zKDuLKmynBGqKSI2qHpuCFRYxkkU9pOCiVfer7voEsJ5++ume285obBZkwfiLGIpXTSerKiTQoyKJ23Zk8M7cl1WNAbCQSBdREXKR4pJlD/Oq6RFXnw+wbO7QutvXmlFcOC5ryiZRd9tZ9duLLbZwdl4AXmPNKTfWmKzF+Sirb1IbIu2zaeTsdwMPsOis1IRIsBgIt52l0clIivXg5EjkVZhUhMx9Q0q9jySjK7XajUDVxbGhaHPaIvUWf5sd2XCzw0fLu8mOpR+qQuuJmTVfWYu6iucLu233wnoX8DHXSK8A03H2FoiipxonahFJK6J0VWoAVC0wS2vPUgW98tYhaVoR4Ngvz6m8Y4x7XwDrL//yL/uqqmUNAFIUYX8QQJZUhUlehTJ452Dn4CqzJ4oALCQmm521AxLsKtZEaB0CWLoglbVDC22X93xNj6KX80w5+PLUV+e7SBS3Oqtup/OmLTGaBaRZXIj7Uay3oU1xRl+OBMCSmpDbDbZYLIDTZ8+559a3IwkTUpETQ8kgC0YDw/F1y0hWZOB8cSy5Dt6RPdbM0JY7M1q/226dC6XXqsJBAlisl++vbe+rBn2J2uLe1QNGlswDm3e8MV35lMBEYahVudezzrn5FpEcVTk4hWjI6wF1lO2voJ+1wRoEUCPv0kGQZKGBID0J2gRsfbDH8ouAedn+YuKB6j9URYg6cLW9cGjfV7knsuoSwFLKJ+ZO6d1sSrqinsZJ7afZKmsfK0VQP+2y/P4j2drt7Lg9txN5IPLvhmu4kca4azS6WAC7WTz+VJqNodpUirrUsLat9O9IACwb+h81IZsVr5ShkdEIZK3vtTNte6x3BFIrQBPegWzCcyNDqS69bFjZYREj6Z6J+az9MtDPe60qtOq4fkuwbLiIJI9Gn+GeaJ2vXAQtu5MqDUqlcix7QJVdvIrNlNfg/ijbX1mAhRdhXtuzsjRP+n6QQBaAAZAF/06yx0IKq9y3RWnCxZmYeyEAq1dhGLLGojhYvGfzpNp8r3IQUJ7grDqznosHpTkU0KbOzjKhZLL6UsVz+PaO244Al5Vw+XWjlWh2/RMjMDbsuk5XoaEX0voq6Z9i0x0JgBWh0VbXRV5qQm1QwNKlza6ECRUfEomk+Fgw/sXNLfftm8tustVwF0eHI2+TrPJWssPSWHupKrSgpp8Ay4ZkgA5pfZHKgPfqkl7BSLNsA7PWpv+8TPypvG0lvV8UYB1l+ysLsD7/+c8X9oCrag5sPQJZ8lCro43QOq09Fo4QUk/p+ypC7ACwFnbakblHWhkUcEUfLxy7O/L0hiekqUeRkHD2AbwAPEWlSlLJZhlpi35IurgAhXrPha6HOt5DuoUmomzBsB4npyLBpUWvIwOwpCbkFoRXCv9//vz5fRrasArcXHwDR0DS3J5zD5+ZdS/dXHAncgbkRq2EpIzyVlATMo5eqQoHAWARkgFpp7wGkVpmMeCyGzTp+zrdoaUmxOawSFT4KsZcVEV4lO2vLMAikvugFcCrbJuqVjPlHas8wvkuzuhdmQ3ySkDVD3g90dzT4u1hy4PRtB/vLu9Yqno/FGDRnoJfAkbZ50XCWbAekCTmUWVvuhV3fOqkG22N98VLNg+tfYN4+y2ASfOuOFuAsjiplzzHO64TGdRL2kV9WRKvKDn2IKfKOUCURmM/hopS58RtTtR5i7t7bm2vE0mpKLudrjcgdlrvPD7lJsfGIiPUPOjfSj9QE941vhClVDnKpVeqQmuD1a8wDQp0ynxZw/Zez58Ci8LY6gJA/U6dI4CVx8j9qNtfDTrAksSCw7iIAbnUL4wT1cpwY6TQzV77TZoI9gPmHlw6bPFjY+Xdp1zq4DW+AxQHK+lveu0lmNX/czMX3eRIVz0aOj+yWcsbwR+JJuCMdkLPQADISvtm5Ah0bPykm50443a2uxL40DqyaFDlc+Z5ce/aAQANsCKWoYzhWQeKbcj7gChsufxgp1n9UhgJVI9+Cp0jA7Cijf2GmlAeKUl6/CyCFImPhSpS9l7Uf9S9CUWjXqgKLcDqR6BRP91RP9WU3BxlyJq1Tos+l0qoH3nMtE85IPPEYjrq9leDDrDon4BvUScIDtntzkYETjhoUaGMNCaj30UK9lioDOOCkGZ5f2e1x4VaKXNkBkK/OVQHRWplx3Bm+nY3PdrNKRoKsLTX4Clc1kKkUXL4KpKb1oLTodaIOzN120BLswhYSsiNvOEcGCcSsJAYaFr7gLO4YNSNmzdvdvqZBDhro9jnvpqQZ6gJ46IDp9VbNF+hde9/q0ixoFPdqkJLNwK3Pjodlscpz9pIete3n0N1nJQovIr20uqQ6iPPzbFIn5AGcInIe7Mt0lbSN9jXUEJDRhx1+yt4yhNPPBGNOUtFKMYfgZ6aPFTj5qWsFMvWacFWu7MXgazhxngusJXlWZjk/R26TjELeGGjK8maaK32JGlzaN/89/KoCP1vFcdKdllJfSgLWlUvwT8BqhSkbmemb3N7u1114yBJswBKgGokVnnsqFbac264MRZ9w892Zy0CW6TqUUE9OOLIh5weUb4xPz/fgShHAWRZb0IlEsVuA0lW3lJksfnRv48Pb7pTI2t5mx649+tWFUK3Z1bejIj8yNTooVhjdRHFhtgA3L13qhvzqtdFdldlUoDk6XO/U+fklZawj/OoFPPQohfvAgY+8pGPBAGs1fbN/dvxTPNUpi1Hlf2HV6JaqpLWsl/Z6Wy4nc52BLJQlWQdPowry7OwiLbB0kuXO8LwHB/e2AcGVdK0irrKACzazwJZRYUKSWNDgrncnnNDjWE30zq9nxC5TtOHKuhcpA7U41n2Vkn1RgCLh0cFZElNiHEfTIKowNhiFSlFxKVW3UWbRzl1jqVZ3apC6yTQq2juvtfgfRMjqfHSiqyhkG8E5kM9dkLqzHqnjoM0q037PE/ICEVEDpV25elHr95FJfr4448HASybaw0bEGL31JGGKW7s8tKrS7opqQG55LjxM74s6UGaZ2EVwEB8AOn12dHVgbO/Yp7KAqwskFUWqMatJeYa6aWAdFUejr3as71oZx9gqTEkWYMk5vOJIDUh4lCM3SlF1ISqVwZ/oR4rSGNIEIzqiUJeQtLnHHWDd8ZSp6rQxhLrlZrOgjoM25Gc9bpILYMxaC9jI+kgzWMHVTVtZAuWJS1B2sW+DrEhqbqPVdQnx4XHHnssCGDxEocTagfZBAFCMBznppxXpZF3DEUTcedtJwoA6XYOGf7G1ZPmWVhF6AZdjN850XLtxvW8Q6n9/SoAVhLISgsmWvXA5OEoj9UiHo5V96mf9R0CWHRmkEFWnJowLp5KHqJy+8zSX9v6fMnIWyVsQ52qwl6rCW17qAYfnBgJinmWZ91kvZslts/6vuzzvHZQZdvzv9fBmBV/if0HAK3Lq7Lqcfn1CSB+6EMfCgZYqgN7j7SgiHWoEIvGKaubjmmehWVBgvgB9liTQ3N9jdoeR8c7Z+93Q83h3EbucXVZvsPeY3/1Ogm8wsXUJSmtey1WVX9jbm6uE2ckPsggS2pC3XqSUi+EEilv0DXqtdIR/v/82IqbbHXz2x3lIlVhlRHGRY8X1rvR8yl1qwkHIcG0zR7QjzUhN+5eM1c71qz8iFIl9svjsYp5AcjCiz760Y/mBlgLe1dSvdrqAFhSH+dNZVQFrbLqkG0tPJ3wDfZsKhK7Se3JFgsp9o6bD/IQy+prlc+VKievF2FSH2zS735JsRUpvpemEVXOSRV1NZ599tkOeaFgxrYMsk2W1ISAQFLnUM6dO7cfxqEIYbQYQt1XfVUhKsKL44tuqNENRnqUC6rCiaGZKIhdlcVK/uoO12DbenQab48qR5JdFzc4JBt5461l1xz+BvuEw18JZNO+VByYqm2BsgKfcpBiR5nHNT2cAvW/yWUvSj6/tLSfizDLi1C9guar7TfTbrWRq3R2DnS6DoBVJhl33RSFp1+7di02nU6Ri7D6S6iW5b12FHzUesHVPZ6Q+keHxtztx++NXs2S9obUp3egF/urqlynedrWu/2wPy3Sz7q+aXz+85/vcDPgtiCVAo0NMsCif5JikfyZRVlWTUid3OwAWqH2WFZKwvdvFXssVIV3zr7Tra9Vq7axIRNIa3TfRLqLa5lFL5uLfthe6SAYBI+arNQ52AHJDRnvr6lmMYeRpLkSLbiZxwF2Sfl4zs9RUxPSf3glt3Qlew4FWFnrG+88EthmGYln1eM/h8fB84vGw8rbXt73la2D73wv8bwXYbVNoGF4wQMTIxGIXWoPjh3W9NiJKKYUpV/SprxzlOd9gazQWF156h70dxvf+MY3Okwqt8jZ2dnoh0U86GEbJMWSmpBJRIpVtuRNNup7Fb5VQBbxTc5O3xHdzKt0epBqtW4JltSRdbcTt96QXMnIs+x6LPt9mi2EjcekdmZbXUZfZQGEcJNGDWiL+mb/Bt+pKpltlWNIqouo+Qq9UTXAqqv/gw6wGDc05aIbx9fzXoQlzbZZJLJUs3XRPq5eNAZER6f0U51f55gFspCmV51/tc5+l6k7wiiXLl3q3LhxY38xIwkCZOhmWaaBOr+VsbsVKaPq9FMu5O2DPILy6I1trj3ae6uALNI34EJepapQ3oQTrWZqrrC88+a/rznpB8AatKCZSalz4m7ySLCKRuZOmjMBKSsx0SFvU7ewd2UwDqiHGSOdrhLgl11X9nv1VxLvWwCrOupavs55xJ6yJc9FWLHwHp4c3Xd0wXsTVeEgFHkQss79S8gg9K+qPrwd1IXgB4RV8IYoFyFxsBSHhMlFjIdagZf4PchAS2pCeZ/QX6vmLLowJIYODQrpp9F5q4AsqQrXVtcj9U0VxapVf3KmWIqNkH58a7kb2LQfAGvQkhanhUsg6zyqKBVCBJBBvsoiWzDZlyi2Eb/jJKQAMvgP+5tDBxsSvh00qboCHHMZo9wCWFWumq66DN7O+uHyLH5PK7oIc/nL4k26bFl+w5pn7Q9CkYE7Z2+Vl9lBGJvfh6Iq3kEci+0T48K2Ed4FvwJTsS73wzRwk8SeCVCB7QiLGcYsgvQLaMGEKXG3WKkJYb70vSo1Ie3lTWuSBLLOjK5FEq2jWqZGjjnyZFWpKhT4qcuT0IalJTQoAAAgAElEQVRo6Edyaas2GoR5T4uJxS1ekYqH3HDhiMVp41TqHh0gAnwcJmk2V/AeqVupH8aFemFQgBaXOcagWD+3AFb1q135CuPyzoam0okDWPQ0K0RG9aM5XKM1cH8r2l/F0ZC5VLLpXtC4zjbAIFJZA6r4sfzpUBws6b6lKwXgUIEqUgqMqjstIOX/VjtxActsTCy8CRkYxvq+R2TRvuZ1C44DWXgXEoj0KIIs0l2MN6fd9NRMRMKqbldieHWpCa2UrB8Aa9BUhMxdVriEonsk5DvoAVjiksStTp5NoYFFYcZItDhQBbR0Qwxpv4534qLP3wJY1VPaGrzHeYqHhEJRsndfYo6KfKV9s68xsaz9VVZA3uqp258a5fgSIn0s20OFm7LSz7J18j14SEKYNFOG2ECjgBnsCkDUsvyHOQqpSc9YBGxlAamkwSfF5fLVhHE3naIEVSwRaBBqmBcHsmifnIXkLjwKhRQXqInksl9Fugo7busYYO0iqqKNTS5dl5Qsra+DGJlcrvm99hyLM2QPCRsRR18xNQEtwBr7MktFVNW6svVY70H9/RbAqoPSLtJOoKWI4+3i0ZIexPUAfoPtZ1ySeUJlkFPPD49Rz0gO10p4BqRYnG9HOVVUXnrV7QjkR0Gwwpi8fbXvS+AkVWCWRD0WYKlCH2ipMm5vNAC4SQJbRYFU0uCTwkZITaibDv9P6pyqShHDvCSQRSBScmENalod3MGRWCG58ksV6SpUZ90AyAK4BydH3HSrWdVyCKpHNkeDdCPNkxswaJABL/ngCn7Cpa0sIIK+AEZ+GFc/gFacGvioAKxBjoMVt6xkI8y8nz179kDwUd7P4k3iN0mXuX6ALC6xRG6/cOKuaMiov0MlugFb79ArO7t7bnioVeTT2r5RgN4qQ7OkhZcSVig6IKmk4TfwsRBThVSAZYEW4jxVSgPcKCIjrkYjAluI/SXKB51yw6uyJBHOIlNyE8LESf6MSqGqktfonXaTQNZwo+3Oja0MnMoQaRVZ0dMCTUokGhonLIn+Nh5WHSo8eQ3Rfj8AFu2y/lmbValVq1jLiolVpT1dXL98SVNdoRegL/vcAi0OqRDGV4aevveg6joqAEuah0GM5J40L4rwnhTvMCuVDnGwiL13cWwotok6QRY8dbQ56Vpu2LX4r9GN/2c1QHWGZ5hb33J7O3vu7LGJMsu+8m8VjLkKyR34QD9JHc0jxdIlTuBXZlLwlzwXxCCApQ7DuABW0jny/wJbSmQrsEWHYOgyaKtidpISR0pNyERxoMF0AVlVlqwNHNcWQIK4T3udbmJoW5BkTQ9tVdnFUnUhvTrWOpMKsGgAW540cXxoJ+r08rNhM/oFsKpWq4bSNe09GZvXlR8sToUHv6jyhho3PgEt9j1Mtu7E2oBn+J6fvPsWwKpilcbXERLvkPOGEnepQUWIZJtI7gQcjStVgyw8cvkhgXdcASyyZ+pUDy6tbbnrmzvuvpOHtRL1zVZ4zdCgbNy7PGn9QqVYSKiRKvI+fFM26XlDxuQCWD7ZBLT4DRO1YItBA7YAJrp1lJUqJRHSVxPST9SEcTkWw6f+8JtpGzipXkDWCxs7bn3vcAqdQUsSjdh6unkqlUSS5pWVgnCjhDYkYo6zjSgzTwJv1NEvgEXbg+iSzF6ESZSVQtr5GRTbKHk+8xteVIc0S6rWOPXvUQFYg5rsOW3Ph8Q7TLvUoFFAsr3ebkd5UJPMBsqCLKRTAlZpEfil1mTMVabHsTTc2t51l1a33L3HcVLrca6wQAYOeEEIU0aKlSR4ietCCMCSiQdhq5QKq2h8slIAyw7ASrdkxGqRKeCKjU2keMWPCZyD/ddC1IQSJfspFvK2lXRTZgx5jN5Vjx/xXX8ftKCkE81jsTZYlh4ATWjg3+Dz0LiuQKBW/dhvgEX7ValV89A27V2pJapQSdjYL7SpeFV5GF5V47L1aIzwC6Ur2uqsOy4QZXMt6tIYlzvxKAEs6HXU8j8q3mGaI5NsZpM81CTJQop1bqTlTg0ftktSjsidTriGgeC82K4mSav8da5QJfy9DlvNdrvjXlxYc3fMjLuxmDHWse+K1smZKjvKInUA0jiPQvhOFsAS4OM96mQ9gW2K7pXKAJZPGB3ACvsA2ILhwaBQM6HCKwK0stSEbCwWbB1qQsaYtYHTFgjhA7hFAQIOSAAGKJRDiKqwigS9AlgwOG6UVRU/P2Q/JVgaE+u9CCiviiYH1lqOBNBJ7dtAoAJWWd40dYwlrU7dPGGU65tr7srqj6PXkTBwEHIgFsnxx1wicYhLoHtUABaXz7qNquuYb2vsnubIJGNkLhFx9nhIs65u70YqQwIR3zc+EpsMfq294ADmSYX1g7RqrDmVG7ijgkLiJkeyKumFQfuPlzfdmfFhd3y8G9pkkEtRrYji5EliHSoFiwvZoLrgF/Ay+DUYQlo3JFh51YPQvDaAZSeUzgK0CBqHLl1Ai0WWN25VlpqQBYuxOyUubkoVC62Mi2mS8fsgxcvKUhXq8Apd0HE0F8Cq2sjdlxQOAsAq4olaxTpNqoMbI33Ko+blMDhqqWzos/Igbuysueurl93u3nZElvHmjBtvHEy/kkVzRQ9PottRAlh1qaWyaFj2uRyZsjQUzLuCWSYdjOt7HffS5k7UpQcnDoOspKTQSEFZP0VBuvWurTq4KAbtCxs77rapMTcxGm/QX3YO6vg+jxSLfaj5lW2UPBJZ11nFSrEsSIuz3ZQ0vOh+6QnA0oCF1olrgqSJhQ9CPH36dKQ6DLGZClETKvpvksdJ1gRkPa8iUJr1dFN7gwSyslSFMLgyXkgCWHj23DdRnQRLuQ5F00emRhONWrPmucrngBOYQmj6pSrb9utSHsAQ5u576tXlEVjneMUk2509N79+3S1t3CwEsLLimx0FgKW5r8vRoc55pG5pREI0FBzaCg2S1C8uvN9f24p4xMWxjdT8hFw8R9+QfuYdJ2ebzjebnaCoZMRvXyrBqZGWOzs5NrA2V0l00+UlSerId2nBPSUFm5+fD5I0SRXId1k5T5Fa03aeC6nG2VOApUblNYG9FExehqOIfUOisGepCeVxAhHJYVVHKSPFUn98MBAtokbHnR5Z67uHYZaq0E8TkpfGddlgWQlWHQb0ecdp39fNdRAON+XsTJJCxhmuw4jiVGNlaNKrb60BPNKstbVV1+rkU59kxe05SgCr1wFnq5rnPBoKHdqsWeWLjOuHzArIuDHe6kq04sps67bEZxzUFMWGFKDi/xUTMu5jeaOW3VcvLay502PDbvoIqASTiKjQTn48MOslnJYuC9tgObcktaFAoQD0LGClOnQpKaJW7wvAUscZ4I0bNyJJCIQBXAGykI6klSw1Ic9JnUOpS00oUFj2BjK3s+cube4eCuUwO7LhZoeT9f9VMaykerIkWGXTwciLsOpkzFYyWHXdVdBc6sIspl9FW2l1JIE9mImywfO9TVxad596UX+cAXxIu3GpcfzvjgLAOmpBRuPmRhoKDlRdFJLmUPMtxysBHi7f8HALiLLWAeeKb9OVBKDQtAAG7TeYysh+lbY48/Q978lJJK+tz5WVDdfoOHduZjxrCAP93A/QbKXnIcE9rRQsLjQMPI81A63zehgr3Vdeh4S+AizNNp1Gt84tgwUHyEJtmFRC1IRKr4B4D+LUUZgsNkXZ2we2AM+tH46XhYdhv5JFZ9mowLgooSmEfPorlELVNlg2BlbVdVe1hmAECvnBRg/xfqmqbVuPDifE8uy7QU6sXOX4rQF8aHybuNQ4RxFgHcUgoz6d0yK7M7f64TsFwE5aPwJB6zu7jssuPMOWjfby/v+ODU+6saGJ/f3qgyvOpayLU5z3oHUaoY48ZgSr61vuxuaOu3t2MONc5d23rE/oCh35t0wSQoN7ysFBEQz4TgFNuSTJqzhvv4pKsQYCYDFYEOfly5f37XpIiXDhwoVYOqSFw5eHQEhgurxE9t/nNqhJK1uXDC79eFn9UhliwDnVTA7WythhXkUilVtPv/smRtyJoWpS2fgOBINg4J62LqAhTERi77w317JrTlIsmJjsQ9JE8GXbG6TvrQE8h2wW0MUhJ80+hLEdBQmWjP6LxvUZlDmUsTu2u1wU4EWSStk+Mrc6L1jnAlT6u333mZWtyKPZ8qPFvav7yaDHhyfdmck7Drjss46UOk7t016S+knBReO8B2VHpDh1IfwA2yvKoMa5yrteZN/M2JULOW8dMm+AnvwbWoMvMFQPoWlSe1yKmeM8IW4GBmAxKKn2sM2iIMW6/fbbY8ebdOu3HgKoCakTOywIU3WRB0LRGBl+f5I8DHmv10FJszwJy4zd2p5VnezZBhn9yZnq0iVVvXZUnzxiYCxZh3xVfVBKK3sghUpyqurDoNSjGy/0TzL6l4QhKzjrUQBYkuZXxbP6MY/MFQcm84E6+7bburZR/E0Br4tIhTEvoNiwMevtpX3D99mJM26idSzVnktx0uCPPtCSCow2khKeK9tCEXuffsxFHW1WYd9cR780f0jF0vYPa1C8ZKAAloiCjv21116LPAthCHE2WWnh8SXFUmC6EF19kQkpAzKS2gNkXdrcicTVfkFliG0WSaN7UdKMOmWDlteTkPF9Z3UrsjnDcwcvv6qKTSJdtXdiVX1MqgemgkSLjVlW5RzXhnKGciBJWqXgfPzt7czQpbKFb0ATgK696YYG1j0KAAsJCuCjiOS57j2QVr/ChCgVG/z/lVdeieyYqkqLBv8AZL13anQ/LtZuZ8stt+eirp2Zvt0Nd8aCzCJ0NvBbQbipQ7Ef0xxditr79HN+qm67ihQ6VfeJ+qTi9Z1EtKdQTVpwP5AAi4FIxadF6YOskKzZiASxxYJxYuxedakDYKmPr2zuRsHw4goAi1yGqA/rLCda51ODMTIneY3+7LjOjQwlJl8tMq4X1nfcwm4XmA6q/VXauBTKoUqQ5UdbF7MHSMhgV6LvvHNZZI4G+RsOP0AudAGAwCjTUuP4YzkKAIs9WzSmTz/mDkAlUEX78H3WLhcC1ISMpcoLNGpCIrxbW6yFvSuO6O4Xjt3tdje7+XdDi+x//BBE8siNU1VKUvJ2vvQojAJSyjJqvdB5Cn3Pzg3YQrGzLKjiHS6tXJoHFmCFgKwkMbDNml2nmrBOgMX4kWJJbO0vAMAVXobHh7MDq4UuHv+9meap1NQP3LRYYKEMx0qvaKvqGFXyTKTuQbe/SpqTKoKSxkmr0tLY3GLob86GQC405PCGxwC6QlRqtwBWUU5z8DvmQKCKebCgynqH1WFnGyfFUkT3u08+6FaWV2Ojw2eNXPZVcSEbZBtm1ZuSlLydLz15go9m0b+K57qcykOU9WcxiEAVFzUANHM30AArC2T1W01YN8Bi/NrwqNTiynCj7WZH1muJm5UVqgEmoDguIQu4bgmTtb+qGryFjK+qd4oGJeU7OR/QFzEEwFXWLTBJ9F3VmI5SPbKLkx1NqERx0AGWPKGQzsW5sfdzjrhYaO1aFTYHVVJfbTieKu1skbK3Gl0pOGW7s+lW2zfdO049XCq4srQwstFhzMwJP9YjUZJl6PB2lmLpspnlXFLXumUeJC1lHSr3rnWQUUodxe8EcGE2s//u/Px8vXqmCkZv1YU27EK/1YS9AFgRyHwjpYPvYWhJWwfQCgnVIOPgrGm2hu0EALV2Dlnfhj5HvC8gehQM3NPGxYblRpQlIpc4GnDFv3XbZ4OHShbph2LIwCBCpDWhc3KU34tTGaaN56gArEEJMhoHqnRh4+DKuhQwFwrHU6WaUJL2R6e79qGoBzeby+7c9J2RVKJIEbjl2yQVLXtQcehkRwwNikQQL9LHQfwmKfhoHX0VmJezRBywl+oSr2IkbLKlU/B0G9CWNTnwEiwR0oIsjBqVhPGAQVmjEdlM+GLY0PxVeSetiqTHoW0qQSlAJUmaRV1VAq0sT8LQ8QMQSUehgpdOXBb7UFokvScJVtXG82X7VfR7mAtM1wc8MvhVmBDqz3swxfVJMZIG5QAuSreqvhMzFU/JisB/C2BlUz4JVCGpsXaB2TV136hDTUi9xNNDgjXd6oaQ6bR23czEicKXD5t/MGR/KS4da/Ao2cyFzlvoe1WkpYtrKwRMRefpG+E/4LX8CPjyDEN8+vfqq69GNpuSPIJNAGCRVPIoSLBEIHkFcuiQJJrB65aTlo5A+asgEN9VVcoG2yzSjzxA69ToWiGPw1ZjOMoSzw8pc5KKAjam3eqU62vrjXgtACvrBl2EBknfSII1iBHci4yTNc0tiYMHWzfZpsCsI6b/RmBDGLAfYbpoezAN3ZqL1PFW+gYJlmis5LJpKptBB1j9iuIOv6Zt1q3Uf1yMZegdIqlKW1d12Nn6asKyMQ8lDWUcebJ/FEnM/lbag4wlNGyDVHp2/JKEykwiDcRznlkem5W2j3ULX1ZIBr6Ff9rvjhTAgnDEyFLKAcCS750Rt7isrp5vsggXukD7AbDUN4ALHnPk3hN4ies3ubVmhzdSc2zxHUBKoAqAFVqykj5bu6uJVjM2a31oW1nvfX9t26FGfatIsHSDQtTMZtYlQtkD6rCj0U07JBF01nwclecLq2vus9/9oXv6xZf3u/zLH3rM/e33vSdinn9z+Yp76tkfuBev3dh//j/8p59wxycnDgxx0AFWL6O4w5dlE6hbv0BVEUlV2lrSxRsQk5VmLXRNwlcxZcCjUId8qDlEXBsKvSBVUmg/2PeMi0sUP4NQQtW3RfoaZy8qmyfGL7MHfheJdaY++WBKJhYhfeZigNCG38yNLg7CA7aOygAWAdkajaYba0ymSj1CBpD2Dgv02rVr0Y09z4aqYxP2E2BZGsUljfZpSKBSjOGHGu0Dj4jYPtKYdPwuUtKSPvfC7sr2uc4goxy+9gCOo9WJqUn3jrOn3UN33ObGR9JB6v/+2S+61xcWHQc57/vFzwnI87gYTUXmLOsbib6TbD/+9OnvuNfnFw9VMzYy4h57x52x48lqcxCeMyeAKObun/7iJ9yFs2cOGDX/49/7d1E377/9gvvvfvETh1KavN0Blh+rClpJqlCVlDVunQCCn3/++UjScf/991eylABYSMKlIgyxt+XAlQ2kAICMnRXglb9npReTAEED4ZwDsPrx2SoZ6BGpRJIlPxG0331feCJHAqVPkkNBkWED6JA+CujK+5rUfsqA4ddbCcDCCHBx71pkDIgkZLJ5ovCBHTJw5aLi3VCJVJ4s7CF94B2pELI2TGh9Zd7L8jZU3Ui0Tg5vutnh8UwVYEh/kpI+26TL3AQfnBhxE7jm1FhsHsI6vAg3tnfcP//0nzl+U/7e+9/rPvzgfdG/+RsADPDBAf3rH/2pCGzFFQ5xDnMK7/w3H//o/msHAhR29tza9opb2phzp6dudyOtbriAMje3EPLLIDcp2jR12DHw/x9/5CH35HveFVL9wL7zP3/6/3VIs97/jrvcr/3MB6P9rejt/J3nlF/98Afc33rvuyOJorXLGnSAhSSUg6aooXbcxMWBKqlVWT91r1X6xJ548cUXI0nCfffdV0nWDt8GS04gSjEkT8CQyPHySqWvSp6etgkswJLNGipq68nWz00k0FJHH2weSb9+HNwAN9BQEtI6+uDXGWfADm+gP/J05Hect2MlAGurs+6IFWLLseYZl0fVlJdQMAkMy/IEEVUW9qoSQOeNA5V3jHnfR20IsFGwzbTvsYW6c2x4P2Jx3rb0vi/Fi/N4rMuo3e+zBVh1xcHSIQyI+u1f/oVDZANgfeW5FyKQ9VufeNIh1YorvgTLBiRsd/bc0sZNt7hx0/FvyujQWBTo0HUamZ6FRedS38mwlN9JcXgAlP/jp/6f6JMLJ4673/r5J8s229fvkSb+zmeeivrwGx/9kPuJe+85kGuTOWVuKcz75NhoFOBSiWmRojzxxBPR86ee6tYzaKXKNDlx9oByaa9DdZ1GS5yY8CaEF5G/Vg5QZeiPNNy/pHHxmJ+fj0B1nM2jgIcSTPNbFyZ5w4UYuMf1+5YtlttP2lzlBSFtjTDHzLU1YEdChhraGrunJYKuBGDZhJj7B29zxjVdyw05DvFwm57QTWFVhSGAiQTD7a0tt7owH6FfkkmH2G+l9WfQAJb6ing7y9uQd7GJAmjNtJqFpUvW+DNOVdkrcMV4bPt1tSs1EWo9DmK/WMmOlXDFrSPd/jkYWItxwMp+Nzky487NXIzsEOoKpaDcfLTBAZFk1G3H+VaQXllgHAGoycnoEJV0GvAFCLPzzvzJBgNJzeOPPz7QAAs+iXSp6NoJDQAaysOreu/y5cvRQcichZwFWe0S4BkeCsCSFBfJic4L9oaN1i17nqR6rYF73tRiqlOH+NvZoxBa9Cr4KBcme7nknKPtJPttZcPwAXRpgGVzNSUtsKx4SlkLPum5UuHwnFQ4FlX63yDdmGg23cjiXCS2BoUqL1TR9gcVYGk8MApAR1r8LL2LGk9Ay9oeZNGmjefF6Jj76+vzh4ztL44N7xuJZtVTxXNA9HNr3TyNdaTKCQFPIcBDXlVsVg7p3faOm1+/7lY2D0qB42hCwtkTE2cqD0AoNQa/lcVewUfjssc/9d0fus8++4Ooi6g4k9ShVcxrL+qw6kHs4jiooQOHqVUP8gwVoi1yDHj/+98/0ACrSJocH1QxQEmq6siZWWSuAVicBYodV9ZT/NtL6669telam+vutDFrQDLGmQHYgS6hRQbuZS9Gt6RYLqI9YKau4KOsI9TAUm2DKeAFWVhB9lhcymzswtIAS2kEshYbUqzp5slIqlWktF1XVeJ/L7Ufiz8p6Seqs2dWNiOjxYtuNzJczaNaTOrvoAMs9Ru1HXkN19udILCl75BwCXThmWfL2l7HLe7uufW2cx+746z780tX9h8D1pAgnRhKDvFQZA2EfCND9zpCNVhQgUoM1ZhfsMP61Nf/Kvqz/04UCLTZdD987YobHx1xD9xxOlIFrm0v71ezub3rvvfjG25re9e9//7zbmykG02awrOn/+aK+7n3P+ZOT586YP+jdwADgDxUeA/fceGQivIHr15286vrEUiQIf7azq575qVL0bvvuf38fugTMY24g0EG4bT7L//hLx0gA23TDsWCEfr10rUb7p6zpw8AMtmvbe7suJ9+4L5YBwGkR7xHny3d+fuLV2/s28LFrRG+e+nadff6wpJ76I4Lh+bNVw8ipQKMyJ3eVw/GOTBsNpbd333ik1HzX/3qVzMNmUPWctXvhAKspKjqilVVNqxC1ePiDJABOCALo+MiBWnVteUV96OFZffOiRE33GjsS6o4YBXfKK8UiphISr1Uxl73lhSrO6t1BB+VZ6CcMeB9s7OzmcDKrjNdSK3taimAhVE7iTBDCwbw481pN9aYCv1k/z28FDc7q5G6cbwxs29Eb43XkwzeJdnQoau4KWWlWEcFYFliI9FC/J0WrDTv5ACwvn5lzm3s7kVqx3vGhgurHPO27b+vUA38vepo7tbLLM7+ijb1jjVelx3Gt154yb1y46b76g+fi8DSz3/gXvfue87sD+H51+bdX/3NFXd9YS16zjPeUfnq9151X/neq+7xB293/8Xf+tuRXZakSwCrP3n6Wbe5vR2Bje+/+npkdI8aE8AAiPjTv/qOm19b3zfk/s8/8iH37Uuvuaf++rvRc4qv7ksKPipVqW+kD7D67LM/dAtraxEgksQH0InnodqR1EvemQJQADK+8Qv2XtTnPxe9NU77He9/9UcvuL968WX38fe8K/oeVSD0QX2r4qsHmS9r4B6nHrTtcPnDTOKX/85vRH9++umne+bxGbpfdDgnBUtNCqvAgVOnW35o/9PeUzR3+goIAmDlMf9ArcOZgCRy2TXdjZ1d98iJrtTCl1xkhaXx+6lLCn8van9l67wlxepmncDTuYo8jeAHeKgAOkAYCRlgiT2TFl8zba4VSqcUwNrorLiN9pu379DNQoRwPA3zSLP2OjtuuT0XeSpSAGnkyqMoBENSIFEBLCQrpD9Q4FHEvOSwKlqOIsBirEj0buzsuWvb6TG0Quny2NmT7sWlFdfc26vEcD603bj3rB3WfRMjlUrRsuyvJL0CdOBFeGxqMlJbsFG//dLL7sriFffQ3Sfdv/7st90r15bch999h/vpd98RDeOV68vuuy9djwDVXzzz4whoXTx7zP3axx7aHyYA7N9/+UfR33/94+9zdxx/R+S1+9zLl9z/9udfcPecPbNvFyZVpfoCwAG4AGQAJYQa+I2P/Yz7/c9/JfpGAMYHTDJ4tyl0rMTHAjL+jrSHdiTt4/mJyYkI3Lzj3Ol9Q3L+jiQLmtn3/fYZPKDtd7/49YgOvjpS4MgHhrTHODd2diJnA0mdNIdW6uarB61dYZZ6kD5x8eMCKID1ua/8uTs2fjKy4cJAtheedFl7RgDLHvJxGQGUv7LqWFVZ/SvzXPzcxkfMinWogxVwJps0ANbM2XNubnjcve/YwRhn6l9egMUZw4Gtc6rMOPn2lhSrG2AZAKRAn0Voyjpn3mXArnhj8gxUnWlmR3HtSlqpZ6UAVpxxe57B5rXN8kEW0qyZ5inXRgV29WrUdJwUSypCniPVsAbyoWEe4sZ1VAGWHQtBSq9tY6u1m2fqDrwLwNrZ2nQj7a4at5/F2mGdGxlyF8feVLGV6Vea/ZWABe8gKfnQg++MPJpkuH5t6Zr79197xv3s43dHkqnf+b+/FXXl15542F08MxP9G+D0yZ95IPo3z3nPAjD1nWdnTkxGwGt8eNIdH7vN/ZPf/cOI2RC7SUBCai2kNeMjI+7999zpZqen3HcuveZ+/0tfdx956H43v7LmfumD74++AejwzccfedehOFaSYkn6YVVmFvAIxNFX/i3whDRNDgEAIlR6/D/BPSWtEsiJM5hXXagw//tf/LkD06h58b+TZMv2T8DQej3GqQc5EHUDDVEPLrWvO3iTAH/F2fQAACAASURBVNan/r/fdTgknJm+zTUbrVhVbpm1WORb2YlxW2dd8v/KCKBYVb0Kq1Ck/2nf+ADLplLzvxOwQvoh6S+HKAcjkq/NZss9v77jHp4ciQIW+yUvwFL0fMAfh3kV5e0sxVL+YXgS67cITQWsMH2gPuYIiVicXR17JVSKJXstzXEUHLpoqpy40AxFFg8gaapxItjT0AdZ3OCnm7NuZXE9MkpNCj4q1dGj02NRaAKFeSiTPuetALA0ZwAtjOL5SYsMb+cYdSCRju84ccztmCi7RdZBVd9YgEX/YJRVFGt/ZQ26OaBPTE66v/O+d7ufuPfuaLOmGa5/76Xr7jPf/I9Rl/7prx72QpSUiuf/6GcfcWdPHAzz8Aef+4G788zMvuTr337+Offy1QWHuu+Ri92ApUhvfufPnorUhQoVIe/A3/2LL7mvPfd8pGqbnZoMil3FeLjZUdg3SJNkY+XbX4nWVipEW2lG8Ba8xtm2Sbrmq/bUFlIpC6Q0V746Uf226kRfPchYOWylfghVD9IXC7D4/6HWiDs3fTFS5QLY4E/9sl+yiaulPlNMtX71qYp9SR0CWKovzpNQLveAKn5kFA+YRouh0A5IwJHs40HoF6RHSE7yhAmQBAsgUFX4irejFIs1qh/mRXRVnLqQtcT+432AFeshLrVNXD0hUiyZFfjvFgZYK+05t9N5M4FvyADT3kHdF2qbFee52NhrucXra26oMewunLvtkEchuaWQ0sh9n5sMaXcgdNqNJ63PbyWAZcdJ0FI8DwErfiGyMTc7/ea5NQguuw7Kfm8BFnV96xvfdJeuv5niJKT+ONCQZNS92+64f/XZL7hXb9x0/+jJj7r33XubW9laTPQIRFIFiHrn7bP7EivbJ8AXIOzY5Kj7b//+o4e6C8B67P7z0fcCa6dmpt2/+I1fiQ7wxZXVyM4Ie6df/qnH3B2nTkaXDkWC/u1/96eRDZZUh1kR52WbwwGkOv7J7/1fEYhLin8ltRp1Y/8VZ1NlB5YmobLqwSTHAgAWNnG0Z1V6SLsUhwxJ1FPf/cGhyPkCUAJjAFFAMoe2jfUV5z3IGKQejANY/A0J1qmp82569HikKrQxdULWYpl34ozVARaMzcZykpSlTFv9/DYLYNmDFXMS1jHACiAND7f2Ws+ubjm8n+McdPzQHSFjFrDNk38wpN63kxSLM9q/BHAR4twOcTjwDdhDPQM1D7SVZNPH3yVN8+eNdgsBrJDQDCGLxH+HdC3YZqUlGNY3cRK0xZtLrrPVcmdP3Lav99b7OnhtsmFtzKIehUlRzIuM/ah+U+RWV+dYkb7BJFW++LWvuxtzN3M1GQewfKNuG3Ed+6r/9TOfjdqwaj+/Uase9A3c9W6aepB3/tWfPLMPvP6P//Csu7awFgGu3/jYk+6Hr1x1n/7at9zDF2+LjNXZ+ByeymN2eX7hgA1UUuR1Pzo3N2/l3Xptbt799h/9cdTdJIlSkgoxbhJsdPy86kHqQ4KIUb1VQdK+wJ+M+wFaGLZbQGnBmKRaVj1oPUIF4PwxSD2YBLD0/tnxu9zUZDenJOCmKmmG3584Y3VFvuageu2112L3gkIJ5NooA/JyEsBivAQGVQobpBdcFNgXeIj5dlqcEagH3zs1eigAc9HwAJL85pG0hJD17SDFigNWljYArLTMFnGegTJgz+MEEQew+BtrSRoL9UupkvAWpf+FAFZoaIaQhXKIQbhWFM4hJDipPAtVx/rqultd2nCzY+dijdefWdlyk62Ge2CiqzaCAEixuFkWCVDHRi2TALQIfQbtG3nZcEsclGI9CS2gLto/q8L6uUcfcb/wwccOBAZd3lp0/+z3uqlvkiRTPLPqwd/6Bz95IASD/xzpFVIsW5B88QM4W1rbisAWBYDF/7/zwkX35HsfcY32XnSIIApnXhR1WuowvrHSHf5fsX0UjdoaO+v2iHTnGy+85P7oy9+I2o3z3OPvkgrF2Uz5c2BBjN8nC76SwBxjQkomFaRUkzYfJHZxcRH1BQQVlV/eSZI2SKWYFFRW3oMak68i1N9x6plunoqk6jB42qkyYGScsTqgSpIq1sHtt98erYPXX389dhtYb7ei+6Rf38UBLNYq4Eprn8NWdmcczL4qh4sZsRLRcCj/oMajdCjspTyxv6RurnKuLY3fqlIs2VllrSfspphX/7JigVVkB2U8A/MAK9qPs8ES2La2WQpK7Hvc5gJY2D/tuK3IY6bugiRrtBHvyWHbtmAPoHTj6k033Trpbjt/+yGxHmrC9XZ7H2BRD5tGYuO80d3FMPPo5OumW6/rB5iC1uu6kRcZj9TBfIs6M86eIqtemxz0P/z1d91n/urb0Sf/+JN/173j/Cm3uDHnVjYX91PZ/PM/7Hq5EbcK8BRXpB7Ergr7Kr/oue89qPdQDwKuAF7WVgvjeICd0ukkGVZb8PFffuzD0e1LgIq9w49yq8WlAqEfv/+Vv3TPvvxK1KU4qY6VCmVFsqeONBBj7d588MW38hRUmh6r0kMalhRTS/T01YPQA7sM1Hh51YPUmQSwrPmDmD1MGuBDW0VtoPx0NfKMAnD4QOCee+6J+FyaSoXDRECbukONe7P2Ut3PFQuRtcwapt+iKePgb9CG8eHUZI2ZsTld3u2aQsSlDisKrqhPdkJVhGeIo+FbTYoVCqxEC5k+KLZYlcBKbViA5asDJa2iXfZyXAkGWP5tre5NQ/14CA41Dhsb2rYJ27C0d90pEOnN6/OutTfmzs3ediiGCSJgYkBJgqV6kGJxsCQZyKeNFRSNyD+JwL2gU7/aYMEBsJQAtV/98NuFaZKTUeXhydHEuFwwYwumdMjYOv/lH3/G/c1r3Zv///Lrv+AWd64fGqpUezyIM14PUQ8KpMWpD5F+oQ584tG7o7YVE8uCNcKeIL09NnUiOlRg7DporLcctmIfuP/eaM0LUIUe8jI4T7K/surBOFDkE06qV9/GyUqvktoCnCHZkvTKShqTVHpq3wIoSeLYy4pib22/QtSDaQDreOvcoZA08syE7nkkI3F2VcwzdcCHkg7iixcvZgIs/1uBbyQ/HOaDWKxHODQlnpVCiyjqujwnBa7k0INBOxewO8eGDkmtGGsZcMX3sr8KsRMqStu3ghQrL7ASreS4A8BmDyAplCG8TcZclLZ8p/MBdaAcIeRhHCJUCAZYRWNelRqca0YgK0tdaO2xUBOuLW+6UxMXDkV2V7gGPwAlCJRJouBRkicNApsa5lM0v1cZ+vT7WxsvqN998dtXRHf+rpQ9MEwBKOaMf/siY4Ay4ESeJvy29lf/9cc/HAWV9AvSJWJbUZLUe0ioKFIPEvvqzPGJSOrFv//gL75/4LnaAFj92Tf/o/vVjz20r1YUwJK0CzXUVHM2sl+E8TSGht2Xv/cD9/gbaV2st9y/+If/WS5Vh/phQdoT7323+9lH3nUo6W2W152lWxogwvCd50jE4tSDqBbpjw0YautL8m5EKobtmVVN8i7rYXFz2126ciVSOcrw3sbl4hv+H3Vj3IUzToIF7yLxfRLwwXA6CufRbkcHRFzMLKkA6aNUW3HG6kl7EB5FCALAR9FI4vTBSrfyqlrq4g/SQEA3DlfUgvClu+66K+LjXJ4pkRv+xKT78eZOJLEiJiLptPCCjisCV5wNRWlWNvdjCM2OshTL9wwMGa99hz3Dz40bNyoHVmqHvQNYizzD3zC5yBPXLhhglY15lZd4ep8D41jrTGZQUvUvS02IATQSLD/GSVaw0qT+67aEqP/tJsXi9gQDymOXUHQd5Pluo+3c5d22mx4ZdtPDw+74yJCbHDmYO4yNKbWYQFWcWsxKMnTQW8Nm9csCLBm6K+0NNlJ+8FCe/cVfv7wfqT1OIkXd2FYBzD7xgXsPhGywQUf/qyc/6MYb0wdI9Gff/p77yLsfcmdmuobV/9MffdrNLa8cioSeh65WZYcU7LF77z4QhyYkKKdtT/X5EiqkYNhFKeWQb+sF0AFM+d6JVioVB7D4joLHoACn7KuGx8bd//nUF90nH/+JqG0BRak5bRBV6rDegxpTHMAK8Y4GECtuWtp8KPF2XpUT+/T06dORgXtVe1UXFW71IW7sedZZnneJfwg9LEglLy3jlWYi8oA9diKSapP669RIKzUAMTwdmsEfkqSCWX2UTVtd9le2/aMoxcoyYE+jr2KZAa7xBJXzgh8kNGuO0p4DzhXNnfaUlzRvnUEAqy6vwdDOykg0leidHbfeWYpCR6SpCV9Y34nURdxebCkTtkEM0iZ5DB3bUX5vUMJUwOCZA6n6/Nv1/Oa2m2x0jR3ZOKEqTdn4KL2LXPl95wrmUACKf6PGA1QRcuE995yJgokKgBE8lBQ4pLx54ifu2pdIyQDeqvyUOof3/HhYtIOROwDMquLoM+EIAA7vu+8dEU0uXbvh/tmnPh0ttSTD9Kx1qAjw1B/V88RH3E+/6/4D6T9CgnLadiRFEsBS34krBpiVzZj6rOfUYSVXtk4b4NTmQaRvFOqlKOwGtloffOA+92+/8k33iZ94936eQkktia9FeerZH0TR+eWFGAey4wBWnHowidaEO9GN3Af7RaUotEW9/Lz00ktZ05z7uR9cMXcFJT5AWgXAAjSi/pNBM9Iq+iXb2q1jJ91qBxureFWg7UIV4Ir6bGDXPBKPIuSQFAsQwIV3kEtRdSBjstHXmSd+0Dgx/lAThyzayCuec0KR4svQNAhgVRVUNGtwac9DboICgmlqQuxzdjsu8ib0vUXKhG1QOoQikWXL0KWf3/Yz/pXAkr1BW6nU1Y0t98r6VpQfkSI7LPqclcMKSQxRxpFeCVCIzgCXDz5w0Z0+fTDKM0CHsAlIplD5YYgOyFKuQUmoqAe13ic/fP+hRM5/+LkfRHZWAlMYrvsJn9UPVE8riy33b770l9GfHnvHXW5+dS0CAB9+4D534fSpfZuBP/jCV9wXvvdc9Cwph2LSOkJSBBDyaTExOuLed89d7hOPvc8Nd7pGwnnUg7xvAawSOP+9x967b1MlAGYTPD/5yEOpQUup819/8WuR+lAASzkMbbBTK40jbdAvfeBRd2x8bJ8MNu4ZoOzJ9zy0D66S7FF9gJWmHoyjtw5leftVJW26cOFCJOFJCtFQlodUKTkI7Qspbi5fvrzvAY4KVJIN+hNlHdjdc1eHRt2pY8ci78CsUhW4oh3Og0jtvNjN8Vl3AVQCCKoOB1FVv8sCK+ZTDiEKkcCY+ZGEqUxfAeSymaMehbYpC9yCAFY/7K98YoWqCgmAurm7nuhNaANRyjZHbZUJ26Bo10xMGcRbZpH0+tu8aSOq6p/Et9CcOeMggub21u8bumuubZyjMv0hybnyYqoeQBZSp603EjX7YRaws+Jv/t/1PZLazfUht7i14E4eT45Ab/Nw8q0SJQMgOEgRbUMb1iL/rutmK0Cg+rngrLYXHOOgj1m2kxo3gJYSF0qBvwPyAGBZQVHtfFInia3TvoNup2dnI2AVF2Ykqd049SBt+wAr5FLor0G5gMPYbZ68MmsVeyQOKGxV6ii9DlQKaPnxj3/cXTMnTrjbbrstkkzbCzKH7us7e272zFn3jol0RynqqRJcKTyDVLp10NyvU04TWZfHXvTFtlEGWFEP+1JjgrdxoUZzohhmCr1R1JOfuZKdFe0xZ4phVQWtggBW1VHbi3Y8RFUoaVtXTTjqzhy/cCjoKHZYeJL4AEsTWiZsA7envDYSRenR7+/6AbAADGwqxR1JuuX7Ed2VNqcqw/zV9k233dmsZApY19hQyWM26ULDJYNDOyl8ibxqlJZFB1CddiDcIGFSMDjd9pDwrLcX3Z7bi4BWSLiVSgiZsxIYKwdz3lt/nHowDmDlUQ/arnObZp3zG14C0EoKm5E1ZAAbHoTUUfQQymqjlzG0ZNSOepC1R3wvmQQIYHHZGhoZda8PjbrHzuIklT4CGbTjFVbU5sq2oItHlelxQuegzr2e1Ye450UN2RV9H6Asez/OVsVdVFtae3JSy9NHwJouo0UM2EPaCgJY/TJwjxtAyK2Q/q6tr7mVhbXYoKOEauDnvomRWGNHxVUpErZBhxxMuyhTDJm4QXinlyEqdMOEGYbkdbMJvkUr8lCODHWDPZY9bKpQmycBpjibx7ScndBGB7IfMgQQXCfTTfNi4mK219l1HdeJ8oVmhVzp5ZqW7ZAS/oa2nRauxkqwQi6DaW0yp/Af+AnrHYPtIipD1gXx/cp4EIbQphdqQgCQvALjeDN8W6mIdoZHXGP2tHunF6zXH4ufyDxkrFnvQPM8tp5Z9YU+PwrG7kkqN/2dOYY3w7MAT+xTzhkfWFma8BxwHRI2ge+sATtndJ1hlhqLi4udLCAwv3c5dI5rfy9EVcjht7o7765duRGl3rlwtitCtgUpFlG+fWN33ikTtoHv7e2zrA63doKWaIBxgvzrVonqhsmhk0fdZUM1MEzlocTzJC3FQghJysaFQ6rDZSEpLZTdc2kppMQsmAcYhb/eAFjMT52R9pVmJUk9IaCFRGdQCoAAhpzXeDxJPci4LMAKDZScRQ9d2JhXorDnBVlELecAevnll2u98NWtJmSuAFCcVUgeGJdfeH7t2rWI/86PTbkLsycSwzAoOS91sG+qNESHv1QlDctaH/a5Ljt17/c8fQp9l3mFf4hPAa5C09roHMricZIMs6eqMGAPGVuj3W530nJj9duDMG4QWbdDbGMW9665xYVFt7fh3Mmpc5Gu3hZUSKgJAVlxpWjYBtXFoQMgyKt+CJm0QXmHhQqzq3OMAleMOU9ARt7HY3ThDSN3/v/EUMvdN9F1v1WAxzK0LCLZZe1y+BIUNK2o7jSJrSQcafu3F7F4JKZPsjkBjBIMeLw5HZzQvcy8ZH1bVDVIvUnqQR9gnWidD8qpmtVXnmsPFAFZqAc5vOoycFf/rYQ5ZEx53rG2sVwo8BiMi8MFuIpSAU3NuNbZ8+49M4czgciYmd95+UlInxW9vZfqQdsvQImyEYRKdELGVdc7kiDZJOicKYDU0PAfjJdvkhwKJA1m31MU26wXwo9G541WktQuVahC6picLFUhdixLGzfd/NxClDrnwrnbgieM/tqwDdwA5SUYOpYqjSZD2+z1e3XHAJN0hnEVkTgRqfmVzTcjuhNc8NHp0ci7h/ks6+GTxzYRQDXVPBGsJiMUBFKuOENx3e6gi2VMcfMP0Bf96lwfso1Lsj9kP262V93x1tnKgEeR8RRVDdJWltRSEqxP//kfuanmYQlLkf7qmyIgSwFG67S/smNSZgf4QpWF/qMySgNXtEcYitfmF1z75Bn3kxdvP5C9QWlOqIMDVlG/q+wndWkfKJ9l1fVn1SdnK98uMuu7fjyHV1j+hRTUGrDn6ROADAmYjUUpA3blDAZw2tyseeov+u4+wIoYSIw+chA8CJMGR4TkJE8lpFh4es3PLTq33YyVYmURjcln0uJyWGV9y/O3A8hiUyDJqjqSvVU5yP06hOb2HSSUqIJtkd1dFUFSQ/YGKsCx5tShQKB5x6L34wzZ0+rqFcAS2FaKHr9P2o++B2RROhT9DokeB2wRtXaaepD+CGB95rN/Uothf16QRbBN5r9u9aCdC6mpis6P/x1ACIBFycqy8aPXLrtLN+bdB+69yx1742Ihl34kHCG2m2X7zUGvHJNl6yr6veYAQDGIYYMAOYTYQD0/OzsbXXjjDNjzjF9aCZ1DzLdyFTIftNWPQOAHAJYGZI1i89zS8xCkinez4syQCHplc6mwFIs+yuCdmw8bPG95O4AsJHws4Lz2IXG0tMa9OqxhWkXzecljVG2hEsYWS1Is6/2Wd25Jfo7KKKmMN2fcWGOyEomN6CLxfyiz6BXAggZZBsOyK0u7GOWdgzzvw3DlmZfnO72LBGu7s+GQ6jP3fhHA+uxTf17JnMf10YIs1H5J64BLIepB9iWqs14WG0+oTLtWNYjEGT6TVAjL8vyVa+72ZsedPX0qcuPXHpeHWJatcZm+8q3Ug1EMru3tstWV+l5zkMdmtVSDAR+DK+DjeIBCH3janXfeech8J6CqQ6/ITAFACbhi7rM8zYu0k/ebxsbGRkdJDO3HShNwc/vyfiLlvJX34n0OMT9NiGWI2LIs3lxyu1sdNzt+NtLf5ylWVZi1yZPqfauDLEWyL+uZJ9WXPAXlMl0mHMQrm7vu6vabmc5JkfTIVDcujvLAlZG+xcXDwih9onk8084qdB1CD9YeDEPB9kK/7SXAok9xYRvUV9kvoT6DRr0sOmyr8u6NA1sCWE899VStQ5Oak0MKm6M44KD0OICrKkIP5BmQ7IDyfBP3LvyE9c54udwm5T/EI3xht+1OrMxj2xG9y97mp5dgp9/qQZ+GSIWgWVVrvuh8Ii1WMmYAFmcqa4TgsNCsisI4WfP8xuqpTA7JKvqjOqIwDdbWhQfSodPRxfU5t7Bx41BQxSo7UbauuBsxKonNzlpk97G7txMFHsW4+Nzp8/tBykLbtWJqAJqCnIV+L5qWzW+Vp71ev1tG9UJfraegzxQ5tGG0RTx9YLwvrB+8TSqqu4BvEW8y0RcpKRINSl47q5A5kqq06E201wArzZNJ9pzQifyiSR6UIXTJ807dQYABW/CZv/+f/IOoW3UDLNpQrKUkkEVoBiSKqAd7WRRks2yb1pM7iecSioX8gsS5unNs2F19vevtTmBVDvBexyMcBPWgpbuAeFETiyrmkDlgLsESAGZhjSx1b2jbVuOhb/KGXgltq8h7+3GwJD2gwxDDWvDv7G6768uX3Wa7G3F50EqcqtA3SF1aWHY7G213fPR0IVWfblPQCeZVJJv8W1mSVUblpsOCdRdnzF4256EfrsEGmBWwK5qsG9CAQXqVdlYC5Ar3URRcUk+vARZtSoLhMzp59/KbPTvTPNUTkAXQYH2WkVSG8Lwnn3yyZwDLgiwugJH33BtFwUUZb13R25Poob0cQq+kd0JUg4Cr59a3Iy/wcyNdj1zseuDLDz74YC0egmljGiT1oO2nLmh1xsLz6aJYVtbOkb+xLuG3AGY/bFLe9SLbOsbHv2XALoP2QbE9OxBo1Np50GE2i0qEQNcW3OLWjVj7g7wEqvr9OFUhhx+GqdhLdNodd+PanBtxk+7M8fO5vQLZ9NhjQRcmNa+qUeN9K4MsDnMZFIbOr+x2uGUlecRRLwyiqNuxH65BUd3VRxmOF7HHUrqcKqUx1nYkLrZVKG37BbBkD8Fa8EGNJH5pqv0848t6V7f4XqQQ6TXAYuzaPxZMKbkzNlq9tgWqQj0Yohr8/tpBcAUtCKaK7RHG/b0e96CpB+2+UJy6uiU7kpTZeFTMB2BK5iNVSK5kkgKf8Q3Y5WxTRwiOLF4T9zw2krtQb5Ry4A3UqY9ZuDfXrrn1vaUi7dX6TZyq0EqySAK9srTmjg2fdmfPnMsVtoGO22B3RUI3+CBLXpu9iMdRK+HNzVlR0rPGZEW78rpJ+kbxS/IGhdSY/XAN/J2o7jaFRhX2WFXQmLGy/6piEP2QYNmD348HxH7sdLoSrF6UIqC/aL/6AbDoqw53gQpFf6879pVPpyrUgyGqQWyu8BC2CZxpG/seeEnRy2/Reee7QVMPHhhLs+OOzRxz5GQHiGfx5rx0SAJWiu5/9erV/aTc4kd52+B9BYfl0pRmwC6tRFU8tEhf9896bLDiKrD5mRQ9V+9FUVfXFtzC1rWBss1K8iq0wQEJ29DZbrjZibOx0YCziKnQDbxXBo1LkkU9dSz6rHHU9Rxmr8Wf1IYNShiSELUswEoL1+CD3jL2WGVoamNbVRlZul8AS3ZP0KSs80NRugJUceDpVfv9AlgWZIlWvYp9ZeemCvWgvLaTorVLNfjw5JvaFTmBEAcLSTfJn3tZZHfYS4P6vONrjTTczOTxSrM6SEBgA037QUJlvwx/w6i9SFECe+gcasA+KCArNRehmD4IFULJJkREWt9Yd3Prl91O52CsoSJErOqbONUDNjKoCim7O7tu7vp8lKbkzOy51BxHSX1S4Lss75asMb0VQZaCDSap29KM2ZPoBePmsCxjQ4NKYX2vvd/EuZEhd3Fs6ECTZe2xsuY76bkMP22S5qJ1+d/1M6OADtxe2n9o/FqHRW3ritC/nwCL/koVxL97GftKtCqrHrTSq3PnDmsYBK5Ib3ZiqBk1qz2LdBuAVeYgLzLnArdSg1UtHSraJ77DRAZvXcwXMGUYnxx34yMTpY3/46KvJwUJVUaUIh74vgF73gjsMg/otbOD5oz1mpns2YIAxZiwXnSAr7nVq251Z6HMWqj0W19VuN3ZdKvtbrA6yurKmltbXo+8Cs+fvZDb4M5P3VAkPpb6okWk+DyDtEGLTkqSFMt6q+Y5+Li5IMUqA7D8cA2+HZbGWsYeKy+9rM1jWrqbvPXa92WjUzSOWJm2deiztovYt5VpW2EtsvKTlWnD/7bfAEsqOtZSr2NflVUPbm3vupXlxUjCgmrJVyWR2uz59Z0IWEk1aKUU8AakX2XsY4usBY07RBJfpP6i38jWEa3OeGPGNV3DbbpVd9uJu53rdFO4FTlr2E/WnhGejrlMkmc9ybnRCuTxvvcN2KEtALpIHDPx8yKZQIrSXt+hys4EWLzMgK2NikSyNpzD8vqiu7lxZSBUhnFu4H7CamJj7WztuemhWXfu7PncXoHWHisus3veyYG+AIk6M3vn7VPR9+M8CiXNUCynPCEXpHsvk/MQBv3c2sFwDb4dlsbbC3ss9pCiD+eNbZVnXvoNsPqRgFZAvtegrt8AS55s/Yh9VUY92G533A+uzrvjextuaKh1yEtbe1fJ2ln/vgpI0q9eAyzrZBAa/DfP/i3yblp6u8mRGXdu5mIEevJ42kFfxbAS/UOir+PZSQlV26YZsBehBd+UyT1atE3Z/QYBLHvwwDDl7cUBYd0tt7Y23fXV1xwSo34XpeRANAqa9/uEVyF5Ct1u3veu+QAAIABJREFUyx0bPVUodIONj1XG6F20gjmwGAAhvscc/z8oGzhkbrmBckMCSCG2Z+MoMnvem5NuiWWlMH64hgcnR9x0q6tqsEWeKHmkbCE0sfMMKO+F6qzfAIsxJ4VtyEOzPO+yF7lpF/U6zdOWfbffAEvG7kdNPfja0rrbWFpwEy0XK7360fq2G2k0Dhi1s6bgJ3J8Yb7hD0m2W0XnNO078Ymk9FB1tJlV525ny62051MFHacmz7tj4yejczxrjzA28irCqygK6BmamzcUYPkG7FXv3145u6AWvLS5EwW+vXNsKEyCZSdVXk4SuUkEJ2kWE3Jz9Zpb2ZnPWgu1P8ceq93ZdYAtgNZye+5Am9hjAbJG3bQ7PjlbKGS/NjYV4x7NwVmmQEcWGz8q/A0ga+N95AUpZfpU5FtrD8L3bOQyIQfKRHNX//20OUkAi/ersPuKA25VxLbKMx+DALBkD9WLg6hXMa/i5qDfAEuebBxqRdQpedaVfyGh7SJlZ3fP/eDKnDvd3I0O77gYg3EAy4+Nx3mEhDtOvVikXyHfDJr0ygY9Tut/s9Fyd5y417UaQ4mq+zg7K0CVoqWH0Id3sgAWc65QDqEG7KFt2/ck8awzqv36Xse9tLnj9jodd9/4SJRsPJcESx329ZrWyp93INTy2qK7udlflSHGfSdab3ou+GpC+trearjNhbZruEbhzSlDvqJJoUMXjBajgibmUbOFtlHVewAixMpI3QAVZQ0Nqa9sLCMY9fLum4buNuBoHBhSBPkqJIdSqysFVa8A8iAALGiblaewinVXt+Qxq4/9BFhSD8rLuUgy66zxJT0vox68trbllm5cd5PDzUT+q2wMysBAPwB09rDsNcDq5aUhZF5CEs/besaHJ92FY3dH/Nm3bUVahdRK5wuaFXhhkeCgSQCLvSphDf3Ka8AeQhP/HaXlqSN1FGuUrAKTrUYErhQCqBDAouMCWTbWhJioBra2vuZubrzeVy9D61VowzVETP+NPIZVSKHkXlw3yKLfUiX2w3AvZGHLeyMCsO12dDMtC47KRnOnLz7Aum9iZN8bKW5crGf6XnZDipGgzujlwWeBTV71KhJf1OryQgqZ97R3bNiGoga2WX1gX8CXyjhDZLWR9ryfAEvmGjoYy9gr5qVBUe9BbK++f/m6O5kivVJf2LuUBya64Rl8ibYuuVWYaoSMv9dq77Q+sVfJiZq3SFWoNFwAKuioi7GMzRUmR+c+vwFbIdlMCP7KGSCvUN+AHYAHf+2FxLWuC5gcqPBu5ceWwgBLRGZj24PDv83gAXB95bX9fG15F0HZ95FikfcMw3eFa+BveBDahLOKHkx7eTwe1D8b6b0XIKuf3hFpc2LT3qAWhBZlorCrrToAVpqKkHazQk5krU1JdtnYVca2ymrXPtd85I3irBtx3F7J0759V1KWumzPOFz76STSL4AV58lW9kITOsdlvAevLK+75ZtzbmqkFUlI0ux6UL+QGgdD95MjQ9H79tKgC24R3h06Vr2ndQwQ6aWXalI/CUHE2Za3sLfvPHF/xOdItSSQynmOLRuqO5n+xNUNHSRUSZJuaV6UXUCpbPwI7Hn7XvT9qk0IkFohvXrnxHC8PW9SoNHQAUj1ISQqlGuzZPOMXIYb7ZXQait9b7QxEQEqUuawGJFcAbj8UlbV1w+Q1euM8WkTIyPbtLQ3RSeWullHZSRAvgQrC2DRV2w6YDhZxqD+uGxsK77vlUrQ74e8+IqoaKVSn2qePHAZKTqHfAdQhmdUbQsh76NeBRWNo0G/AJZAtDVaLpocPGRuOZBZV7TL77RDOKk+pFfffukVd258KDi0Ap5Zczt77r3HJg6FbekVwJIUJDKDKRjqIITGae9w+RlrTEbxrTjT0MzkLcONUTfVnHWt5lDE35A0cf4xn/A85hYeZiVV8F+pDX0+LK0FwMxKtliTrEXAM56Esu2qwuwi75j1PuCcMZdJpyR7q6GGO6AS9PtUSoKlyuICZtqAkrwXxctavuZW9/pj/E5i2aHGaOqc+ACpSFLnXoMsHeT9TAvA/LOB2JxljdmTJqhsNHfqLQKwdOPKc1Pl5geDqiu2VR7GUhRg4Y0kp5AZd9Y1G839g7TIgao+ixHndRPPGjPADaZfhmlmtZH1vF8AS3sP9aCK0pdk9Tn0OfOGCtZPnRb6vf/e5YVltzI/76bHhoMzYihcw+OnZtzkyMiBMAM+wAJ4bLvNfSBStJ/+d1INFrmwVNEHhWAAXE03ZzM9BuPatKYxSK7YM8wrZwn7CP7lAyW/Hs45JNHsOX5LxSc7YejEeuGHsCEAKvHFKuhQpg7GSV+KAmRA/qXN3SjJuK8SrAVgUamCJiqMAxvcB1mgfkDW8s5Bb74yxAr9FsQ+3TyV+boFSEwEIucQXbOtuNcgy6Y1KmsvlEkg7wVF+6cPdal+aLJfACtPkFM/KG8v7Aqy5qsowJKKEEnvtDt9qBnGKqCVF3DB3BSZv4qbrNZ/r+Ne+UTpB8BKC3RZRk0ob2Z4IJeFvHOcti6t9CouhiA2LevtrjPKBJ6FIy032mw4ABYH24Ozx9z6zo5r7exEnloUC7CGR4fc0t71yHOc9QugQItRtCh/5tjIRHSR7JdqsKi0SuMWKGt2hh15Kufn5yPJOjzi7rvvjpJkU/LmfBXYkhmCwvIA1vjhTCLgKGuoiNCi6LylfZc3bAPp1q5t77mr27vRWkRVHRfipzaApYpl0KvbuwIq8pvChC4sz7nFnRs9D0qKmjBko9kgojCYkydP5k4M3WuQZdMa9QpkFUl7U3SzMA/cqsoYMBeRYIXG4OonyE2jaVGAtdKei5xTRty4G3fHMqfNgq2sw1hqFvZIFcbYCtiaR8qYOaACL/QDYMWpB9X1vBce1rBCxIhfU5f9dwGyHPrk9cVVtzh3wx0bH9k3ftZLSAeIgM0BxqEGoMLtHUkBKsL7J0fcHSdn3ZWFRffq+japw6MYWbuL8669s+3c9HG8gNxka9vNDK9HKjQKF+zhxpgbdqO5Eo2/Gd6n4+6cvT8CCXnpWgXN6MfiXvHcv1IJbm/t7KsD6RfqwNtvvz0CQjLrKWp4Dm04hwRAkYzxw9/Ym6xVfooILaqgoa0jT9gG1t3KbtttdTru1HDLnR5u7XsJZvWrEhWh34gMsOV6qZu9BVkr60tubuP1noIsEDyqQtIHZBULsooarfcaZMWparPGWfS55pjve+HNmEeSlDSmIgCLuhSuISkshmjRDy/BrPkrCrDwSoryl7ljEcgqUiTligNcSLCQXpS1FRIALiOtKTK2uG/6AbDi1IPqG/wnzSZNUiqBqiRgDP/LAs2hNER69Z2XXnWnR5tuamryUOxBcoZyiKF+ocjWhTyigK7bpiYiVZaNQg4Qu7m07OaWltzp48fc+ePHIpC22d5zp0aX9kFWBCgCTEXsWBRbipAGhDZgvXLRA4Tw717ZVurCE0pn+x4SvJH2xIGAofQdiZWNXwafk7aGceUxcZBghXXC2Ym6mjlSUHJ4J2sRXgmYu3DhQuXAPS9tQsI2IDW9urUXAfm7x4Yj6VWeUgvAogN+3B/+JmagDhIr68bGa3n6W/pdwBWbDLCVVaoASFXUkdVP+1yq2jpzG8pzRDGdehGPq4p0OUUBFutWtzF/LmRXUFfU9zxzH/euABbMMo99EjZY2CxWMbe62fr9g6HzrIxqD6DmH7hlaVb0+14DrDT1oMbAnCujguZSkqpQyVTS/BWh0/zqhrt89aqbjZFeAZQIBvzI1OiBg4zo2Mt77SikSlKUfsXBskmFkYYt7e66kyMLDjUfZaJ5LAo8HVJkh0jUc0IaSHIlm1N+c4aRhxdHkLqKvN/z1i8P4K3VblocmSwkBQzVpce2k2VTK3smgJkkX75DEGCOH3iQ9jpt3XnnndElK68JTl46JL1Pu6ynpMuZkovz/YMTb8a2ytN+bQCLTrAAlddNburyNFMnF9fm3M2Nq3n6XPrdUHssGqoCIFVRR95BK7chG6uKQ1Lta/7YTHXm0Isbb9lo7i+s41LbZbSUpFyEftsy7rWqV8tkLfPKO091vy+ApbXMvCntUpaNGAdz1juh/Y+TglSRp7BfaXHixt1rgJWmHlT/mL8qpCyhYCxrPXznx6+5k0Nctg9Lr6SKuW8iXsPAeoH/xEnllLbMz0UIyJrb2XTHh9fcSLOrLpRNVpwnufqP9BY7ruGhYXf78XsjHuqrs7lojowOu+srlx1ZQQBvIRf3LBrZPuB5j+d73oIgYWxvxi0tLO97QGcFDBVgpy1ojKSOb1g/vnTeBheXtEvpdJL6qkwOeCzqYipBDP9f1RrLQyuFovDNagD7L2x0o7IT4FaBQ/PUzbu1Aix1RsSUKskHWStbi1GsrF4WhW4IadMHSDD1vClx+gGy/LRGIWNNeseqefuVOb4swEJtwA9lotV0D092gxZmFd+IWsmsASq9VBNk9TPuuVURyqCVWyd/5/8FuGB+PhCvEmDRtzgGKq+sIiq+tAO3CK3KftNrgJWmHtw/pCsCyVWoCa306syZM4cig6MeJH9bkvEw5wZ8NM4IOy3ZM4flervjms25A+pC5auNm3dUcntuN4p2PtIaTQwrIi/u5c15t7A+56YaJ4JMULLWGqAKcAXQy1sYV3N7NAq7oEDPoWeWv6a0x6yESsCLfsH/ioSh4TsZxUtCypmKTVgvgZbsQa0GArXg8+s7kRS1qORKc9YTgEVjfuR3XxzZD5AVavRO/1moLFih9CJ5By3Ios4ideTdbFUEJNUtQ8aKZWJR5e2/fd9Pj5G3LguwZoaa+1GhQ+qRrQLgkrWbV+UW0kYd76TZYElVJMBF+4p1A3iUeqmqfsUd0hLTx6XssO1i0wHNOWQ1F37C36r6WbSeXgKsEPWgxlGFBLsKNeFfv/iqOzns3OTEeGTobAvqmGdWNt1PzozFkj9TnbO3565e7WpCiLfkl6Ro5/5FG1XiRns5CoytSOdZe12OXNvtTXdt+VU31pgOcqaKGyjt0r5UmnnWolUJStqW1xM+SSrqZ2nRJbvs2uIsQfDCb9lsAuCw04LP9qIwNugEzZCivrK5E9kB3jk2XFhylQqwAAL82ITDVQzUB1l+1PdBB1nQQMFIiwIkGZ7K4ykrgnEVdNcCYiHnVRdIWkM/8hg9VtFvv46y0dzLACxJXZm/qtWuddBKdeYxclcASQEu/h+gJZUiv/OuH39scQe1mLcCZd64cSNaa4Aqfvh/FQxzP/rRj0Z2G+wdnpftU1X07yXAyhOhfxDUhEtrG+7Fy1fc2cnR2EwZSA3Yn0qF488JawQgY43b/XfSEgsDsDY7a9EnABhbAFlIfVbaN/eBzeTIjDs3czFa+2lt7h+kjUbXnmio4a4uX3Jur5stJLSUAVa0gUpw0p1wi/NL+8GYrT1aaD8k0bGJ2RXEV7ZSgKsqvH9tn0RnzkUBLQU9zastCh2rfQ9e8trKmnt+aS3yWJWTRZG67DeHJFjW849Gqy5StygwpkCXvFQ2dtbc1eVXXLvzpq1M1X04QIAcnoX6rizIoh5bR1wsmKrHrDQUIcxCbdu0N73wFMwac5UA69zIkLs4djBvVFL7do0O0oGeRS+e5wFYcWBIHmb6jaQJBivgFdKHuHoF3qAn6kEA1c2bN6OfuIJUQlIsANbFixcryRNZpP9J3/QSYIWoB9XPqlS9ZdSE37v0uptp7MVKr+hnFsAKsbUj1hLrMitdjjIUJM1js9Fyd86+07lOI3cwSmlmrq9edq2d0diMIbbdssCKuqLQQxsj+wbkunwUBSa68KCtgfdRn1SzivDOns2b3SJkrykLCPhA6k2pKWXPHVJPnndIdbPhmu7+k8fc8vKKa3Tyq2WT2tsHWHEeYRxoVUux6IhAFowaQvoBSbd2N93K1oJb2VzsCdDKE74hDmQVBUg2yTQbc3Z2tjaPCt1MQqVQCgapm8wgSAnokwwu82wgvWslWLh8IwbOKpGzwHArAv3TYyeikAX9jreU1Wf7vAzAUj2SgLCGlD5DUi4BLUm5ktYJz2HKSKP4DVhKoyN0x5UbiRXg6jvf+Y574YUXoi596EMfcu9617v6mncwbg56BbDyqAfVz7KqHOopqiZc29hyz7/2ujsz0Y2BFKf6QUX4/bWuB6Ff5KmWlQZJl1bseDi7ksri3tVIUiW+j3RrrfNmOAeM2keHujH3igTCtTHxkmw0qwBW9H/cTbuF6ytRtHTAD2cIcRuTcgOG8A7lWuRdASt5IAO2oC/ryWYOCKk3zzu0y1kl5zjaha6cAVwuqrDTYs11cwnuOS7cD8x27b/KxFr0x9i4efNmJynNiq/Cy0OgrHf9wIw+yIomt7MXeWisbR8U6WbVXeS5otxmpdOxdVuAVAZkycA3r7487zhlkJnmFi/PT97NctHN237Z98tGc7cAKysPoQK37nZ23NWVV9zu3rYbao24O0+8M9Gtt+z46vheAMvmqcvbTtLhHAe4rA0X6+fVV191zzzzTOptFxAFr+E3xs8cwNhhUKjji1/8YsTMWZM/9VM/FQEu1kLWgZt3nGXf7xXACvEe9MdShZqwKMD64atX3Vh7281MThyyvbL9fGZlKzb9CAcq6yDL9lP82HoSAmQAUDY0A/+PATlqNRt4GsPyyfFJNzM+W0l8NvoNzWyi9yqAFTSj782NUXfl8rWofgpSvrvuuqvwJV2xBq1QJc6hSVI61IR5Qr8U3V91GMQjtcLWCgcILtpcuOXIxTrLWmuhY2m89NJLnTTpBAalVQWZ8zvlgyzrqWbfXdq46ebXr/dEmpXH8J0+VgGyqghqGjrh3Ow4MOOkB5b+/UoH4Y9Da5PfHKoAn7ypHFSnBVhpIRqsZ9Dc2pUDXTozfXvElHsVLT90XtPew5miaPTpvOolSbhg0gAB5upTn/rUPiPmOZKp8+fPu+9+97vROnzooYciiRT8gNuxmDrSrq997WvR4cp3qAbhR4OQdzCO3r0CWHnUg+pn3nn0x1dUPYj06oevvOYuTI1lqu4Io0KxYRry2NrB13xDd+XuG2mMRTZRaWEUdBkJtbsK2Zv7HvRry25x63qUHaFsae4Ou62ljrs5dzMCAvT73Llz+6lu8tYPjaOQEyMj0RnLebu4cdOdmjrvpkePH7poC+BzmapTiuWPwzeIp995PQ+RWl3a3ImShrcajchr1WoyxIPk4ZiXlv77jRdffLGTVolURWUbSvo+FGTttnci40HUh3WVPEHobB+qAFkwB+xP2NwsHA5F3eKrHK9EvH5gTCtBzPKaqaI/Ak4WvFswRRs+8Jd7cB47MttXC7CSvJVY78MjQ4ckpzDmseaUG29OuePHTvQken0VdKaOXgIsv88wY+LeoPIDPHH7hVGyzl9++eVIugV4+sQnPhH9ljMB4Oub3/xmVJ0FV7KHKxOctCq6+vX0AmAJcBQJlVJGTVgUYF2+cdNtrq26ybHRCASkFaXJsWpCXapCLzQALMYpVaRNWh7l1WyejA2jIBMK+lf12kq7sOVZixE43Bx2awubkQ0v44RfkeqmiL0VY7YJmHEym1u9ckCQIU9KeLGcXKyKF16cFf8qzxhD3i0KtFhfZAZAJUiOS2xw4yKzS4JeNBm0HUMmwBKiCxl40Xd0uCel1rH1Yjy4srlQtKnE7/KmUPArqgJk9SqMgxYQumbaFANgTHVGJC+rplA/i+rISSJLsk6KD7DiVIKaY199DNPn1li0H5Uv3owKywCssnNmuwbNmEPWH3sekPDHf/zHER0lxWIeXnnlFfeNb3xjH1x97GMfiw5MwBV1VHW7rHoeegGwrHomL2AqM5dF1YMcvkg5ANdZIEChGmwkd9RegKtQWyjfDssCLOabvXysdeaQ8bnisRW1u8paSzaUQxEnrman5XZXmm51aX1fXQ5tSJ6c196KudRlNVJhbi+7ubWrkRlEXCFFENHs+Y0DAIWzWu1C837Y6CYBrTihECpB8gmSEeCeseH9JOFJ88ZFr4psKJkAiw7YHEVZC6noc9+7MEldSP1xSLtou/our2owrr0qQBb1Wg/DvK62oHQC9WXlTPIdGHoRfiDvgeDTuCzAsqlyLMBKu2ES9Z+1YaM+xwWnK7v+6vx+UACWHSP7HcB06dIl99WvfjVi1p/85CcjqZYkVxjrfvzjH4+MWjlgdRkYNNsrjasXAAugwvorQoOyasIqDIuz1jnBRnGRR20Tatxu6xQP5lvs+TBmJyK7AnaiKvTT2siou26zCEmM5DSDx3xIaey23PaSc0uLywdiwRVJmmxDLtD+wvp1F9oP+oqjz+zEGTfUHI5AFWNSKpyQsdTxTlIsLYAWP3KgQCUYGjiUcbHXKJg5FLU1CwJYcTmK6iBUHMgCScYhdFSFMj6uqi9lpVj0w4IsbgkcbkVyLcFApQoLNaAHpZMUlTgeWUULiL71ylOwLMCizxy6ANAiJQ5gJakEqR9QxW03zm7jKEmxBhFgaf5Yf1/60pci70Jss15//fXoEfP88z//85H6Qel6JAEZVC/OugGW1INF7emga5k9WFSKlWevosbnQER9E2rcbutnraCSpqCS5EzZ6KxEsa/Yx8dbZw/sZ12WAAtVqIRCxio19+LGjci2OLVsDruNxW7yZFR02CAi8Mgr9FAuV+iBuQ2qQN95DNtS0ghRsF3baq8lBjzFFhX7LBWpLEPGX9c7SmdkY2l1WkPuemvEdUbH3ftmxoMCh0qbQT/Za3Ku4t95gy8HASzZ7SgGDos4zQ22DAF9kEVdfmod1V+1l2GRcA1xYwVRz8/P79+4i9w0fLBWtYehDDp7Ba7KMnfRGVpWAbDeMzPu/n/23gPMkqO6+z43zsydPJu1QWm1SEIgEWREMOEz2WAEBj5jwkcyyQZesl8cwH79YjBGBJODMckYi2hARGFARhIIEAIltKuwK2nz7uR8w/f86u65W1PTobpv35mR37f0zDPa6e7q6urqqn+d8z//s3GgX+woQftdMtnE5RZL6r5o57to59q1DLD43gFXRApqYRHBcsVvmw/Iv9eCHlvYu+g0wFLXR5q0Qq05s83chJ22YrFJPLRQlXP7ulMLyR49etS4sFTEGetVM5qwIT25pfINurZ0yjUYNlbiXIa5Rl5qk4UlLkHGf9LsH6zdmpeW9RJAB4ndnesAVkG5GWuNRdN3C43ZZWDLBlmdEB9NO+epxMOB8QnZv1CVrlxOtnaVZKiv14ClKG6zCmurhJS2gfWX63hvAF2sWj55Wr0AVtCD8qI7VZKALNqAmTN2J+DZ2KxAlh0Z2A44csEa/Z7U5+4+ulqv1NWwUv7zdnbPNsBKK/apFqyNlW65z7pBmV2YkMNTS3NgaroJXAlxhZ0oH13WqsZx9016fK0CLLWI3HjjjXLDDTeYx2IRIVqQMa5CxwAK+hpLehDvTQUP2/0ukvare36nARb9oZaWtG1t102Yluzu214FWPdbN5haSBbLvyYrxhIaVnSTmSZgwPd5os5TlyHq7+TiVVddmEswydxP3ZqLljYEReJDf6jkBr1zJwK0kLIAdFFUkFV5WZ0SH03T1wcW67J/oSb9i3MysDArtcXFlkI86xAYQwPJdNOg/RUmW2We+UTEJXMNBiesWlH8wDUJsHiQpCArSwV4Bl5/fmmurDQvOSuQlbWMg+6E29FGStMfWQAsFpm4QR3WNgDWKf19srWvR45MTkmjNtZKm6FRgliugnZyYXXSnnZ89Gn6Mck1uoikjQxthxgd107Gw5VXXtlKhYOGzwUXXNDaQGg4uBJqXbIz/wackSJl165dRuphNUsnAZYGGzH5t6PR0y7A6rSbkECUQk7k3pvWpw640cTP9FlU5CLf7kpvMoPGZyuF3OKkHD5ySGbHmy5BniONS5CNCGAhjMDO/NaXH5Ykmo92uwkcwO2K5ISmFOL4Sss2BPUl7uU75msyWa/Lru6iVPI5cxprqCamJlqfttoyDwi0wrniPJ91SgMFeHcU1oCgVGKpAVanVN7tTksKsjCB7h+/vW0ph7RyDUEvPCuQZUcYtpMKoRNaL76Lms/AjasrLcBiLHVVKjJdrcv1x8YE+9S2njkDsKLCt+Pao6RRH9IxhFvyneUJtz5RcpKTQq75kfL/RSktuWVdmioqeWlOFEGFc2rS3FW6pavYJesGNi1TpaYt9UY1dpLN4p2FfRdXXHFFS0cHcHXhhRcuO5VJz/BGqtWW9QoiPD92jkJb6iHunXXqeCcBlvJg23EP6nO3+0476Sa8bmpezhrolc19lbYsw1g6aWdY5KL2Z9qNR9ZjCOALAGC9UACAa4+FPy76Utuibkd+w1E+Nn1gCYGdTSRrmy2u2s5zzNTHjUXrlMHTTYQhhf5Mq1PYTlu4dqbekFvnatKVFzmzqxjKt6KNUHjwPLCuasSg8tSUHO/bHrWua2S0zRtd0wCLB9RdrP0hhHGytEMQh3T9zL6dhS/a9dP7Xht2XpYgC/6R6o4k9cfTPhYsAFrWWi9xfdTuzlnrTwOwdId4x8Sk3DLWjNwZKObl9J6qmSAIbogSIIx7tiRcLMzrE/WjraimuLrbPc7ExwTockwU7A3mN0beot3FOKhyFhJkGBSUhoErrtUNAYvOzTffbICVaiIBqrBckYMOsKVSD+32WdrrOwmwNKIpC3d0u1bJTrkJ0SjaPbsgF21eJ7WFhdSRW3Hvzya2+2yM4upr9ziWKjOvz8/J+Ni44TfDNSWzAeOf45FuKMsdGMazYl3rzvW2Nc8FPeckc1m+YTJcUJjnAS8rRTvRNh2r1uXOhZqsK+Zlezk+BRrXMQ7oV7TTmB9ZV6F8EFwBAAdnJMl/CMDietYb1nzqSw2w4kBOu4POvl4XSJvgGscBI0KCNDu+SaODwvGzfIasQBZtSpsoWgl+7boZ0vRLVgCLcceH4bNLcsOi90wWZLbWtBABsO5VaUYt1MtTAAAgAElEQVRbtgOuuJ6PkTHqq4vlavOk6U/fa8IAFkBvpjEe6wrvBMCi7d/+9rfNjj0KXOkzkoOQXIRaAFZcd9ZZZ5kJUEnyq23F6hTAUot1Vt9tOwCrU+BKQ+m395TljHXDbW8AJybGZWBgMPAz0XlwpYntgQBlclJGx4/L5OKoTE5MyZah7ca9x/rGvKJzC9cGRbGplAXvJUjPCi5pJT+UiPbgO7eYNjWmBEuWCpLyN+ZmX2HYJPcKOxeX4FitLqd1FWSocNI7EFU3IJY5mw0LVBl+aDc/9LNasRQ0qSXdp722+zARwNILeZkg6zTyAz4NDDrHBVlxAIs6fNTfTcLMfP+SXFVp2xh3XZYgS4mc3NNHDkI5HLarJa69WR/PYrFm4PukywmK0jm+WJHjCz0tgHV2pemaa7ek0cWCMMrEpPo87bYh7PowgAWHAqAXxzXM4p0FtY0chXwPgKS4Ak8LnhU5COFZwUtxC1GIq23F6hTAyiJ60O6vpJsdxrf+xL2rtMfhXqGw/Tsb4QY18/e1Uxhf27dvX1aFfqsaPd3OPdq5Vq1WM9VJA4zm5xZkQ/8W6elq5mt011Y7ig2gzTyu0YFBsgsYDPDEpOVZ+T6bbhZZQ7cM72il1YND5isO63sv9zxA+S1zTeHoU7sKLb5VVH36/jnH9eLYelrqJWJt1bEP8FXrlm+bEwEsNdf7Vp71eS0y4MyMQZg8eFBRATQ9Fqb+3mmrVVDbsgRZtuZWVKSiHTWofues341PfVks1j7pcpRf4UaX2gCL9oaly/F5FvecNLpYgKu5xnSk3kyattjXtAOwki7Evm1NQ5Qmpc5tt90W6gZcC1asTgGsLKIH0wCsNO/JdwzY55FwF+7VuX1dsm1kuMWNSVOXXhMGsBSsrpb1ijkQ8DE1OylzEMWrCyL1vAx2r5OuUjNfY5ThQkVR9TmZ48gbqJ6alQJW9ruBbgCPVek8HGOd66T7dbLWkFvnq9KfzxvLFYERcYW+01ynUd4Gjqkrno061xl334mNBjiIeliL4oxM9yiARQcqyOL/owAWi4P98Ki/EwprrltBq1WnQZYN2BgMhCW74eqrFTXoPns7rgmtK0rNnfFgXIgFCcxb2UmAlcaKZfcPLrswa1YNQrrUzOmNRj1QkyZsclmLAMt1M8GrYrMA54SfoMKkBm+Lc5FxCDpvta1YnQBYuqBmScaOA86dcgOGjVGsVzP1utx3qMl98XW1Ry2o8IAgiNtlNa1Xqs00OTUhM9UJWWjMSU+lW+oLIl2NfimXyrHgim9AOUFzi7NyaOrOVnobN51XHNjo1HE7+K1TeQoPLzb5VnCtNpb8XIKsgWyC+Y58cifaxgt11wK6lMDON+LjPkwEsGyE2qkX5FOv7ujoLJ0s+Hh4uRrhwoDmh0GpBZA1OnVkWeoTn3tmfY5ryQIYpY3OoS54WZooml2QgqzVjBp0+4x3pT9p+1MXHJfsS99hvp2tToVy78YWu+XoQjPahZKlBYv60lix0vQDQAyivOrRRNWx1gBWkFXksssuMxMfUYRwq8IKCy/cLcAVIMstWLHQ04LsHgbU0vS37zWdAFjKdU2r/RbU9qCNzkq4AcP6EevVju6SnLZuuKOSJ6vBvbKB1VwNa/WMlLpK0tffK3MTi1KqVcxcHWW5Yg5XLhbzp4nUW5gyc4AWglUKuaURyL7jNsvzlIpCnVkT3nEJAqzgW9kSDFHtt703SfPsqiULMEXaJZ6N9wnI0nyo+t0oOd4VMU0EsOJUULN8UWF18UBwMILSRSipWbUpFHwpcBmfGpV6cDT7SjR92T0UZDF50nb4KGlBVlCiaCZnO3fZSkd2RHWqtiUN4GIyssPV1SUYFz0Kwf3uuWYqCMo5vWWTtzGrojvklVAbB2SRY00tW2HPEAWwsIYRth1W4iwdafotyDqiACvMMqX3oT1f/OIXzT+f8YxnpLl9R6/pBMBiroPLommzsngA21W/msCKZ5ms1eWWmUV50HAzYqtTbqXVsF4xD2CxUmCVL+Slb6BXuru7ZPLYbCy4Uou8bpbdrBtE8KFFRckil24WY4s67GTLWRHekWDYO18zrsAoCQb7GdSVxzrL95Nm/dOsAEHp6jR3pZ2aR62Mamm8xwEstchE+dCDgCCDk072kbfPaqD51ANQvOWWW4y4GcAQkKUA0ed6+xyejQlKc7WR2w0z+UoLiiZtt72A2sArrB4AFv3FTs4k85SqHJm6K1b/zAVYZ/SUTFLZLAtjz0T0tEnS9WkTboap+tK0F+51UTINnBslqtoJgBW0gVDXXpwFC/fgNddcYx7xmc98ZqoJ06df056TNcDqhHuQZ+PbWWk3YFif3jbb3PHeZ/2QmZt9ooPj3s+ePbtl586lwRPqfen0XKgWjvGJcZmtThqLlQIrXIKNeqMFrmzLiPtMSoVQGkxQSjM2V2O1g+ZSzUBREPhIq2vJUjCrbW+X8I7FikjBJBIMGgXYri6XitbSx1u2bAnkXPFuWHMVX+i3ZXjit956a1PJ0KOsBQuWmiDjOAm4i2wuEgOfDsiCaO3RVYlOAWTdeuutRvcFa8zOnTtTgyxurFpZoGh1pyZq0Bo5OcyliDtVOXa4fUlc6iPHUW3k5Y6ZkymehosFOauS7WSkk8tKBROM1g5ERiKGASyfV5w1wApb1FWGIcz1R1uZpAFi7EahAjz1qU/NZDH26Qffc7IGWJ1wD/o+y0qcd3SxJgCsnb1dcub6EfOO01gZ3Lbu2XezbN++Q5AoUAkWO+1SJ57NtmYAfKZqx5cAK+4JuJo6Ni/FWpMcbVM57Da5VJyofLHT9VGTK1BLVllI2u0j9SpQTzuEd1LeHFqseUswtOMSDHtmdPZ4Bh/dSYCWyqkY63ASgGWb/tp9Ae1cH5VbzU5uycB0OR+AGX6y+JDtZ8CSQDJRkgdT3Kztcc8LuGKh4TdWujPOOMOYzNMUVZQFUPKyeW86waSpb61co+8MtwmTWFBG+Li27pk+mZusUsjLeb3ZSDXY911JK5btJgh6dk1lkSZqKmuAFeb+ZvL65je/aSaxICsW3wXcKs05+OhHP9p8H1momseNlyTHswZYnXAPJnmeTp/7i8l5qTUa8tCNQ1IuFDKx+rLxJphpcEOfAVe4wPu7hsxcGrcpT/q8armgXnvjXiwVpNYzI92VrlaVgKvZ4zXJVZvyRmHgygYmXByXJxGqwFjt0JJNFsLJnZZn8OkrWzuKDSfP4lvgWxElyO8zuwtSDlEMsOtj3WSd4z5pXYJB7VMuVpCbMOx51C2ZCGCtRHocnxcQpmqsEYaAKuVouX5s6seapWkJfO7ncw4AC5eNljTpdhgYhKJjJk8LsjS9EO1AO4hdIYUPF3dhXFipz7Ou1jmqbVWrV+Xuidu8rFZuW++cHZT5+snAhwf0d3uF+AY9MyJ7i405qUvd6KhpCoqVtGKxew3iYaFPQxnsGZHByjpj1UxasgZY3D/MimUnfIbozoLI97B///4lCy8u9Ac84AGtcOuVcMX69luWAKtT7kHfZ1mJ8342MSdsch62dWPqvINuO223mR4jk0F3sdK2eKnWZ1sp9G+a167ePSuNYjPiV4svuHI9RHHgSutH046UX1rWihXLlnVizWUO8jFsIMGAS7C/kDORgj4SDPQdc0YnIhfVTcgaCjBOUu6RAEstaWpS1sHNpKTcHNcVaIMv7SBNAJkFL4uFDnNt64MTVGU3J3kX5lzaBMjiI2aAIq7ohhuHVWpLWCjRmnp0p0//JMnInrjxHbxAOQkMdgAo3IM4gndQc4giJJpQy1mVsgwXkxPdXcuRC6hX0ooV1e06aa8VgGUvSK7MCvwqeFZBhfePdYvvgaLuM9uKxbejGwrO4ZogUdJODdMsARbPR/tXOqVVp/omqF4A1tmDvbKtv7etvIN23W6WBHWRBwVFJXlWtUjYeea4nqgxvjHWJOYjAk9suZW0bkFfcKXP4M6HayWq0PZ6KTCN6neVYEDbCs5VXFH1ANZKrGSdEDf9Pw5gKTJm92qS+HZ1GVegLr5hKNkGYvaLYzCzaLcLtLIa5HzMe/fuNXowPCucI7LCR1mf1LQcBDBtSQjqALBx/j2lMIHRXt63uok0RUPSZ5iuleXAXH/rMkjukN2TFttiieWKKB67rKQVq1MAKwvdsrh+dV34ACxcggAlAAbh0QRrAKxsTqWmj0Hv6Lrrrltm6dL7AlQAZish25AVwNKxw1hfSxa6uHeZ5Dh5B6+fnpeHb90o9fm5RO6jqPuQdqbRN9s6ZfPADqmU+lMBVeZS1gWXu6uWdMCDur2DpFNcQnuYW9CWNqDhScEV1+gGP+uEzkneadC5voT3NBIMGiWo2Ul8rGNpnicOYPGdcg6/9Ufvc4+0YNF4dqZ2hIXrB4/qyLC8QpqgMS0Kdq1Y7ZhqaYvt4sPyxELjiojSBxD6GWxRZMggGQffLO1pBmUW16h7V6PybKtkkCvA9563zYxIvXFS+tfHTcgEuthYMMRZiqqwl6QcyndYC1asdixYKxkQklQuAM2rm266SQ4dOrTstes3omCcE+IiFH3HTtR5WQGslYp4y+KZ09YBub2rqyznDg9kKs1w6+27ZXhHxTSrq9gt24Z2JgIsGgXo5n1kDsJaFcZDdjd8vuBKSdm6eU4DrvQd4EEhqXNUZHDa99XOdbb6PGurbWUGWE3W63JgoW5ugb5VEpdgu1GCPs+loqO8f4wdFFUlAIBHzZOJAJZP/j+fBmdxjroIkiZAdXcLQW1hEGAKtido3zbbUR2Ey2KqTVv42Mn0fezYMWP6BBgSKqrASM2jSmqP2+26Mg5JSHtpnyHtdbpLVKG+oN3JeP2wl9im24bD830yUT1pwYuTa4BbN1MfMy6AJATStWDFuqcALH1HcfIBACsSP9uTNBZZvgtXCZ7vAW4XVjEmeQBQ2sARn3GcFcDSDZP9jD73v6ecg/Xq5tlFecTWDTI3M5Nqng2bt/fsu0k2ntpUcId7hYvQJxiC+T5I5VtdgFFpUVwOFOBq7NikdNcGIgnttNEGbO2Aq7X+7nW9pp2qjQXXCpfgQqMhfYWcnFKK51uthEvQ7UvoFeAM1l/ValMpJM5V8M0cw4/tHeoowNIcRZ14+eoSU0XVJPfQxJm2ynvQ9SzuCrZAqSz6Prt6Fv6ilJa5jZK0Uc+lDUy0AC3MkHzouAsBu2qJS8ovsBNFr0WQpVwydfmG9ZtrMfTtX0jukN21dOVzcn7fcpcp4xdgZQcvYIIvntCZKUhJ8rnCkkThygvTXeRqW7HuaQCLd+K6DfU92UR4+13v2rXLWHfD3ICqswV5HktWp0oWAItnxzr/33WxbQmLbl4n3TnJVEB1dm7aqJuXuooGWAGwVD4h6J2H8apYHzS1io/wsy2VArg6fnRUaosNGSxtCI0WpD02CVzb0qmxudr12sYA2rJvdFyOzc7JbL0hW0oFQ2iPK/QXmw/WROgznXIJuu1g7WXdB1zZVCIwCO1x1dvt6zsGsCAbTtaPm3vhVinlelrulbiO9DmulqikFqwlD5/LGcTJgs7Lc0m39rm8VHVjALrsH/dF4z5S/RWfZ/E5hwHFiwYc0d5t27aZHyZiJpGkxTdRdNJ62zmf/mVi4534pDWgn5nc0hQU3REe1RJkxfIFcLiCu3J9stiYNa7DSn6oZaZfbSvWPRFg8U5cS5ZNgGd8AKqIKGRhuvrqq42V94ILLjB/c4udCPriiy9OM1y8rskCYP13dg/ePV+VQ4t1OW9kQNZ3lzNfJG1L0sb+bUaewbVeaQR5EK+Kb4UF0wdU6YCw5wgFV4uLVcnnc7J94+nSWw7PlKAbZNqEoWClAIPXYO7ASXzTmlmkWq/LtYeOyY5izsslCIhRgGNbjzrQzCVVsrZCQ2D91YAZ5h/kIHx4zJkCrOO1uyOfF9AB2IIUnIVOR9Y6MXQcQAvwxETHv6NAlz4skzxAB5TrY+FKOygYWCwW/FYrDxOCyvInrZfBA0mYDzwuH1bSupOery5BJpkkGiauPIbvfV1V9zArlq8bMopcuppWrHsqwLJBFi5BiO8UyO5YoWwuIt/sN77xDTMJBqXbwfVDOh5KJ1PsZAGw1rJ7EOvTRLVu0ttQ+H8tfD+bykXZYLl55lEtr9UFl+BotSb95ZKcMzIonNsJC4R+q2q9sq2AthCotjmOV+Uzl2g0cXWxKqPHxk+o5OdkZP2wdJV7QikitiRD1vpcPu1erXPqhYKsG2imK2OdjYuSVY4x6x0gNA1tp51nPXDggCA0CpgCVPF9IlflW7wBlm3ODKs8DmDpde2Qv+1786C8ADfxr+/Dx53nqsHHnc9xAIICrk4MBuoHYPHimaSw+LArwGUYZaoMa7sbYRgW6eLz7GnPYfAy4cS5BIPq97UyBV27d2ZYFhsnQ4GDrFhu2LdaJu1QbLh2fbnh0BQVasXyscql7cOw6+7JAItnwv2t4AjrFFYqt7BQssvEFQgAe8hDHrLkFMY4AA1QFmThyqrP2wVYa9U9CEjC+jRdaxhJE7Sregs5qeTzxvrA8dHFuhxZbOo/cYxzEREt5HKyubdbTumtyHBXKdU37vN+2CiOLxwxAqOnjtxLCrmi0V0CvLjWKiVdR/GqfO6pcwPgCrdgvd6QUqkog8MDUiw1tfZGCk1ZEbssseRUq2Ye/z+h7JurysGFqpw/3CebB5ogxSW92/2gLkHWvNWw8LHOosOHW1D5nUmsmzzLqgAsrFh9+ZOK2mkHlxIE02j8+N7TTVvgex3nYRlSF167EhDmZeVyBkwx4O666y4hEaUmgeXvAEKAVtJBgNUNFwsLUZTKcJJn9zlXowRpLxNhmujNdtyErmQDO+vzeruWmaw1cIFxi/sPtX64WSj38zdXoiHo2QGRTOidSmYb1t/tbEI6aY31GR+cQ6QgP1FpdDiPfv3ud79rqu2klSqq3e0CLOWVplHd9+3PpOcBrPjxlTMh/U01l5feckkGu8oy0FU28yCbJ+bCTrnBbtl9s6w/o1/6u4alkhs0lnl7463WqjSb5rA+w3o1uzC9BFxhucrlm3wiNmPDhS3LLtc2KHDIYm1I+l5X8nwiBYkaxYqpuoM26Z2x4YLM1XIJar/YFJp2eMq5vXv3NnwWNh8Llq/4I6GkPTl/M1vYYGhndx43wPggqR+AxYfAIOBvaRMxZ5FsWgGlJixVFx+DE4DCoGRB1Z8kqu22jMNKgCzdnajYazsTb1o3IWPA5WJtLhdlR/dJpXfOcSUadOwkDeLgvfCttZPQFjDq47bWb1rN2Wl2yWsBYF1xxRXGLR4ns6AEeKwTneRZdRJgKT9lpUF42DNprsCgb8K9hjHJ3KhWdMYf3za/Ow0gZmZn5M4jt0qlt0cGSxvN/TSiOitrlf28armanZmTyfHJluXKBlecH7TO2ZIFSYOT4tastXgccHXTzILM1OpGbxCgrsUGuwqyVtslSNsYt7gFKe2AKwOyG41GgxfNBBw1CdsDI+xFztTHBT2QuJImjUxQnWpd4mOK+ohZKHwWcIAFC7/yr1oLqUVwj3u2qOO6uPoAWrceFVZ0o000ooJJmffHcQYFOwSf5JT2fVYKZNE++tgWDm2nX90w6SR1uVwsrsWKVfGIaklyH87VwIw0ka/6sfMdxi1YTFK2FXNhcU6OTjYnDNMOoh/ZX+eKkZo5awFg/frXv5Y9e/aEEth5Hk0Wzf9Dfr/f/e4X20dJ353P+e1YsPT7jop682lDVueMVuuye2Zh2aLo1s9YA1RhfWO8pJW3SdNuVQYfmz0iNanKxv6tJqqXPlRroKsbmOY+7jUArENTd8n46IRxRQ70DAtcdrVcmYVV8svy0dqaVyqZk0V71modcO8AV5RzKuVlc6obWch703krjpvVqWdmDAOueD/tgiszDsZmjjb6u4fMwKRSdteKrO3kjG6epKAHjFvoioWylPIl6SsNSznfbcCMLjw+u3Kd8JO6wNy28pz2IuUuSO75Sl7nGiZCftQKoUrypjNzOa9cf2l0tuJkKXQHgHVLTeOALH7YGS92T0lBCsadFRXh2EmQRb+xa6HQzjig4PsR2WHSvtfY56HsjrtQy0AxL2dXsk8CTf18R0z6aXiDAGYfTR/72bBgLTbmZf/47cu6Jk6nLQxg2RF+9sYl6H3yTfhsbsLeG27wH//4x6bPfv/3f38JuR3LFkmg+U3hnKc//emmj9NY7NKMHfuadgBW3PfdbtuSXI/V4VdT87K1qyibyyctDm4dbJLoa1030mwck7SLc90Ey/w7X8jL8FBTtmYlNgUT02Ny17HbJSc52dC/VdYPbxB37YMCo6LE+oy25tVacgMnfQc+52P93DtXNQENgKuw/arNR6NexhLu3dUo9tqXRdAX7zu358hvGoCr3q4Box3SW+43YEuLbcaM04HSQYaCbjFfNkq65WK3qY+6w4COC3jCOlcBmX7I7bjsol4gH6lt4rYXCE2mHCYCSBuZLH1ciTox+WQZ1/DhOPcBuzoWb6xDmkoo39OQfFdd+gZ6DSrvz49ERnFmPdB08dMEvlmG2bok9DQfZrWRlztmlqa66ZQVi/axEACIk8hrMK54d0mBWRTAoi1BJFztQx+AZfd3UHJoezPEcf1J8p7UTcikh5YVVlpAlS2sy9iC3I4eFt/faixg7QCsTrkH+T6Yl/vyI0s2VrXGonF9B0Vz3zyzIAXJyVmV4BRSOhYBz3zLnQjmsceHuvzgiXI/orkoBw8ekPXrNxirJd/GSrjc1H00V5+Swb4RA6602FxNl2NsC1xrapck38A96dykvD1dU9XIEsTJWonnZ3wxhsAVpOhKa8jR56HNBmC5jW8Cox4DisqFbgOU3Ik0aPINEu5kQlULkEbY+QKquE5VXljcZBomKEpHKE+JQa9tjdtx84FjwYoCRgwWFTSNe1E+QAtJiiS5yegTrET8TE9PSb1QlUKPSG9/Rfr6e2Wge1h68v2h1izahKmUd9cums/aJWiPi3aiCO16XHV3H95J3PgMO64fIGDJ14rHGE5jmWkHYNG2oG8hSm3dBVlBYz8IiEX1Jd8mVqygTY2tiaWyKnyfmjYq7TtKc11agNVp9yAgC+oGWoRYr+cbU8aqGZQQ+OBCzZDaz+stG+uDXWgnQJZ3yvyXZIOQpj9Z7Ji/FFhpHdu3b5fDhw8ZHUAAFm1aSaFOQB7fhlrjtV0AVkAW/YwUkV3s9GxJrdBp+m41rrHJ7HHZMdz2uSCL97mSkYO8Ew0YA1yldS0rOV8zAwQCLPfhsUCpNaqQKwiuvmL+5O5G1a2V68RvBqAv9yntYPAFWGnrD7tOTeNx1iS9nsFDx8dZtVhIgvhkalpOqpeifn6uY1KYnpmSGZmQSqVHhkYGjHBafyHcmmVLONh5mJL0p07ISXJFJqnfl/cXVye5Ce+YHW7lKCS8/AH9nUuIDVhi/Pq6su4pAIt+tq1UYYEWYeAt6D0poCPlDWHTbGz4loKSQHO90hniNl5xYyLp8bQAayXcg66eW5BUjiZg3tFdWuIaVAFg+pyFg5+4TWjSvtPzFSjp5pB7UZhDma+IJuX9UnT+VzDdqTYlfRZXaFrfL/WsFY5d0meKO5+xc9vcoqB9FsS3irte3zGgVecM5ghAVqddz3bEYFLesj6X8smU/qFWXS+A5dM5Ua4Gn+vTnLNaAIu2pokIswmhYZwzJgl7d5iF315N7AfH7pTRieMyP7dgeAu9fRUZWT8k6wc2CYEHQcWOqFChNd93pR9LJ0QFtQ0q9Ofbpqjzji9W5PhCc/KmaEhxFnUH1cGulsnDx2Wq1lBfQKb3Y1GaWhiXw5N3LWtCWBi5npjGgpWkr3z5MnH5Cd17qu4Y35LvJihJu8POTQuwOuUetNuJZQWrFTIjdalKOdezLMDh+ukmIRnrlRbVqNNx6mtxTdKfGknMdwCwAlRxP+W3Nq33C+bvO3c2lfptN8xqEaJ9nlHHonIR13JbfZ4n6BzlW6F/dlZPON/Kp36NIlSvE98wc54Pjcanfvcc24jAeqXu5yR10VZD+6jNSnexYiztOrdlBrCCzM1JGpnmXDWth6XLYScB1yAL1Xi3fSozkMTNo3Uo0Cp3NXPZBRWdyGwLQDs7cvpionpUxqfGZGJsUqYmpoWUDgjjDQz1y6ZNm2S4a1NgVJmduxAhUp8UAWq56iS4ot/aJbjbfY8V67aZZqJYiq/2T5qxyzVK8PRZvHTXnlTigR3Z6MxhOT5zMopQ2xsn+NtpgOXrKoxzsQf1vx1h3KnJ2b1vGoDVafeg79hU3sw5vWXpLzSjqfmGVdg4aysCCxBj2QZVWHeYG9Xiw6LFD+7AZrBOcxOo1gL6jvnFF6j79kWW59l6Tyqvk2X9q12XiodmTalwg+o0QXSWz8v8hkAxv9N4aJiXTGq3ctHMr+Ozx2R97xYZ6B4xmwEznoM4WGkegug01++cpp6k17CAhJEb4efM1idkqLA5abVe5/PxUGyyrdeFIiaB8ExjzIQW95abqQOYzGzLlnLCVPtIlc7bMYVz3+naqExOTcrxo2MGaFEfQOuU7Vtk89D2wJyRmlGcSQ0wFqWxpaKanfaho0OF9lqWxY4o7LSbUEGW6q0BBDTlkmspwGLKe1KegO8z831Mzo6bn1pjwYij1k9sPEhI3Z3vM4nJtdjSDUEAyDdS1rd9Pq7CNACL+7Mbpb0rZTVIA7BWwj0Y9y5w61w3NW82FDuRKKlUDMDKmmfFu1ZelR2tzjhTqQcAFfePUllX/aSklIm4fsj6+H9nYjt8q92zC0ax/9Tu4hJ9q6z6UY0YuiZmyctqJ5BLgZUJppkfM+CqWmtafynQqQZ71puAwcwAVneuL9TNlFWHB9UTBbB0AQZgsZhkXdQCkTYFigqzamJS2qdSENpWJh/lnKiZOe397Oc3EZ+1CRkbHZcjh47JwvyiOdw/2Cc7T+M9rFwAACAASURBVNslfcWhJd1lD0gGFpasoKI5EldiZ5lFBKH7DJPVLjk035SSoHQymtC+N2OJfmVSUUChwSH8O60+TND3EddvWQkB+3xvPtaHtABLKQQrEV3Gs6YBWCvhHox7D02V7br8zrp+6a9UzHwDAGpnI6f3VFClFgg2ieoCZLwrwAQ0Aazi3rVaNu4JXCY2RYxB+jGNpyPuva3WcfhWgCsKLsFOaAbqswW5DLPISWgbDHwjBuOAVdD7yAxgxbkbOjUYogAW9wTEwDtwNUmyak9SsrJ9X2wJY7VDxqagIAtgwqSkVo2wdmaxaHDf2fqkTFfH5fCBoyZZKZMBvKyN6zcZc2e90cwvhmZSnL96JcCVrZ4ep7uW5h27kg1Jo2HS3DPoGo1wVcCl/2Zs2InF4wDKWgZYPtardi1musitRORWUoC1FtyD5BG8aXrB5Ifb1N9nLKTtugNtUMV8ppIkjFXGM9Yp5jc8AD76ivp9qNj1PUHmwE6xlsVcndW80m49yrcaKOSNCG0H9JgDm+iOExWZTfM8jEmVu/GhvGiQh4niDrBYRbUhM4DFTVaD6B4GsAhLRquEBbnTO3If2Yawl6AggcjMU4d3GU6Chj9rWHSYzIRyd+IW2bhBiEVjqj4qU9NTxm1YLDatfQyogSGiOgotVWI74mLdunVmstQByATYScuVcavWx6Qr32vUyCHu2kmX457T9/ie6ZN5MhFb5GctFMYDQIvxoMCLvmccqHabWr0MKC4UDIfFneCVm6jPVJOa+U5aC5mUO8JbtPvQB1xxfrsAS0HMSizKSQHWWnAPQmzvLxXlgk3rzKKTdi5RUMX8AJi1cw8yDplLeF4bVLk0A/2+gzbESmpXa1AW1rVOfdO2Yjv9mVS7rlPtarde5Vut1pwY5DJ0E3nHPSNzIbIfFJ+IQYAym7SZxUk5On1wiSsw7l5m/sqKg0Vlq0F0DwNYdlhyp61rAAsmjjRcD0j4tJVy+rpzpF5rRk3YxY4kDHqpWXCzqFeB1sTkhOFmUfL5nJBjq6fcK/35pltQNUOYIAmVZxFngmWwd2riAxSM1w4vAQI+AzzNOXZ+wqzJm2naE3WNZiFgDKorkffCxK7ulrW2g/Ylt2cBsKhDd7+dJhknBVir7R5UzavfPWW91BYWEutaaRi9ihozD6n1SwWXNW2Xj6XKBOLUj5rAJDud2j2J1M54yyLyO+t5op36NJ8gXD2sVsPFfDvVtXWtjgWd2xRw+4jd2h4YnzQ4ACsI7Acn9snsYnM9TFoyBVirQXQHYAX549kNUUgPU5XFjhPweRm4btKI72kk3JnrzzNtVv0wJbf7vFQGWru5/WzSeHWxalyGJhVFPif9g/0y3Lu+xbMjhYlargijTvPcUc/FJLso84aAXZeGsVzZVhafPkl7jk1072TanLTti7tORW5NqoZcbkUUruPapMeTgCu9Jo6XE3dvW7ahk4EXSQCWWtZWC/xqOpxdg72ytS9ZhgAVUSSliR10oe4/+FTMh1iskgo2ArLQtiNAiaAp1hSNxFvrpHbGofL++H/WgzQBUHHjeSWP40K+ZWbRiM6e0V3qKN8qyXPZ0ZlcF+cy9OUQaxvYEPRUuk2KsflqE0ukKZkCrE6RyaMejF2gamWk6YCsrkkbRs/90XIql7pkY9+2lnK6LdbKOZqlPq69fNQMtjSWJEDNbGNCcBmZVBr1hkloOjc3b26LbtaW4VNlqHfEWEf27dtnFm8mU1fVOK6dceCKnWwn3H8+7bL1sO6JAMsGJkEuQp8+6MQ5acAV7WjXTUgdyt/pJKBJArDUorMS3LCgdwmxnbCWB23Z4MW70k0s/acRrlgEIK/r969iylERxj7jSlPOcO5QzwZZ17uplWUjqQ6cz/2yPEcV21WDLc08nGV72qnLTnlzavfK8a1826ycXzvKMMxlmCQKnrmif6CvbXBl5q6sXIS62/DtnKzO4+M2IMVxq2VVv089yg+IsiAxCBgQ7Or4f7V2mUWnuCBDvetMJB+TVNhOTRXk4yYwwFkWyunw2CDBT4xPyPTUjOmKHRt2yuYNWwyIwxrAAuEj3eDTj5xjOAuNw9LI1X0vyfw8V3D0dwaWporK/IYBFWKOZ/dIxM5MPX1fPHjrJjk6Mye7R8dloloXpCcQBKRUGyIztWbdFbSPlmZGabUKXaSowu7WTatin99oiOQbdelxUq8k6cekYqNBdXea8J4EYMHbVPdGkn7I4lwltl+0acS89zDpDxUABUTZ3CzlVGl+1CzapHVo6iv0ATcP7DDp2lSpnfenc1uW98yqLtsNGqbNmNW9OlmPSjAwX7iq/p28b5q6GYuqucj1QcKkNm84jtSuGQOOTO+XybnRNE1ack1mAGs1rFc8yWoDLAVXajkKeyPaTk39AFjS1Dkqugf40v+PerNKGA1Tg9eB1q7L0ACexqJM1o/J9My01GZzMlBuCnHiFqSQr5CJOI1Qm/uMrZQX+Zo0KvMiuYZIIye5+ZI0ijURflag2ACLBchWtu7k7QFVhMsTqaPAp937XbhpnZTyObnywNF2q8r8+v5CziQV5jfgi99RpV1XobrlOuW68QVYGnwQtgizwHUqOkv5NBt7umTXyOAy3qitVWXzWug7vnHVoMp8MJzggGK5pgCuVB9QyffKv1mLIMvWvLonE9tXUoIhqzGkVBU7FR0WVzYOfOvQWRjXWBd1HQ66t1IJphfH5ej0gUyalwnAWi3r1WoCLD4oNYn7cAPgiiGhb5uMeaEKlgBemCaZdH3CpJnwjIpsKTjjvY4On7bFjSQln450b5Lbdt9hTicnGPe3U+nE7Q6i7rMsn1ihLo2eecnNdonULAtKsS6NUlWEnw6VlXYRGlC1UJPRavYAcudQv5w52Cff2ZvNhNGhLm9VC8gaKuRlqJiTcm4p4MrCVajcjU645nwBlpKgw9oA+XxDqZA5yFJwBeDGNWhvwDQHoO0C5KXQVh+Cervjwia4Iw8z2NOM5HXBsEboad7Wdu+b1fV2Mud2Mm5k1Z6k9QCs9s0vGiv3cLGwohIMSdsadj5rrF0YI3v27DH84CjtRr0G8FXPV41rMKuSCcBaLevVSgAsgIz+aIi87qSVg+CTnysIYOlLtOUYkgroAbCYBKPchlmArFxeZGhwWK6//nrjjmWh2rx5swF4GlVIv/C3pCUxX6FUlUbPSeXcpPeLO98muTPZnFVZCmJxY7AgIK7bTsFVAxcGy1VQ4d6I+Nnuuzh3HfUwWdakWWdfV1lG+vvl9uNjMr3QFJP1KbQtqtjuRZ/60pwD2NpSKiyxbLXrKuyk9pQvwIpyDwKCDi5UM5cGYYztniU6Lyf33dBciLAMKTnYtlbxHavwZxwdIc17Dbpmqn7MZLfo7x6WjX1bzSlh0hrqNaDtK5UGKeo5bc2rpPN3Vv3XTj3KtYJvuqNr7RDZkzyTLUmjEdVHjhwx45vNOwA4qhhDR09Z7hzd09J+THL/sHPbBlgIePblT+oGZdGoJHVk4SLUaD1ejIa9629NV6O/VW/IB1TZz+GTHFrlHuLcjW7/2JawsL4DZE3+6Iplh/MDA1K69znL/j5/1U+X/M3oLg0Nyuj6dcYSx4TMJKyASnM6+WiL2BWrzzyJ/o4BVx4WrOoXvyXVS78t9Rt3S2NiSsqveYGU/scLYofX3plhWWw0rWa25gvu0pnGuEmaS0m7sWARZVJjIXULYGpzuWB2kVm4ibKMVqvedZfU7rx7SZML27dKcdu2wD5lUV+AgOUU0mvUSOJaqxtwGQYw9TIsWVi0tpeb+mztugr5FqkjjaxK1ODxAVhx+VNJWbOpXDRjIIuigA2rGClNiBhkvjh48KAhqNs5TzvtAox6HqRqioWCbBvaaU5bZtF2Ll4rIEvdSpplI+sxlcUYiKpD+XhrnWsV9QxBY8F2I2/ZssUYIMJEdLMktS9bm9shuaPu3ZcbNirfq1XU3E6UQFSx9YJsixR/Z5LhR+UR2Dmx8Pu46nyfWy1NnM/EFrbzom0akZdUoM4VYnPb9uvek4mM7WPb77p12WPcue3MZX8rXPgA6fnnj5i+IUSbAhcL16AmhE5CeE8Drrin4Wd58LEW3/NJWXj3J1vP4QuwgoRGCR2H9G8Xxn1/fl2iNEzKcVBQUbr5Zun56leF3/CRTvvy532HlPd5untLOp7cGxx83JNk8Yablvy5/8UvkKG3/mVzUTwBQPWEcq7iJY8CCIDIj3tCSf1BoAugdUo5LxvKxSU5O7074sSJGlGYhWXXvrcPwIoTF6UvKFmAa1t1e0d3UXLVRbMxstO2aF9E5f5L2r9pzsdCzjiF3O6bWkatFp3WN4t6HlvzCr2kelWkJ9cMvFrrBWoCFvRO5RJciecPAldYEeFdcQydRizGZt04IWWkPGjznRUKZg3LitTuPnNbFixbDG4lOjPoHsoPsAEWQMNWvVZABWACSKnyNaZdOnilIxDZQQPsovhWTDaaYiJJ37pRFfa1CrCK25sWh+qdd5nfm7/zjSVWLBZRFlNK14MfJGrNUoBlrq1WDciiD0dGRswgZles5tgoMqEO9tSq7/mGNHrnmiT4iJIGYM3WSoLQqBZNlXO8dtJyk5O8SZJs+qEx3xJgjXtPOqFhvdGy7vnPl/LPrmn9OwjsxtUbd1y/kXa4IfWJCbn73PstuxVjactVP2pOYAFisGmzKAC0Jmp1GavWDPCyC7r6Q7WabO/vltKJrANxfeAe10kXi0NWxQdgsXlifsIK3KmifBrq35BrSH6u6UoDRDGn8I2uprXKfW5XPDKJovxKpOcKe082sR0hSrg75LwdLGwU5oi1XADfgKvVSgWWRd+EWa4IvGKdB/yyNvHbJcAzF6r1cbY2JYcnm2th1qUtgMUgguCey+XNQlPMdUl3rndFB5fuIFjw1dVna0gpqApyQSlhEqDjowTbbufz0nVCB4CQaoa/YdFyrWUq0hcWQh3VFnfC0nMVYAGayvc+VyY/3rTurP/Eh6XncY9pVTl96Zfk+GveaP7d//FLZPLFrzX/bwMs/s1kDbCFj6XJn/m3jxWrbT2irkVpdEVzipYBrLe8UkovfEbka3STPZ/TWxZ4T5qYG5c4qTw0eTgaZl25vthcl7ho9s2dbC9yCewc63/83BaApWGdAFhZpIuxx0TvM/9Qpv/9S61+HLryG9K3416tf6tQZFYJ4LFm4VJlUbBLoVaXU4o52dTbbcRwkxS1JLUDOt37+QAsgB1zUZrvOu751PV8bGFR1jWq0j0/a+Y1jbJiB89zr7a1yn0OOzIxjVVxtUCWEtvJ13rn2K0mjcpqZDOJGxf2ccbI3rlmcu/VVmVP0m733CBwZYuJYpllTVIOodJvbM0s/p/NDpbH6YWJdpoTem1bACuo1k6npdF70jGaaJm/MVEqTypJT6m2VJY72bD7u5O5LnxMugAsmxPBpOMj2RB2L3U12nwVG2B1P/giGb/kvebywde+WgZe+6pWVWNv/bsW+Or5wj/J7P/7ykCAxR9ZKOauvFoq9br0HzgkUzmRxs4zpf8B95OBU04JfRU879gPfij5s3dJ7oSWWWP/Aan+4IfSmJyU4qMeaY6FlnxDqtdfJfWrrzWn5M/dKfmL7ie5gZPEcxdgdX/hfVK46AJzfu27V0j9xj2S27ZZCo/93dZ1rgbW+X1dUv/e92X6+l+a63p27DRWPeUdkUuSnJdDhU2tjQXWHqyAavmbfOAD5eCGTVLb2iTvohmlWehttxtcOKyJUQUe1Oy3vyeNiWY6JdrCT1jh/Mb4pAw88P5mYT3+05/J5De+JXCnep/xh96fyvHXvrEFqgDkR1/0sta1w5e8XXJPf7RR+ScAAFch4EqpA9oG5frRN7Pf+V5oGzimrkjaqf0N0Lp9rhnpZJd1P/uZnP47Fwh8QordR2wcgjiGhrc4Ni6zt98uEz//pelPzuO9Bp3v01FxACtLPpzdHuVZHZqalkp1UfqrTY6gFhYa5hPAFm7uxcacVE+ko2GDvJrFdrG1s+laaZBlR1YS0j8xO7pkDljNPg27N5bN205s8taSKnvSvgrj39liohs3blzG1XTXRBU+PjSVPhVOXNszB1jccCC/vqPJYtXkByBRfZY4DlZUR/gQ0OM6Mu54VLJZngFrloIqtcRlsbsu9RSkr7u58NguwpFL/kEOP+OPW4v0xkv/tfUI/B1wULjoflJ43MNk4W/+yRyzLViAoYUPfrQFiIKe3+bn2MdtUAGnCyA19+rXS+2aXyyppvSUJ0vX371lWdWAsPm//BsDxNyChar0mhcYwOQCrMpP/l1qV19rngfSuxbOBXwB0myABS9qy1/95TLeEdfBO6q86DkmdxqLVE++3wCsiUveZ8ApIMstsxdfLLVX/ZnsOuv0FsfG5roBJOz34F5P3QqK7WMAAkCPTTbH4jT2lr8z7aDeLV/+gtT+45ty50v/tHVpEmvZgQc/YolLefSt/6sFIAExWDpZvPOSl0pu0IArtw08m20JoyF2GwBVx177htD+ZjxR1NU6/NSnGe4aZfGT/yw7LrxAjv/Jy5dYBDmGxY3xroU28I5cPpkex+25/uMfTgy0rrvuOlPF+eefHzgdqKUmKx0uAOcd03MyNjUlA7VFGbBc5sr51KATTRGkllhtoCuxo3IJAOROgy87+i6LPlkpkBXkGqQ/CfbKS66ja1/gwPL4o83Hw3KVBcfP47aZnxIGrpQDzA0BV2HyRUHenb2jtyRO4uz7YB0BWCw05JDCnZJV0fxqqoSuSuVBHKyk99SXZpM/k9YRd76P7g5AD59xM/9fPhNuGNE53aUe6e8ekluHT2s1E0uJ8qxsHg0nwLVhYS4+/QmS3765RRS3AVb95ltk5gRAi3r2IJBlg4ruP3uZLHz/B0J9QaVy6b8usWRVv/YNmfvLt4beEosUQMosui7J/S2vbIFFtwKsWN0f+9+GfwUPq3D33bL+aX8o+RMgjj6i7sWrft66tOdjfy99j39iS64hDADZ99py9Y8MEALE1u66uwVagh4IQKLWKduqyLn83b7etX7Zbel56INl6zv/XvY85JGt28SBObs9NiePvwOKbIsWlqOtN14rpDhhUYYqQLHbwP2G3/pXrTGnz6CAEqvTocc+uQVM6e/Ctq1LwJLtysZqs3/7yUCMqT/9U+m7/HKRE4DL7U+bZ4j1DStZVOGZNn3366ERknHfu3tcXZL83aYKJK2H8wFWeydn5MjklGyoL0jvCaV91cZTfTyd1zR6SlXSl7UtV2nlGNVky5zTydyynRLm1M13p6L5lFZCX+Ma3Hv8FuM5KeZKJrqYjQVuwrVS1CUIwLIjotdK+5K0IwxcYfk8duyYqconit0FWeOzxzITFnWfpyMAy74JA46Evfo7nyu2+CvwtijkvrMT+dYaTY2jUq5Heop9UulpCmpiBWKnw48KdmYBsMxk0ttruAqd4Eb4aqPg9ty+fbt59tQEcOcNoy2jiZKnT3146+gZh/bJbZt2tP7NAsmiwkJ34KJHmL8TdUfRSDyXgzX7wpcaYFR8ypNEHv4wmTxwQLq+/5+Su+InrXpd8MYBN0IRF2Hx/3mkSH+fAKBsy1TXm14npec8y9SH1Wz6cU9u1Y3lqfyWV0pu2xZZ/MSlxu3X9a7/aYAhxQVY/A0rVfFxvyu1q35lrFlaqKvym8taAGvozX9hovsoPMOm73xdqv1lOfaa1wvyD1rX8Lf/vbU4KTDlGG7XQy97uYyPjkn5Zz+TQeo779yWhSooStP9OBVg2e+Ec7CeAVzdv9sAxAV7A09+okx8/bLWLfqf9ARZ97EPLUmB4t5f/421B4CnfQGp3a1/w3e+Krlzz1xi9XDPwdJlAxv+TZspNmDT/mY82n93QaTbh3USDD/20dI9PGTcmbYVUfuMe2GdBeAC+tY999nSc8bpcuzqn5pnsq8Zefc/JHKjhvWfnQBYz0lC5LblLu4enzTAakRqMnSC4A94wzpm5ysFAGgCeiz9FPiCKjHitlXdubh37ZJWiiSsL8x3k8+biEHm2zg5hqh6wo5p6hSljaSpI+wamy8Gd2dmYcoEvJSkbKzZGBcguStHM8t7J61LXYIE1WC18tHQS3qPlTpfOVSu9hlub1VqB1y7YqNh7bPlNTjn8NTdmaTGce/XcYDVzgsgZPfUkV0mRx8oNShxppqZk0xYQW3SDg/Tykj7HElENJkYNm3alHkWdo3umjz1oa3HuM/UMbnloofL/PU3mL/pYs4CqPwaLDrwlMIAFi49wJFypYgqrI2PS88fLCWSu64od2HsvfI/Wzys+Xe8SxY/e1KqoPyKl0j55S8xbXSP9XzqQ5J/5L1bzwTAwhKlxQVYuA8BZBRchDP3eeKS19q798cGYC3sOywbH/PY1jHbCnf0C/8is6/7X61jCkx10dYDG/ftETSNtIzsvkVImKr8HhZzCu4qjeYEWNi8qMozn2YsKDbI4Bq9J/9vu+7sdgZZ07g3wI/79W3eLMPPeZYXkFeXMfdTy5c9Tvi7y+Pjb3FtyA8OmOd1gaL9HK5L0X52dxwd+unV0tfbK2cPVQwg1CCOoPZxjPvo/IFF/PCb/zrymrg5gLYyDmx3pG3xsK+PcomhTYRW2EK9GUnZk2tIdXZW5mempVA/CaxYUGwFca1fs0PYenpsZjUNTdxzcBygAKcuazehbT3wlWPwaa97TidAls0Xm5+fk7sm9xi3oHpqiDS2/52m3Vlco1armXpDunK5NaPKTvALQD7pmFKrZFDqN03VBgDDNZikqEXMSDVZgQpJ6og7d00DLBJ9burbYXRbworuDrPgK7ET5KddvSC7rUmIm6SfYdfp406Me7HuccjYR7c3Cd6U+04fl9se/wcydcV/mX/rArnEtfStf5bSf/5SJv7h/eYc14Ll3oPdKOq5fY9pSjxoiQNYfb856XZb+NBHDbdLiw2wZh73B1Lfv98cAtThPmwMNJNQB5U4mQbbosf1ACw0sLBcYcHSYlsyJq/8oYw980WtYwpMXYA1+5lPydgDHtg6D7J8UELkIPDiPosNolyLYND1fBPT7/2AHP77k7wj2ypk3mWh0MrLFbepsIFMmPUsiKDvAiy3DfqcLoiy+3sZcLXcpi7AOnDjDZKv14W+nn3fB5bw1YIAoN5fJRvueuvfydi73tPq/qhr3HfkRllueO+7Wqm0gsYm4MKWasBKdWihZvTAKqTBKuSkm4CR2RljVbcFQbGiACCCVNZ59xzjGo2cttPQhH4s1gHAFTzaTugbqgUorQaeT/v1nCxBls0X01yDcA6x+OGVQfsKL8xqW640i8PB+Zr0F5uixatd6KOpxqjpK4pvpKVKDnGN/Q3o82gGEZ+o9bA+sF33KrWRZX+taYA1UtkolcKg0YsKK1kCLPPyBwdNjq4sREaZFJVcGvfSeI4dO3Zkbr2y72svSACsQ297hxz63+8wpygR2Oan9O/7iXS94zNy9ANNN04cwOKcyVt2S+4Pmy49LafsvWVJRIe7MPoALNyG0w95VKtOJcB3AmANvP3t0vvpz7TuZXOh3AVfAUeQThSk9unnPde4Bs+ulAOHgA2elMtkn+jW63KnbIDF9Ttvv9ks7Pa7NePaiRQ17/MEyGIHFxYe71qqbC6T3Xbqs61L/NsFWGGAxbU2+fQ39QcBLP5+TikvjQ992BtgaX7CfS95hYx97t9a3e8LsFyASAVYB7d/5AORn732OXpEWBuQ7cCNw7zBMXtRUc4Su/mowk6e96/afknBFQAB8dxOgCvtZ9q/UuKgWYAsG1y5c7rq43WSrxa3duhxzTXJv3Us+V7bqfMAoViu7OLDUwP4YImFXqMubrsOFRPlbwSI2e7xpM9iu32JCIWTlVXJ7T16i1E9DPPNZ3WjNPVs7N8mpUZ3YAdrfVkDLF4qiJgJrt2SRNMFxVkGSSesV/oc9oJ05re/Lgt797WiynTh1gUbQveGa74tM8/8s5aVKwxgAX7gTi1+7euBZPWhm361JIt5GoCFOxLOlxa1bDV650UKwUmS01qwXPFPwOfCDTcGRp3Zi7ANduyxU7zoQTLyulcHyim4feFa+1xAhxWId4VUQ1CkIsCZzcH+v32blzXGdtkEjVcb/EQR6XleV0/NF2C5/ebb32EA69RCTno+8hEvgEX/zn7pKzLzre8a97ZdfABWELjSOgBZm9//HkNv0A0b8xUgCcCkZPefTcwZAvKWUnPeSQOs9J7Ku2IBSgquWPiwXHVCJNMGKUnmxXbnYK5nAWVOT+OZUKV76gmyugEeFmV+1YntCq6whJ5TKRsL6GoWxh5BL3CAg0qYRh7zkYLiMEMH342mZuPdqgU67fPafKysXYW548ePL5HDxsxZb1QFl9Jqg65TBk+X6lxTed0tKmXAbyasLFyE3EO1atIAHQh3tMdEmFiionEvHlBHvqQsQpWj7mUvSJv/43PSWx6QWx/fJI2zaK+/9DNy4NwHmoUbiYYdl31JjjzleaEAC2C18I5LDLDSAghbJrfw858sSQK9VgFW/rarDAfLBVhRfWovwvQbYCEs/N8mWgeBXv4WB7DixtKuY/vNhsQX3FCfDbKUt6N8R9tKxRhBP00L3ClbcNSVQ/BtQxgwDXpWu7/DANa2vEjfRz8aCbCwzAEelf9WGByU8qk7ZPbXv2ndNg5gRYErrcTtE51jlOTNvHXb+JSMjo7JxkKj5Qr0tVjZfaTkcY2gY4EjctCnuHINPtf4nmODFN+AH9+6fc7T8W3np/O5zgaFnB9kdWO9zJn/Vle5HSso8iVrAVzB95usHzcAP6iE8fs01RvrPeAqiHNNfUQMsmnhG4F3lUVCcnuMZukqXAawtENAnmQ4X61SLJRl6+DpIvUmEtd0N9oezR+oOQazAljUr6J8TAa+Rf3ynM+HqSl5fK5fCesV7Vgij/CF98n2xz1Vdg81oxYp2+7a52SEOQAAIABJREFULXdtO8v8f/drXyw7//bvZfdjnhSYKgdwpVGEnA/Zvfu9/2jciFP3Ock9Mu/upz82AEtFT+9pAMt2WcW9T0DWnR/+hDS+9BUj9eAWt66kFizXRahRtExGNpfKF9zQvqal44is69ss/V1DhrvDBDe/d28rojTuuTnu8sN82+ACLN/+DgNYI42GbPzEx0IBlguMAEHb3vl2Gfvox1suc54nDGCxEMx88cty6M9e49Mty3S4dI5gp45+34EDB+Tu8WkZ7i5Jb3eXIa7HuQKDbsw16u4Nk2QIui5tOiOfh7fd0J3eQEa1JynIsoVEqXelrW4+fcs5qt5/ZLG2JsBVkEvQfhY3E4ZZOxD97ekx66YbJej2gy3JEKV35dt/9nm2qzCrqMJQgMWkO1o7kKadqa8harC3a0AGu9dJudBlLFdYhTQJc1C6m6xdhDReRfqSqLunBXiY9CG3JyHDp+1ge0FCob380Atl9gkvlIXf3GiqPP3gXrl986nm/zd++sMy8uSLZfdjf79lkbJdhET6EdWnpfvv3tqUa2Cn5wCs3NU/auWE4ngagBXKwSInYSF4p5TURSi3XS0H5vql/wMflL4PnOTPuK6vuP6/eWbBqI13X3659H3ggy0xTK5zLRpxAMvtL3XTMSlpXju+E8CVvePzBTfUb4fv93cPy/rezWZHfvhfPu0NIrRPVOeLf/u2wT3Pt7/TAixbTkNBId/89Ps+EAqw2ODBC2ER4P93P/gRS6xdUWMiSFPLzkNqFpXFulR7euWM9c3EtEGFuY42cH/AiuZU1UUKV4nKu7iCokH1dSpSUO9lR1B2Qo4h7jt0j/uALPu70utXw+rm82y4A3fPLhpdtLVguaLNYQArTBtTgzKUd6jBHEHPzzGiBn3z3fr0oX2OLR9SrS/KnaN7THRh0jJfLwop18x36boI7crsBLdJb5LkfKxVA11DMtizTuq1hiG2MYH4FHXpMUklsTjF1U2GbV8tqnZ2ZhDb2eV1ShjPfk57Qdpw6Wdl/kFnysxr/7al67Tzyh+2xCjPuupHMrZhvRx/1vMCARbK6yiqa0GRHQBGcQHWwo++awCWapSkAVjUC8ldNbJMFOEXPyeN/qbGT1BJCrDm9/xcji/0GII7RHctca4i996/mJwXTei8cW5Gup7y1JYryrVA+QAsGxBwr9MO3GE4bSwGYcDcF9zAIWFStEtvaVA29J0idz77/2tpZ7kSEnr+3FVXLxEDtd2gvm2wdbao17e/wwBWV60mp3/yE4EWLFc01X4fc+//sBx5+ztbXTH8+tfIxje/0eQrs1NOAWTnjhyVO550cag7WCsBXGGRU3kO5ii+dTaOmroDYMTi8dsjk3KvDf2BY1ldhtybH3WL8P+aR5Vz4BnFWa9IZ0bUm61JGDcfpjneytWXINgnzX2SXKMgC3DqBk+5+eqody2Dq+unF06k3SoFRign6Zcsz3X11rBaEQTgulFVTgRKg8/arVGDWboG3ee2LZejM4fl+Mxh766pNvJyZL5X+oqI/y5IPteIBlhYsML8qN53jTgRGQZ2zLglACksFkFWqrh7sXBnbQHCfM9HGPfik+hcuc9BuzvR9rD+shckdcPYi9umv3hTawcPl2f//v3GDaicKtuCZf+d+9kAyz029q2vGn0v1SlJC7BIj2PzvXq+9mnJX3BSnb5x10GRgb5WXsG0AAvXnq2DFSSWiisQgrSbJLt87rly7fbTW68AgT87obMtrslJPgDL1cEiOm3o2X+0xCUIpwiwoPn4Ri+5RKYuOWmF63nNS2Td696wZJIL221CdC7lu42ivxK/3XbrA7pRhvZ5vgDL1cHy7e8wgEUS6DM+8VGZek8zxZMN2tygAQVYBkBd+yu544kXt67he9j05je1/q2J2QE0Jo9ZDOfOBlfMI2zYdD5RcEUEFHPNodEJGZ2ekU29zZ2vWwBhgAPd9NFefrCo2WlBaBeJa4/NHApM/4G2FQTjThZNLk3bVkKOIemzuIrgSqx206usZbfgTTNNAwSWq1Xmsy/rfjDDWO2Q+XuQlppaCdWd7bPm21GD5NbEktupYifxRqk/zopVb+RkrNoj1Xpe1penDbDSEmnBilL+TftwWKt6y/0y1LPeaIYArOi8KNNg3L06AVKYHIjqi4s8SWs5Y4LFekVJ4oqM64uo40EAy15wFGCRWqXr4x9qJqAOAVhhgqCGm/X0Z7f0qszzvfkNMtA/INue/Udm550WYLnpeWwl99p3rpDFf77UqLij5k5JCrBmd/9Cxhab6Z1sJXf+jWuPhNgIfypBuj4+IbjEbAV8/n/iuc+VmYufYpI7n/7ra2Xuj57Tei0u0d3lHyF+qYrn/AYAuAAEQva697xTuh7ze+bY1Mf/xQhkquUHC8bYJZe0BGK5Oar85f/xIunPj5hUNmFWDr5J1LtdSw9jo+/Vf7bMsuwCFu6lRH1fgMU1LoiM62+uCQNYHNvw3vdJ8SMfafW79o0re8H7OvumX0lxaMjIkex/45tb16B+P/LsP5bCOfeS+qaNgcE2YSBLwRWWVuYQ21rCBA6oQs5zYn5RNqwbke5SQSbGxiUXEPylu+qoBV8BFyDBcEAbNRNurjtwrAf67tuZQ+KudYVEfb0AcfVmfVxBFmuPun31HgakTk+3LINZ37ud+tC5OrhQlYVGwySMX2vgKu7ZlMjOJoVvIozI7taDWjvvKouoQZ824iEwa1dEGh2A1XStLFPVsgyV5qSnsDQLAtdHAiwiCWfr4SKfcQ21j2OpAlgRuabpbtS0naSeoHM7AbCYKHATxkUT6kBJChDZubIrXSk9GHdBsonE7kI18vKXSP1Vr4gEWK5sAvVj4QIEsai4kYSya6dsuOxrZjK7e0eTSK/FRwdLz3WBXdB4IBehyRvo5iJ8zQuk9D+a6X8ortDo2G9/ZfIQUshBuOUxjw2UQrDvqYDJBQhB7WLRVUCmx133mH2d8rWChEPD6keLivyTc+/+6DKApc9OxFhYdJmGT7vgaNuH3y8jz/3jZWTfIP0vHVtJABb1kKIpSHoiqL/d8cy/52/bLT3FgvQUi7LwrnfL4rve3bp0w5+/QTb8zzeYf+970tNakbH8m+hBQKta65AvsUscJ8wFWbzn9f/+WVk4dccSyQVVXs/l8nJkdkHGZhZkuKckG/tI8TEYGEWsvBDlMAW9d/dvGlnNuIGsOzM/JX254Y5oW9n31mTLzJ1rGaS05p2+vmVJgZnPwyLYCPyab0xJQUqt9Fg+7yPLc3bPLMq8AVdryy3o84yqyB5HZHfrUutVO4KiPu2zzwFg8f1Q7GTQuAFZI/jBUoUrMAhYaV2RAIsQ1PHa4bbchACq9X1bjLUKN56dRzDpQ4ed3wmAxb18owmZTMIE0YLarKKiWIhUEDCrvoiqJ8iCxfkkfbalBU75h7fJwJ+8UO66665QC5ZZ0ByXHX9TAVASQdsJnBu9vTL4syvMhHZs132WNDMJwOJCCPaovds5C/k7Fq3Si57RAlHtACzqe6AsmLRBWGncwiKKtanvxc83FiwWWcL+w/SpNNmxcnHs+sLAGdec9s2vGnM4Y+zAJz4px//qbwNBCOdipeE3Jvpj73qnzL7bUsR3wGXYOFGV5WVj4qc/luFzzjFuKdeS4p6rqW6SACzaQx/G9ffgS18k5ZERM45uGtq05DHQANPiCq3a7j6kGMhiYOte8Q43f+nfjEXw8AuaqZm0BMlruP2nIKt2593S+6mPydz2bS26A++PCZvf9XpDbh2dlsGuoqyvQFhvmqw0gsnd0Kn1KmkQjW1JmpickFo1OVnXd06ytb24RqNQfVw/vvfI8jx1z9q8OiVZRwlM27IXvmrkWbabhM3IMZzTW75H5RWMU2SP6yO1XmH5VctS3DXtHF+s1mS6kZPTN64z1eyfnJA7J4+1XH9d+aoBVj4lEmBpDjs7EbNPpXrO+t4tMtA9Eht6maTOoHM7BbB83YTaJuVoxBH0NSVO0kmz3X6ygQILvfJ1AFcsEIY70VuRyvn3NTt6JvsjP7mqBWTsvIOtZ775Fqn9/BfmHMBV7pQtrWZCgq//9hYZPe1Umdq1U5CjYBdT/dnJ1DicrOR4/p+EzvW7m+lwKPmtpyypU//eqMyb+9ZPJGwmiXP+ovu1+FemrrsOSh1elta1bbOxbGmpXf2rJV26//xHCBEgWn5noOkuZNGlj/jJDfRL+d7nBoqG6nW/uvwKKd10s7GCbTpjh/Sfd+8WyTnsHXIPwFljYtLco/LQh8jwgy40gMbdVfMeET7lXN4jP7gu7UJ9k3tvlKo0zdZ559mD2qHuQY65oBLgFiZKquOn1c8DA6ZNtAHAoaWwfeuydga1w+3v7vucJ4OPeoQBVbbmzbSVVJx6en/3ZK5NrFCL++48ee9tW42MhJbc9LQc+97lMnvdb4R22TkguX/jh1dIaXhYGvc7P3D8BbV78fiojN55pyyub07MrpbV/EJV9k7Ny6auogw6XCsN1rEDZlQAMYn1ym6XXq85/3zdMWFj1P17EHcpay6sb1t8z1OFcNquBc5apdQfG9SklBkI2xC3V1r7iuhkIgZJBXVPKXGK7HHPsVLWKzY+uOuPzCxIuZCXoVJBtm/Z0BQEbtTEh4sV9CyRACsowiiuQ/T4tqGdUsyVAnMI+dbhe16nAJavm9BtJ0CLiTJI4l9FRVk0cQ+utWILrtE2FHPbVbUnCTS7EHYf6GHZk1va549ScE9bJ3kI7aIAK2l9KHNrSbPbVJ4C/ZSW48f9kyp5h6kru4s271Ej1jpppVBZAjY6Qd8Y1gbVm1PwQHv2zi4anopdyvW6bC/lZUN/M0FynJtCRSZ9XPhBqW2UZ6WAcGa+KvsmZ+W0wYrhWwUVTSWjVixNLtzORky/56yj4dyIu7VutVIrim21mq/OyZGpu4TfpGUb7F4fmdpM10OCQOAxrkQBUMG3Qvbl7vmqnFUpy3BxdUVNfZ5bieyaFSVt6rlOW6/Y9ByeW5S5xZqxKqNFVyo2v09baDZtCp1IgIXQaJjUfVQnk+KmUmzuCLLeNQXdt1MAi3sx6allymdg2ecEWbRWSlQ0aVvt8+2cYTwDrsK0Hwj1AjSpg8lt69at2USAlKvS6PYz0/r2hQ2wBor50PyBUfVBQr1++qRAbVKApclHs4q+SmKF9nV7KEGYfugEiZlJmTGoHAjtb+VuspjHcR4na3W5ZWaxJZdBHaVcTh68eZ3kG/XI/KZ6P4CkCfSYDZcCAahBYlegyfuDW2lHpI3OLcrR6Xk5c5gEzeEpTGwrFhsw+iCLjZi6H33Aos+3Ys8PnK/0iJWY633a557jioa6AQB6fty6pZxkLFfDhZOW+jRt8rlGXYJ6LhHJ60PAuU99K3WOgm81MqQdF4x9dK+y5l651qqRrqL09wTnioWHDVhEF2vv8d8m7sJIgEVtEGY1C7ZP7XGD1KeOpOd0EmDpDlCjCdX6kgRwKNBiYVqJlDhJ+8893xYI5BgfCgApbaGv9u7daxYhACYTftsl14jUwEpaPxEht82MtC5LC7BY2G+aPgn8fAGWHdqetSgj3+9E/WgklxJtpP78eu9u6xTIchdDJmfVyVEQw4TrYwUF7O6ebbpVKOetGzIk+L0Hj8iOfnKORudr49unPUGRxK7sAv3BZOwmnT08NSfTC1U5dSgaXNmgToFlkmTxUS9Ov2d+8yxx4DSsLpe75MNb8hlQAL/vfve7xrr9kIc8xOcSr3OCrFaG9zo9IaOLBwO/B9KzFRqlQKs9VBkyHvR3D0lfaUiK+ZIxIDA/qnSHV8M8T8JixQ9lc7koO7pP0hc8q1jR03QOM6K9GURhkuWADQyWXNVQbOeB1FqFNZngEttaFVavPR+lUXePBViqaeGjh7Ua4IqO6STAon5FsXxMTPJMNEZs8ARp3/el607Sx+SP5RAXK7yY1SjKH9F747YgB1Tasm/fPvOxoGHCTxalEaHinrR+okLIQ6glK4AFX6IrZiG3F652RGujnjkKZLEjHyxsTDzWbJDVrlCuuxgqsAJcuTtgX4BFf5BKBJDV390lZw8PyI/uPiLVel0G6nXZNRAPslzBYU2JpbIL+u5c8i1E2f1T8wbEbR/o8R6OupC0o68XdDP9nu2UXp/5zGfMqfe9733l/PPPD2wjwAeaABvDpz/96UuAbVKL2K233irvfOc7hd//+I//2Lon7fj0pz9t7m//ParTaBfX0Lbvfe97y05dZrWqN62WGrmuGnCMffhUgCdy75JNBJDVqDYt73bROqmD7xSAyfu/4YYb5Fe/+pWx5AVZa9AAfOxjH+s9BvREBVhYrbBereWiiuzqKk5rtdJntBM6t5sSZ3x6Xo4tVKWQy8mGnrJUuvyBqlqVaReu5LvG9iR6DbEAqzlJLRpLllsYjIiF8kOKm1wjv2JuQbstnQZYyoWwXQG2SjEfYhyx3c7JBTKPKrZQGyH1TAAr5fO326XuKv3bkSNHUkc94ksHoDFJqf5XopEacLJxEZaXJwJPUy+pDQ7Nn7Sspd0xuhasOB6XzbfqtLBhEMhigYFTUsilm8A1VVU7Vjd3MVS3WBi/y+bR+LxrBRe/OHRMjs6dtC6i+H5WpStywsUdpnkeeT+2NYt5AXegm2wWq9X4fFW29nUnmsxtmQOeK0oywOe53XP0e1Y+1mMe8xhzyvOe9zx57nOfG1jl61//ernuuuvkAQ94gHzkIx9pyS8owT3JmKUe6nOBFKALwER5wxve4AVGbFBmAyxd6O13EuTCBFCRTsjmHSqJvavYbUDW3Oy8AU0aJUn7eF53XNptCepEwCvAMUkhcfO+uUXZSrTpGncLJlVk9+kHwDDrJNYwFaj2uc4+Z2x2QQ5NzZtvcHOl3OJWJa3HdonvH79dSAbtW7wAFpVV8/PSKNSkq9At5WK3MAgBWJhcNWdgEreZbwN9zus0wNIJ2gZGmpySiYafOHO5aoBwbtzOL0hheyUUmIP62tYD4RlRd48Dk0H1YLVjt6k8rCDiss+7XnJOsSZEE2ZRDs/3ycSJ/FHUx8TGT9Li8iaiAJaSKLPiW/m01QVZffl1BsC3U/Q5koKsoHB5FrAozhPtTAKw1D2GtXlmbt5YsyAMa8nX67KjmJeNfcF9wL14LhIyq2stiGdFfbge7pyYlaFK2eyU41yQbp+zadPn454mgsmxvLTznrhWrej08yMe8QhTXRjA4v4Aol/+8pcGYL3//e9fohFli3XGvTPuEwawmBc++MEPGhfhy1/+cq9HdAGW7WLXCjQdThhQh7S+0JiVcq7H6FqhDceGVt8BczbgynZTBzWO9h882IxWhgrxT//0T3LmmWe2noU+598+BYvr3jm4g2KsVmtZSFS/X56LNS2t6zmoX+BescFgbU+S+Bx+1bHpORlbqMlAdynVd+i2RzeR/B1wBcjyLUsAFoOUj4aO4zcV69/oPAYqP5pkNMsO9W1w0HmY8XW31049UddyDzvyCOCh/ndQNj+GDFetmknI7hvdmeokBDiL8lFjwZprTC8Ree1kxvuo59ZQb+W8pOVj8ewsUvQZJvO1xsPaOzMsi42T0TlpCaU2b4J+DQNYaUFJFuMbkDVZPyZ9+eHMLKNJn8e26PJM6hKL26QxDl2LUVSf6DizI3bdd8T162s1E+FngyK+YTZVtFXdP0E8K3UHNnI52Umy5kY9cVCI7W4dm57GfGXmFHbPuoHLIuuFSm3QhxdeeGEowFKr4ktf+lL5xS9+IRdccIFx77mFdtPHCmaiXENhACvNmLYB1g9/+MNWP+lY8slvp56CnORM9oIsypVXXilvectb5KyzzpKPfexjidTgdXO2o7skm8urQw3x7QNd0xiTbk5H3zrCzktDbgdYId47Mbe4TGMubXuwclYbi4art35gUyvoJokVKzc7O9vgI1FgpRE6CqY0DDptI1fiOuU/dFK0U83rTCTKwbKjJJm4ILgqyZXz2DVzLn+z/f8MTiawONciLxglfbgBcGRWWndF352N4PlbGj4W/XH33XebCYfEz/xkUbLgYaF9defs4JLm+HCngtpvL95wr4I0a5KCkSz6aSXq8LXI2eHPtIux4cvhSsK/4pvVdFfuwo8rF9FGJcDTjv5Gw1gNuspFs0HCrc14pZ4g3qA9qZ82MiAbRwYNEOP5AHRxYNF+J/qNcb8bj47JaLVmxg7zCkCL51DLHXNzUv6nfS8Fc0EAS8PrlWivACvKzaWbr1tuucVIYLCBCipRAIv+gpuFpSds88X1ag1SIMN9fv7zk7p6tluV+qg3yoKUNdfVBn7XXHNNK0DD7g/ahNWLZ2X8Aayu/e1uw9V8+Ln3CuVs8vw2V04tZ2H8uU588zaRPekY920P6yqueF9yOxarI7OLsrm3S4ZCogHj7q1gqiaLAuCerU+2giBwIw92rW+NyyRWrNzc3FxDLVKd1LSJe8B2jq8EwFI3oQLOMG0oO8ScSZ2+5VrO1wlXARZ16e6YCbNdYmA7fRh3rcuTSaOPZZThZ2cNbyWtX91tZxY8LJd/VSnk5bze4LDduH6yAVYQUV5Tn/DuV0rGJK7NWR5XThl1Bkk4BIX4M1H7jn1fgKXfq82bdJ8TNwwgCzCjBZfhpnpN8rOTRkmM+2lghv0NK79jpFKWHRuGpVxqav4xh0YBu7C+ZjHhXmppo22ue0g3ayq4qhISSYCc3p85yHUR2nxAzgOs4LKDwB0GsAAxH/rQh4z7TwsA6xWveMWyiMAwgBVn2fryl78sABftG+p//OMfL5/61KfMLQFYStH47W9/K5yvnC5tEyALntnTnva0Vjtf9rKXGVAHAR3ul1uUf8Y1aVyXP/jBD4z2n+1d0WflGd7y0U/KN7/6Fbnym1+T0cNNjjPt5F4uKV75cp/97GeNO5I+p+1akrQx7feu/Db6Osk3m/R+cHVZD1knojwdaFfhku8rF2RTb3dilzztQnpjrj61JKIUQAX9CYNGQQotK7/Nt4TsDuk9rnhzsOIqWs3jKwGweD7NaO+z21YTKhOuzdGiHtqrf2Mh4P/V3RgUNbWafWvfW4n9/C0NH4sPB5cLC9D27duzeawMeFgu/6odEz0LNjtSynCxIGdVlpLHldMWtfBn0zGrV4vt7rLzugEibP6UD9/KfQpf/pVuYujnOPB2cKFmCMWNRl3mp6dlbmpSSvWGDJZLsm3dOhnu7ZaB/j4DgI4cH5eDM/NSKRVlx7oBqfT0mAXUTVzLe+bb93GfqBs+iUVAicVcmzYfqi7af/7nfy5PetKTlkhMqCK7EtCDABYLPCCEdnOcnz179gjWJYpLWE8DsABLgAkKEg643hAuxm0JH5TyX//1Xy3enoIi/q7WMLVk8be/+Zu/aQE/6qV+wA7AxS3aP/Y1cV9VEDdM6SQHxifkyl9cK+9885tMNQ/+vUfLVZd/39wf/pkNUmmPbQnUtgC8AI9qlbOfzTdAIO4Zgo53gsge1g7lO4ZFD2I5PjQ9J1MLNdnR320szlEFSkTN/Ae3bUEq+aFWxHS1MS+LsmDyS8ZF7duW98n5MTk8GS9d9H8BVoLRxoeCC8CX5M3kx0sBUNgLg1sH5/CjQIvja9GiFaSPxSTny8VjYhwbGzMuD8K+XSHJBK/i5KmFuhg3YRsF/St0sLSkdQ9y/fXTCzJTa5KoXaK8uoHWejqRNrqydanLsbLrVFK/73ek1yblX/G9qmUj7pn2T83IjYeOSL3WBMel7m6pDCIymBdj1SqX5Yz1Q3JwfEpO6e+RSk93S4Q0yIKklkof0MT8wPeflOJAf+jCx7V/8id/ImeccUagNSbo+XXRJjoQErsWO3uAAoYggKVgxj2m1wAC+H+1QiQFWFjJsTLRh1h1nvWsZ5nn5bkBWLgvKXYUIeDuJz/5iSHuK0Dh+re+9a0GwAC6PvzhD5vrACfUT+FvNhHdPvaVr3zFmzMaFN14rFqXTYMDslCry0+vulL++o1NaxntAxSpi8/uHxcs6btyLXE8G5Y5fodZ4uLGftRxlU/hnKAIynbqDrqWTYkGDCBK7ZbJ2QU5eCJJOrk83QJgIuKevJGkCbM1PI09KleUSm4wddS0bcWyk0CH9cP/BVgJRggTNhamNCb5uNu4HK4gFfi4OlbiuLtwskj6gizAFRYsgAa7ExaWLEpjYCZ1Na7+VTvuQRphp8lxLWEq90E/xFlVUj/QGrowCGTx7fiAjqDH8HUP6rVqGYpKi8N3hkWac+bqDdk7X5WuwSEpdS2NKtzV3yOnDQ8aaxE/mqYnqrt9XYVM2rb7MekrpO0syHCgKL4LrS7ar3vd62TXrl2t27IBUL0orCX8uCAK8POc5zwnEJzYi/6b3vQmefSjH23OSwqw1HrFvAuIsgVYv/rVr8rb3vY2U2+QDpbbh2GyDk996lNbAM52H+q9bUDm817s+3z+sm8boVBkFrZ0lWRkaNBY91796lebqoI0v8KkM6IkNcKArk9748YvgFZlLtqtz+d6lWcI4j0enZmXqcWabO3tkmIxZ8CTgigbTI0UtgqSGwCqfK4oJSkbQJUFh9m2Yo3OHJbjM8vlq+zn/G8BsOB1YBVh4epk6STA0naziKgEBH/LOkw7i/5RfovW5QuymHixYgEuVN8kCyvWZO2oFLsK0h2wo4l73uOLFTm+cFIIcmtXQ7Z0lROLbnIfWwMriODOQqrcq7h2/Xc47pLZWbR9XHZhz54UYFGP8opcPpgKbgIm1AKLdaDS1y+/nau2rJDalvsMVmRjX29iK1Ocq1BdmYC8NIVvigXW5uNQzxOf+EQB3IRZCQGfCnx87usCLNt1FwRwdNF/5CMfaYAQADIpwCIaD0CiGly0k/fFDyKjKk7aDsBSFyjuR1yBWvTeURphQf1mA6wPfu0yo76uQsPM69dff33LarZWAZbyiJUTuJLcbCW4Q0exxXvhW+2dmJTNg1VF5+K3AAAgAElEQVRp5KpGGFYLwAn3HpYrXH3tys7EfQ9qxfJJAp0KYGGFuPHGG43lgv9Hq4IUKOeee663pP33v//91nPwAflI4WMW1vvZJm0lYIcJeOp1cR1373vf27iuggofNfwCSJRwiXhezPE8c1yhXbQhqFAP93SfHxCjOixc9+Mf/9hEntiFa/ihHZ0oTIphHBJ1fep9VZ3eTRVit4vFgL7jOVho+YAe9KAHtdV0/PUoKRdLRXnQ752fGGS58gynVUZlsDDY0sPxbRwirHCvxrt7JV8sLeNf0Zca0MB7tXPV6T20vzmGHMA9uai1Tp8BEMOiDpBoxwKsEWvu76i+Yn6gT3WMMvbscc1umbFoW1RvPD4tUyeSvlL3lkqXnDs8kBhgqRK0JnB225mUduB+T0HgSs958pOfLH/1V38VGK3MAqbfHtYr+ohCezVKWt01fK8uwFL+Uhj5XYHGzp075XOf+5zhowGWgoRGg4AX88uLX/xi2b17t7zkJS+RF77whead6WIfZpEKGgfMO7RXie+uSxEwRbH/rpYtX2V5vW9UuxizrCHqllyLACurPIJp5y4luNv6V4CrO8Zn5JT+htSK00vAVBxvKm07oq6zBbjj0uckBlgAIxscuQ1hVxS3MwJwvOMd72hdykTw0Ic+NLYvPvrRj8ptt91mAAUfnZY4gKXXxd2AOoPACmDy0ksvDRRABCA94xnPCAVm3JM204aoAmCkH1yAoirC73nPe1ouALcenp/+e9jDHrbs+rhnjjrOcwNefMvZZ59tSKhhooOYmvmAbr755pbVgEneTTPiez/OY3IG3FB23fd02b7TPwnrdK0sB+b6W7frLSzIKd3TMlTYlNiczOSMBXVo571k8Mxdy/hXdl+yWw7iF6Dnw7PQh+gO3VOLG3GqnB61NCvI0oU8C3dpnHULwIf11E73FASstM+VSHt3rSH1fF5Gustyv3WDiQEW9dEfgGtbi0vBDEDHJ2jGHQthliv3POYUAIQdcaiRnA984APN6e9+97vlvPPOM/+vOlm0F+sX3CQsRS6QinNL2UCD9YJvHMFSjcazwYUNsN773vfKRRddZPpL2/f85z9fnv3sZy95tDiApfkNAXU2eZxKbCDFeYApirZJ3Z9YNOFf+RYiP9/7z/8i3/q3z5lLgixrN910k7zqVa9acj+7/tVyEdryC1nkEfTtM/c8pFFYJ4jc5ftUcHX6QE8smT3tPZNeZ2tDRiWBRrsyEcCCPPj1r3/dtAcgopYntdAAJAAbtnUpqPFaDxYjFnB+h6VqsK9vF2DR5ihrTxBAscERkW/3v//9DTmRv9sWNfzqYdYbuw4bGPJsLLzUAygBrHE8qB5E63ADsNu8173uZbrljjvuMEmY1XIXdX3SQaT1cw+7sFjyATJJa2i5EvhpGz9Y+1DidS0VTNjG0nP0qPmtVs80bdNreHYm0J7eLrn/w+9tLFl2ueXXt8udew7IGedsl9PPWRq5iPYVGlhatnRPykixKL354cRNQvOGvurbul3WnXeBuPwrBU9UzHgPsnxedtllpm/RJzrttNMSt2EtXGC7BQFO7mStGQ3cpMMKsvidBnCFASwluWO94t46Jl2LVVjfMcHfPrMgm4YHZHtPOTAJcFy/MyFjkXS5d7SHY2GSL2H1+oIrvR6Q9dd//dfmXqoQzzEFMK4lRRdb3iUEeOaedgAWQIM64Ygh30AJA1g24V7bF+SmiwJYtqwDczWbTwVc3NsFPq47EEsXrkPXbRj1ngFXN80syLc+/zn57hf+1ZwaBLDiJClWA2CpWGyn5RfivhOOawQhUZUzCzU5PF8VwFXSrAg+92rnHNtCH2TFgv+FeG0igIWPGiAQBogATj6WKD4OgBVgQi07b3/722Oft12A5WNdsxsBUMDSps/M5GCT3DlOm3CVAioBl0HFBlhBz8mgYudGCWujPvsTnvAEecpTntJKukobLr/8cvmP//gPc70vWI3t7JAT1BKjIMHe8bqXsKjRPlW2Z3HTHQq7Ez6iTEqxLo1KcCThL6+4QUaPjC8DWK72VSlXl1MroyYvX5q8j9ov5f4B2fKQR8g5vWXpL5xUhoeUe/rppxsLCmAAbopd4CdxDoVjGzZsyKRrVrIS3Au2bk2YFIVKmMTtlG2wFQe6ggAWiypjUDlWWJK2bdvWIqr79s1MTWTr+uHYFFdR9bmuQN0FB2mFxbUrKcCC9P7GN76xFXGo9UcBGM5hE/XKV77SbADbBVjUFwYu+HaU+A3AwnrLRu5Rj3qUaWoSgGVHMEL8ByRR4gAZLkR9RnV/Ym2zie9R7+XmmQWpNkSu+dK/yb+eSKJ9TwBYam22I0fjxl/c8ZlaUzx1olZvcRlJtEypNRpCINFAIS+byoVloqqIUVPWb9gke6fmZefQ0uwKcfcOOg5fq96ABr9gZBqY39G6aqfYSaCDhEdJucRG3Rtg2SAgzJXm22B0VyiADQAMVgg+ojg+U7sAKyn4UEsbgxDCKIueG0VogycmiSAOl885Cjqx6qgJ2e5PfXYD5J75dCl1FaW3u6mnxeLDx/ylL33JXNLu+4l6jy7A4lwNSVdeTND1LKYsJlh5MAGzGKPmnk1OwnCAdfmXm5o8rgUL1yAuQi0j5VkZKc1I2pREN+0/KNf/5ApT3amPe/KSFDk8O9Yp3h3fES4hSMh2waKHlYsSBtR9v6/VOM+NGIxLAmxzPXy0onimKCuXLYMCqMdapHwdjsHpANTrfX2BjZFQ6O6W/eOT0i8ncxhG9TFWr/1Tc7KuXJTB3makLPXg7ldrlXIYk0oz6H19QZYdUWgDYPoyKlWO3kddgVjuL7nkklZ0oS8Hy47CswEW+fpwS2IJQMhUJRfYaOo6QJQi7rokAEu5U67MQRTAcl2C+syudEPYO0f7bqbekHMqZfnXz34mkny/VixYSmRXC2o7RHasd4CpyWrdiPaiTg+IInpyQwlphKU9x3ECgvbOVU1KIDvnqwKs0uA6KRfyqZXZuSO5JskvSaobtwwXtiSmgbh12KLJrmSD5nj1BliumystsZoFGp++AgkFFrjnELuLKmEAS90SYTvmsOviFqL3ve99S6xTYVGEel7YM/j0nc1tC7Jy2c/w7Bc/o5mYtNAjw5WN0tvV5BG9+c1vNhaSKGta3DPHHVdXF2DTtsLoAvvNb37T9Bm8CRYPWxAQNzCTKcdpJy5Dm68H+KCvqBtXI6CDc/kNyGWR5O925CH3YEzx+/4PP0+G1zcT5mpRgGUfQ/PKaF9VF+XItdeYU8++9ymybkO/lHJd0p9f37peQQ/gPMqq9Ouxafnt9y4z15320EfKhaectEApeHrwgx9snoeEsBdffPESojtkXvoGV5K6CaiLBZnzcbkq14wPm7aw01eyPBYwNgSUsLb6PkvcGHCPuwA7Dlzp9Xa0kp1Kyvf+tlWLhQLgzjjgN0V3mW6yWJv0HmYZUzdZvliUnx06LsN58c4Pt3dsRjZ2l2RqsSob+k+Sx22+FZFIcamy4vohDmTZ4MrmjfDdMWfGWbC4v4INjeSjb3lXvlGEtpvNBhe2K9DWtLJdh3rvIFddEGCKAi9xnC1VdYdzxTzFNxYkPuq+Eyw1AAXAVaWQi7SUca3LN3ONCivhIkyzubGfG3AESMJSpVYqLFRYpfqLeRku5kPT/dj1aCYFABgpqigKsBZ6BuXUod62XIOjtQOB4Ir7pPVU2O23U8iNzRyVmbmmXBCRjKVc2QA4b4DFrhCxNkpSV5vdqG984xtGeVdBgAILFk+sRFElDCjpg2qUkFtHGoBlP69a15ioNbN60DOFWZ+yBFinnXGqPPNFf7DkEQFa6/o2yxc+d6lcddVVBoj8xV/8RVvRWmHvIQxgcT7v4fOf/7y5FDDBxKlh4vQNABogQSSmqjDbAIt+4of2swjqOXZbOGZz/OwITQVR1cWqjB6ZkKnxabntpjvN5VtO3Sg9J2QcDO9q0xlS7KnI3T++XKqzM4YcD0kesy7mXQpWEDXzY3Fi0g0r6F9pXWc+8EFy/9N3tE5Vqx9cmH379plJ1nUDAq7oG7hXalkANAFYVZPIvTftYUJWkKUcriCSfJJnifwInYOui5j3nZRTZKeOchOl+7TF1rLifIAVrkr6h/8PKkFJoPU8vX52oSrXHD4uCyLLXL5h7SLx8x3js3LWuuUuCHUTci3jO600g33vMJDlamHRF2yCAHWMp6BUOUHPpCAHMI/VirGGtYNoOCWeu5YeWwfLtiQFASzeHXNWkDaUgrggpfWkAEt5VTxjkOtOLXIAPJ7ZR0sMgHH99Lyc19tlwBVF2xxGkLf7gH4jytIG+Z0EWHyrjAPm6SAtOrVEqVCyjgcAFQVQpbk7sVB15XIGUAGs9Pl9vlf3nJtnxqWcqxiQBcAiwGSuMhT4DSWpf6x2cImcg31tJT/YtpuQ+lqSDSf09Nz2eQMsLlRLDf/vQ2YP6gx1CWrkoA0+AFhRcg3tAiwfK5m2Ocitp6HMbpScTf4Psj75ACyiFAEkcS7CHadvlT968cl8Wtpe0PJNP729xcVih8hiR1t9ldZ9Bm8UwOJ6nkMLYIGIINrAYoL1CXP8tddea4AGJQhg8XcmAcj8ajWCs6cWHMCJWrGCANbo0Qn55Y+vj3ycTRc+RLpH1snozTfIxN7bjLzD/8/em0BbmpX13c+599z51tgzPVR3080kU2gkESEkQRCDA0JUQgTCogERNSbOkoCw8ikKOKPgh4ahFQiCLlGZNIgK+hFAoIEe6e6qHmuuuvOZv/Xbt/6nnrvrHfZ7hlvVyK511617zn73/O7938/wf771WdcFw0QMFEmoMzFeZ1OKVXq+cG20B//vp23j2NEzjNjxZGLj8AArNnTXuMaf8yzzCGiS56HaRRs4+PiOJJCW1d7UvqSsAZ/Hi8k5uGNPudTyPNGuiA3L7K4oO7az4hLkQzrl1S9gSJv9+yxJLGP+pfuP2rFTtiOp7P73nFyzxel6pmpDQJI2DSu98v2KQVYsufKhxLIO85e+9KWBJT1rvGNvQbmos6cg9cEzMIXJHWCGB528CAEXqAgZhzzJkycz9eFq4v5m0SvEsfnEd8W4FdlG0RfaUxZ2hnceo/Z9s/WgClNSX/LoK2KApTHQ8+MCWJJaYQfrw1dRrwJOEzLKgyVAVD1S7xGhbxgwFb+P2EcBhFbbCzZhi2ZHDtpao2U7L7rELjqlXk/dQ+J8K92jRjDvrIQNFiBr2OQ9prMEPJUAVkw3wGGAVCKFw4qOeDsu2St5SVEZXcOwAKuK5C0LNOUBLD8uSPliL8AyI3dvTF9m5J4HsJC83HvnA32ngf/6X/+rQZtAEjlfyoFVtuCKABaH03vf+95QhCRWKo+6OdRQDQKwGBNSHsDyIIp8Hkh53rQ8CdbyyU1x7W1fvNOWT64G6dTi7oUQEgf7q+mdOwNfFYAIYET618/6V3bRjtOehvIM9FKlrPERwejJr91qJ26/JYBCrz6VZAnbOPqN1DYuU8A01cA9ax68HVcscUvtS9n8+++9xyBSjVEEr0Z6JP43Dl+p++J28TmgXdI9DhBuk1WiAwhMydhe/eHv1bV1+8pKw5qnJGBP2rmV2T1rnJBe3XF8zR5+wWnqjzgfYIc+jkJ65csW6MDmSYGL5R3GoRrHSuRZHeasS8LsZNmlZdEx6LBG4ortFM/lxSIkKLOkJl4V+OY3v9ke+9jHhi6kqvYAjjjGfPSjH90Su88DJkmiKNfnx/kK6RIJ8MV4xQGeZb9FnqLwOIpdicQFcCW2e56jXLy9FSuQz5gTActYRYj60xNkjxpgealV7FSCxAqm+bVuN/SD2KmxvVSV/WCQvIS2WeoeCbavED6vHrzfVjZa9k1XXjE0LQOBnNe7S/1mKVQORu6wuw/izBT30Ru7cynbf2KpL+UDhFcCWBSexQnFgcdBWQa0vNG4yN0oU5KxMiP0YQFW3gLIAjVZNlEpACvLwDwPYAF8dOCiDiuiWVDfswCW7IZiSRkSIwXYlWoz78BKfTmKABbjI3Zlbmasi/jA42Bho0XFUASwYi61KgDL90VehFIfxtxX50+v2hc/8reGWvG6b36CXX3lQ/uPCxjl8VYpI5tU2KgOPRBsumIJksCTB1je1kpG8JQX22blzUvePOCJCOiIqR5S+5K6DrxRO2srpl1ILScvHxJKxpGyAQeiVwDIcSDx7pDY4AAt3nuxSt0CC7wXrFWBjIOrDdvPCYS9Rn3CHjF/2iEir/y7l9btvJkpm5/JDz47DLFoWb843DUO6lcRSNVh/pKXvKRPnxAfwnl8V4pRB5gALHkiZVR6r3rVq+zpT3/6lvf/s5/9bCbJZpnhN+pAwJGko4A5LrLir4olUh5kCWgBprwUK46TSD59nxUeR/ZGB5vtYF90BfN8Co14dWXWHHlpVtxXtCoczNqXRwmw9A7xzsRSK/Yr7McwMPcSuLI1NurvMUTf6K0EgNXrLtrff+1Om2937CmP2pTKD5OQjjV760awnEHBFPPOfANCSUvtTfsz2aHx2TdfdF7gyWt3u3bX0eN2Xv20WUJlgEWBbG7YUQGYvHi9TG24xRPOURqUqdg0yOMCWFntzgJYbI4+TpfaVaYCTCEaxWkAW688Lq0igCWDvbx2SDXBYTRsjMMigIUE4e1vf3sYFqm65LkkCRaH5T/+4z9uG8CKvQjv3dhpxB9Uunr+mN38+dvs/v2HggpObt1VQI8AFrZc2GGRBJQkVTrvvPPsec97XlBzirxQ3oKoD1EFlqki/WaTNw+SVA3al5QNLba74uDLsxNLKa8oD6AH4M57h8rIqyA5JCURGrQe+kI5AAYvwbn95HpfPRgH7c6r6/Yjy3bN+fnSK4XtGYRYtEr/FAC6jAbDlylpF3tEajByvw6gXyEMDBIm+ALF8UUdo7rcAU4oX0Gci8ZEkiTAkgffrCGCCSvAsi9DAAsJ18t/6JW2f6MVDlIShyy0K0h5RqkiG9eaEN9cHIeTO8Nt601D1efD+FRZX6l5AU4TVsfUOxfgIGVa7SzbUnvRjjSnrX3koDU7HXvq1fvCOzloktpT87d66rK0EIno5icmzpDaCTzJ3gwDfhnuc9livz+2tmF7p6CaqNvu2ZngnMS7Ezv4DASw1OksoJUHsrwqMJbyeGb3IrqGYQFWFRVhHsDKCvY8DMBCaoXXSiz9I5DlRI3XYBMN5wEs8W2Qp6wd2njZGD2zc5VFnHewC8TFAIuyvZ0O6wAwMQ4J1nVP+he25/xd1pvsmk12zCZ6FgMsTy46N9myS2eXArj66uduDwa8ACOSQE/s1Zc1VgJYfLf/o5tEvFL1yTsQaSKfsdYlTVIeGcHHqsW4Ltokz0oZksfPyNZq0L6krIV4PvOY+1PKSsnDmuGWr7icrDXel2E2YOqVFAYAwIHsVehfPL5qjVMbfMxpltfm246u2JW75mzKhdjxeRk3XXBS+l01jzwf6Rfro6rrvcAmhz6AOZZ6ZLUnZn7nkPFevqnlVO3rOPKLFuL1v/JGm7/2kdsm3eGSoP142H5pPiiHNe3tb5HGAK4AivLaG7a+oufxdF/tHg9Z8uhvDrdawQuTdMFU1xZW1u2elTWr795rFy/MFUrXwEyihfDtACABqADFsiHzQCp4QLbatk7g9p5Zp92yXrdrsxM1s3bb6taz6YmaTXXaVuv1bMHxGWb1lzHG7pOx591jHxEJ91AAS5VhWwUAYKMVZ1QsiRE9A89khdKRNKzIEH1YgFWFvsC3V3ZV3ITY6OMAqj5vkZE7YyPVqLe7ikElos2TnUNWs1pYmIg46fv+O++2WEXojbJ9O/IcBlgEAlrMBRsgt5xUQ/g8gCW3c+KOkbyxtjcEjAEWdhKqW16EWWskRUV4RkzLWs/+6uObEqWrH3alXX3tPrutfZrGQdxXqAc/+aHPhHyI6AFVMhjPY133L5oHWDJ0l/G5ysHYH5sT+iGjd6nx9HdeXQArbu8CVUinUJPxdwywPGHpIH0p23C93RWHwqA8TmX1aG0i7UF9wjsHbxohNIaVlgEC2J/oiwCAb0+j2bYb15ohRA4pxf4qtLfdsckQyy+yDHaUEXkxCVPGoyiPPB+zwGLVssVSLdVSClADJHhglcXiX7Ud487vpVlS8+258EJ79dv+wK6d26Rd2I40KimW1Pba0/2FIc8of9z98yBr18SFNlnb1B6gnmTfhJz1qtlJs4mDgSKncczs5PqGHZzbafXpTbW8jO29gX0Mrmrdju2uWZBGAaymuh2bOzV97B0ai2FNZDReXGDloUz54tjje+3TXAJHArAo1B/uWVIoecmVTWgRXUMZwMpTVQxC05BFrJpngyVplwdQvp95Nlj+OQCRQGmW98N73/5BO3DnvVsAVuwJUcal5dvE4qC9IvpkkWQZwsbzlQWwJL3i8JC9kQcLAFNRCVAP6mVJsODLguOJz0cOsMz6cTNRwV7y0GvsnolN4kcS0iukWBg/fuHvbg7SIQEj9TPF6NwDLHklqv8qB2PfK664IgCsmKxVebJsvQTQGD/KxDie/xepavVdal9oT2piI4E/iQ1rnKou3mWVD4jj8ADEo/LR4Z3aZuXjIAvEodPTfYkYf8f9uOX4qp08Jb1CJXTt/GmVctU6lZ93TSqEQcvIe04HtN7hUZQvIM1Yl5GyxoG95amWemkbRXsHKcNzeen5l//8/7DvftpTk3icBqkz75lhpVjy7szioDtb4Ep9Fciars1ar7cnACtsmVC3XTU7Fcb6ZPdQoE1YProWLlT3TM1bZ2LSup22dTudUNRMzeySiU0S0zZ2n+unPQRnM1R9ZfMj+2CEDjoH2WckGee9SpWSy96NMxRHLl08a7cePNwblZGbGNqzVHGiZzhDyuBGQUGk86QvRUAJYJZnOzAIwKJZCg0k78Y8gCWy1Dwj/Twmdy/FUgBr3EoBWHGKARaqwzgosdoRB8MuWmgsDPrFbzZTFjftyvM4zDrYPWliFsCKb7eoyIihSLr++uvDwVPkXUi+gSRYJQDrmoXNcebm9MDXjgeplbz71I8UVnUPsKB8AGTJBkpBoJ///OcHMTL9kPpRdckwXRInzZe3A4uBXhHAkloytS+eWqNsU+J7VPzjsrtCWsIYsQ65ifNbwZIZP35YT5KulLWXzRNAyuWFdUZ5/OjwFz+UPCAPrWzYXaeIn7G9ePzizEg8q3hHBiFTLeufpNGxrU3ZcynfSyJC3ix7LknNdAjJISGW8KfUdTbyIBXGA/DeBx6wmfMusKc/45n29Cc+YSTzXbU/g0qxpBZmjWcB4bMNrjQOK511O7BRs5UOUqZaUL+eV+uGdzFIXTvHbbI7bUvHNsNbzSwsWn12NuQNqruSxFrUJZ6srElJVD1o8pKnsjKrfu85sTDV4J2s3Xj/oZ6nqq9aqM+fB7C8NKgo5qCez6NrEFDKAjLjAFgxN1UWwPK2ZXn2Z0W2UV7q9LKXX2/n7VvMJEeLAZYnxBQAAcSSyugusuaYhSe9sYBWlm1NfLB76RXlpgAs3KxhJye94AUv6BuhYqANhQNpEC/CLPAu0B5LsGYm2nb53MlQFzen3no92EahckN1x/+9oXjReyGaBvKI9kGqO8aDQxwDdw55wIOAk8/DszGYE1DK+q4IYPnyU/qSIsFifeggxUM0NbxNlf2EMpEmAZ7C5lSr9b1gFeqG8mRnUgSyJK2i3YAp2XFltUcg68jR43bjSsM6p2wuLp6uB0PgYZNsMihnVPZqZQfrsG3W89743UtHqB+wKzVJiqRrVG0aZTmyS0JSOYq5HqZtVT1My9TC7Eu3rrXO4Ooapo2DPKtA2Kvttk01NuySiS62KZlmKYEiZXU17JmYBHjpEnX70GpVJEyDtLvqM5Ii8hwgESFC7Z7DR3upumYOCw7vLE+3IhCRR88Qd6AIQJFX32dJyMYBsHyfUHuKQdxvkmKmz7M9o91FY+OlWPuuutx+4PpNI+s4CWB969P/pf2bpz91SzgXH3S6qB0pC8Ybwsuo2Nu8xAd7HPIjBWB94hOfCKzlJFRnF154YVDdQFood+9xAKxLH3qNHXAqQi/BIjyONz6nn57EM2vsEH3jKdPoduyutT39LBi6s0E87WlP6wM1XNYFsMiI1Eps2gJ2cQBoqRLJH4Mv2W3lGcZX7UvR2vBhVkbFdxXXB7CSVIz3S6Anz1MwBlmSVAGo+OHAZ93ybqSoqoIBem3CPn/khC03W6F5qcbtZe8VbWDcCDQ9CsmfN2Sm7lRpXlk78773huwKleMdHR6s4Ep2QGebqkDjLjVTCkdaWbgb+kaMRHF1DTr3o3iOdhxdX7HZ1VXb66RRAET2QIEm1hlrmf5z2cfesmoi7iAOYgrsPFWb60fmqFpW1fwxJxZ2ssk2WBx8HJ5IAgBZPqgxt3LUU3A5ZdlQlQEndURghb+zCDvHDbAgPVPqWi/EMfrfN3zAYBEHeKDOIrSBAJanlyiiqCjz7vNSrP94/XPt8qsuLQRYz37Gdwe7ISSDjDnPMweklKDZZQsnNoT3NhUCWICiZz/72eEGCweSUgrAYtwYUxIghLIohxA6qOlI2GahNtRYD6oipL20n3XLz22Tm7HhSFfOH7d6rRvGEmcB2TvBjA4AjFV28biJw4XPb189r//1/Z/+pDWXl4LXIPUjcQWce4Dlbbz4f1Z4G6kSKThuSxnAqtqXojXhD9O8eJ9layrve8DPsWPHAhCScSigivXADbaIOFRqFcpA0sI8o57id4phdv9d7/bszqV1W9y9w67ZtWg3H1+yI2sbIQTKsHbO3lYNCQWHRplNU9FYevJQxitFmjfo3PjnRFipUDleLThMf0bRtkHKOLDRtsOtTj+G4CBljOOZFCmWKBjyaDjOFXAlSoj15QdspnE07LO7ps+3HYs7txiF+3HkvYVGg/ffY4yUsY6JRXnGe9mnlDFsHlBmH7gAACAASURBVG8OUwlgeTBBIwBS/HDw6XAHhGCf4QcmRYWmTpUZygtgFQ3CVVdfaS992Uv6WUCy7/x/b7C77thvxPF70fUvsI5t3lC7p9BuXnnY5kw1F4PkTHHx6CP9ExM5z5Z5J5YBLMaIKPKMYx5TuyRYeW2lXbDq+zh9wy4WsWp7A/UPf/jDgY8IegkAVkwwWWbkTpuIPXbjjTeG5tFeBQ73EhvWEYmxYVwYf0m38pjcs1SElMmzHMYAnaO1up04fMh27LvarrrAgpE7CYB1/70PBA8/UgonlViIye/5tSAbhXQUGyh08QAtDNw9wFJflSdPWib7LDwbFRhW0j+M8mknakCAhULphPac4tZK7UveWvEBTVP5kVLXHRIm+JN0a2V89MPekhVHkLXIjZd2cehThg77QZjk8fy7fbVpy6dC4lw4P2uPOW+XrW40rNvIDrOR2j+tXy/xFsjKigVXVK4PJRR7b24XyKJ9sUG7JFpVxuRs5lWA4UavF8DVsAB61H2JTS58+aLR4HceDce5Aq5oN3QL9x29xxZrq6Ebiws77JI9V9jURDFprwI+c85m7QFBa9BbC5IqvBLxskdSRYrtl0XCPep5yivPe1mHC9CxY8c26YoTEgcd0hIAg0CVHuNwg2IhRp2SfJEvSyoVVyvD8izQkgKwnvjkx9u/e/ZTtxSb5YGX0N1g/IzqiES/UWFx21YCZKDKiiOix2WXASzyf+qzn7QP/fGHw6NZUqwsgCWQ6yUkKf2qmscbwiNlBLBA+AdwiCUFWQDL0zRQN2tCYAnCv6uuuiqodTzAiklXiV34kY98JDS9CsACFFBXbPuy+5qH275HXGEwuZMU/FOApiw8Ds8g4SRiO+lQY9GW2pseigqZo3GGWwt7FQ+wPAAiX563IrcgJFxeTUvbWHMY0OvzLL6uKn3JWxOK66eAylXXTl5+bKzYQwALYiAXv1VsghDbU3Gox1Kq2Fg9pZ3QMdyysmEb9dN2VngoPXrHnO1cXAh1DGJrtr7Rsnp9wuqTmyFxYocRQBaq3SyPL9/uWO1Jv3kGtXxMjyGbKLnop/R/0Dz+EKGMBwvIki3Q/ETN9s1OnXPgSvMRm13wuaS1WRQMeu5cAVfBUeXkkn3l2HE7b3rJIDbftWenXTh/eZ+moWjtceliTSHtlQQbMNW0jcDMzv+zEud1y2mhlGfv5JkaoUHXftlz3pyCPbMSwIoLBzjokC+reNzfB2na2iE7tnZoZFXF6JeNEXCB5ABwlce6XrUBXhJS9Ox2izvjtgCCxGSPxITDN04KyMxNl0OPFAMsJGA333xzOGB5ifbt2xcM3Tk8dKBxAOnWzobOYYfKkMS4S5rib/Oxt6JvmyStLatZ++LLbHrHTpuo9Qwmd5LUhPL6i0PN5M2LIrafaM3akeZmf2e7HbuktRkLkURfdPPXxYSN0scgU1DrrHrICyBjbMinvIyXJKusR423yqjal7huf5COwnZI5Xtwxf+ZN+qC7V7SKBm36h1TOJEie6oqIGuj1bGbV0/HGqRteCw9emE6uI2zZmlDFYCFNOyBtaa1Ol27fMdsIDDMM2qnrcwj/aFvuqhwY5cHFIeqVKfMNWud7wHY8QU3tH9yMozlODwKs/YC+sAYkeiDVLxV97/tyC9wRTDjs23MXtZfSbHQDgDOUzxFzxVwpeDrBxstW+2s2WV7ara4Y8FqEzVLBTqyx5THMOPFRZYL7SDJ828N8nzVZ/x5NxTAqlrxOPMDsE6uH7Ujq5sShVGkLICVxeQ+bF1FUb992Z5UdNg6B32eTZyFnxU5PK/MGGCxEcODhQ0ZmwmhNcoMGgF3nsyNugSuqrSlazX72uTpwL0XzazYjvqm7d1ke8Y+9mefCP9PjQm43D0Sbk2E30FNSMqKXcfBRxonMacff084mtqXeP7kdjxKQlEPrgAP4khj/gEPAtXMNaAjKzRV0doVyPJ2gXH+tUbbbtloWesUOOB7JFdeZcQa510vIjXtdnuGFAx103KrY4C2i+enbcfcpgoEAF0UYF1xFAGRnm+HegEs/M4ClKjUswCWVIUyOh/0HU99zsej5JlzmbUdmyviyaXElEzt/zjziYqENSL+tDy7QsAVbOgPm58KLO2jSEiJlrtHbcfEeUlSJ9lSBnqVXs/2d2rBBGPxFO0gHFiLE6ftVIvaqD2C94JLV6oAIq/M2OPe54PUm/271VsPVtedXjv8rqN6HDAotDd2/7oBWCxIBuq+k3eOYn2FMrYDYDHBSEHKUkwqWpZ/nN+jjqoS3DcGWNxyUPkhyeLwxphZdlhl7RYLd8xnwoHEzQfwVuY1hidho7a5EdUaK3bVnmaQZt150912x013n8GOXtQmAaxur2Z3rO09qwBL7s00IjX8Tl7fvPRqVIbtbL6I/xWbDqke8yhwJaoQhZNRgOeyNeG/L7NHOrnasNubnT4VQxa40gaZBWJ8XZSFlRZ2PDvqkzYzfVrVOE6JThbASlEhVRnH1Lzew5BnAAFxiJbUssaVT1xQkk6Oq55Rlivbx7JA6gJXXA5S2QDK2gm4WuoeCRIj+BaJdSsGdj2LDRTAB/AiO1neW96d+ydnbH5x0i6cWQnZeZYyFPatrH6AOuTTMnT3zkRlz2Z9nxWmh3OXMD5ZKsW4DLQblIEGKTXJMajW6/V6DEx8KPGi+NsXf/s8Wc+kVj6OfA9WgJXl+ZA1PnsmL0leoOMYX5XJwYt0oYokJlbdcbPnoMWejUMMKQYM3UUeY1l9iqVaesFpm+x7sp47Uavb4YlNdu6jX/6CtY8fsqmpui2f3LTH+tdPe4pddOElScPoRdf71/ZYqzdx1iRY8IihomVcpH5MYaLP6qikV6MCCswNgFrUH+JcI3CvgBUSkVGot2SPxMbvQ2Mc32jZ7Y229ZzkCv4jXNm9sbNcx31g6aTF4DKNKyQOVXiAJUcUDuRRjF3VfpLfexjy97lG23DbWsvOn54MAXuLEmrEL682gpQLNfHZSj7kjVTGvIcx5ci4wZX6H4MsMbMTYqyx1LWJ1qbElvd4bX6HnbROiJLBpbUquFKdMnTH1neldjTX7ipljmJBCUby693lyipH+rJY25Mk0dMlLUiwfAwpNdizovIZky59e9bfum164OVB2bgB2YMRYHFDIOYgaLooVRGvpiy4YfKgOikibcwqW4bSfMfthIOLwwAwgEsuwApDdw71QZKkWuJTYYOXWB3pS2wHw73szsmZcD+DdX3l3rut227Zjl0LdtUjL7cLH3J+uJkx7kUplj6KquFsqQihZsBrkTGW16H3LEwdWy+9GhVQwH5OgIf5Zn6g52BtsNeURRBIbbvyxfZI95xcs/uttgVcEcEiK+jtIGvct2+UKtW430iDGTcuEfK4TA1zVXUMq+b3dB48W2bEX7X8QfLDwVSv1ZLsrgBiqHuRdJ2tpHfPjx1rWbEzpTo+1GgFnqtRcbXRX8XAzbJ1AmSxJ6JKW2sv28rSqrXWuzZdmwuaHt6Zxuy83bXRtCvnjg8FrmiLDN1REa5NnRnZJGV+AESTNhk8DCV9QmoFQBw0VQGMwUaxihdhXqMAXrIhiOnqBco8QOMAlD5ZkjIAmD4bRDXwYARYPhBm0YSjuy477AddMFWekxrCG2enPI99nJI2DvGdYIfF2uBFgspg2CQDUdYYP5QNoIslWscmpgJlgxLM7rp16TPGnJeTl5QXSyJuNqBWr2nrvaX+zWq5PWMHG4vh0az4ddttgzXMOAoQM0dFtkypdXi7K54BYGGUHzblKHRNapkp+UTGeNvBo3ZnY6vnUR64GnSN+/aM0iEg7qdoHvhcjPdVOL9Sxm3QPBwojJ93rWfuRxVgt0q7vMdgFoiOyzre7gbAcjbViOK3yuMVY1wVP/belXXb2Fi3vSPimWBPQy2Y56Gn9SZgNVNbCHZKtJn3eH+za8fam3soe2kVIJI1rzJ0X9gxb92FaoAo77zMA1erq2v2+p9+g/375zzTnvaMp5Qus9S+BZvSUQCs0hZFGWS4x8cCZPrMgzVNqg5LbSQyPPVA7MEIsOSBVjZ+2+0FkdeewHbd7VYK9+F5lOLNFukVLxI/qAkf/vCHJwfXLBszD7QE8gFZniWZwM/rp2yxwsGfAbLK6uH7RrceDNyxwyLBDB2Hn3qwACw5MdCPUUkgmGcxq7MZsykjrSyKeZky7il51jpmF+3dZZ85eKzP0J4HrihvkDXu2zFqOou4j3geylPwbACXvDHnfWNeAeRiJFfeUamZU+abPFXj7zW6PfvyajO8sxdPT6ZWM7J8UrFyBpbZr6EWPNTu2Tefv6sftDzPGSK1gWXgKtjVLa1aZx275LkArLgksQ75TSzW+5utkYEr2g3IZC2xX7TmTxNZp/RJlDs+b54wQ+Dqrq8dCNl/+CeuTwJZqVqlswKwUgZJeaS+lC46D4gFEGZda7Q3bKO1aUsTDr/2hnV7myo4//+UNsS6W9Quo2ItruoZkbVoUvowqjzSKZd5RsX1iZ6A+YklXwJX8ibE/dxLu0bRdgEt3ao51DGgBJzXJut2z+SMrXVOu/8Csi6cWQ1gqyy1exN2rDnf579S/gczwJKaxzOQl41D3vciROSA5VLEHABAkFZmEQgOWk/ec0dXN+yOds8eumen7dsxb/90+LhNdDqZakHK0BofRi06ajLWuG9IedkTh2njqMdZoNw7Q8RcWeI7K/KqHEW7RFeQpabPK//mtWb46mx4GLLmuFyGgMcrK4Vep7HNlZdoDaMmbvY2ziDoZDx63Z4tnVwOwGpmYiFQ2XhgRR4khV9Yadj508vBGztVulM21x5g1RaaRhtTU3xugwtOdA6eYXMVgyuVnwqyMNzH07AonfMAK2VQfWwu0LxAWSwN87ZmHmw1c0BYt90LemclMdentKksTyo1g8ph4SLJOltJHEtVuW4ApcxDFhmhvMrE5k0dhIwZ9eEbh/7hkEeaxWE4MzdvN601t4AsxnhnvWEL9aZN2CYPL4ALSRVpvTtlq+2p/t9+TjCOvXbuTI+eB4sES/M1jNRBGz/vInMrDiveP89tM861HFMxXLo4Z4/Ys9Pap+gPsupG/SLbvUHbNk7gw/gBsMYtJavSdxErZhnYxyBr3B6GCn/DBQcwUq9tSpOLqAseaHaCBOZsqAa9MXvZvirgSPim2FtQ75tsGQcJKB5LeNqtjq0db9hkdyYTWGmNMHaHmk3bN398ZOCKsj3Aml6cDB5/qUmchsqPUTueiD7lgasqICuFJf7rAmAxKFUPMA+2vN1YHjhjc1C8M+9hyc2M20cVu7FUaga/IIq4PFIX3qD5Br3Zp7j6cwBzc8PDbFhj97L+SXUhACdWZIgh92+0wqY8TOLWDLjKMosAuIgnaJg6xvnsoMSiHLKMLe+RbHCQViKZBAzwuULa4BU07oS3IPY0HccJhFrw2sXZoMZi/rOIS1FbitBzkDbKgWOQZ1OeEQP8ucScDmAuCjYtmzap6cfhYejD31w7N9X3AFzubNpVcem5YmbqDGBSVZWYMkepebKM2fOeBTg+0GyXBm7mfNJFuEzVmFUXICTQL6yZNZY6VrNN22oEC3ke3l9cadjuqWXbWW9l0jmkjkeczwMsiEqzJFBFZXtS05PdQ1tsy8rAVRWQVcZN+XUFsHiJR2GUmzVxRYBMkjI2GoAWG2CR4WlVTwaMq6FpOFuJQ0nqniptED1DkbG0DKABWNQBJxYG0LEXa5V6i/LG0ixxMjFn3GYPQhzZTY4eFaqCpJKbcpEbOJvUuNVHw46RSD8px3NAaX0LSPG93gf9Zo4BGPzQT+aTpODAAC3GgLU0zgS4+tpGy7oTp13yY5sr2oxXltomm04OPW+jV7WdVQhvq5ZNftlfjdOIvkq7UkhdtQZYW0qslUHiRmaCgk7P7tho2UytdgbdhvILoMSqe+yueO7a+U3Klu1KMmZPiUcJQOTih6E+6zgllQWDziuj0+2E976xsUm8zDuSFxOU72nX3RuNIL0atSOWB1icI6l0Ruqb7JZjYUYquFI5ZerCMn7KrxuAJTLLMnLAlAU6aB4FouU3BwqHNjdlb3eQpw8uqrNsEgdtb8pzUgFUIRalXG/cXmYsjRE084Zom02bl1rkkyltHCRPLM2S8T7zhUfRcrsbmJ+X2tnhGQBVhN24aHoyiTOHPklqQnsB4jH1SdyPFJBZVkaVsRFYkpevd0aRhNb/Vj6BJoU6kpqMDZo+S4oFvcC4Eqzq965s2AM920LFcPF0vdBFX+8s4KpsnRa1fTvUdrK/Opt7nMYAiQZ7blasRT9OnviVtSpv81FcNpBQ3brWsgumJktpGOQliNoQsLLa6YV3POZAG9f6pFzeJ4UXSpEwDQKu1H550HIGpagMuWRApSLBANJcD4rjcRFn2I76iu2e2rAySU7VcY0BVtVzU/ZRsa3zXXccCB6Dqytpnon//nufaS9+xQtym1+mJvwGwKo684n5RcjJhuI5frL0wWVFjvp2UFaf/55NVFQHVZ6T9CrLuD0uh5cJTiw2HUmxPMN3lXqr5lWcL6/CkCSG33lGuVKFKW6c6s3ilKvaprOd318MUigAdIhCDigJsi4ZPD/uuTyy1rAHWl1bcwSixBVMDR3CwYeqqwgsyEQgb26GAWcp8+3tr5D6FoXwSSlvmDxS+6U4/OiQ1rsN6AaceQeIQdqCtPmewLk0nSzZQTJ950arf2kaJYdUWR8EeMRjVWbsPwy4UlvYmxh/BS3Pq5P1pEuRKHPKLnfe9iq2eSobi5TvY4DFM1WkWAJ8WedtKsiCsgEJVlEq0y7VlpaWelXsh1IG52zkORckWFn9ZjNiQwFw8XKtrC/Z8VZ5aBxf1tm0vxrELkU2W/Qh5abK7R97Hbz72IClekAyMmqvwqw5YrNnQ5GRc8r65cCVLZcn4OXZmFRXeeUJSx5JdlLq8nnyDlbPLVe1TE/NwLNVDbUBZAAM+sdmzfyFmGSnPAeRRpZt2FXbTH7iAN612rCTk1tVJ0W2cFn1lKnAJZ2Kbc0kjdkO6RUXFt4FAVbawviyjmQHOsgYVn2mSkBp3ifmPVYHCpCLub8K3QSSE+wlj7Xadlm3aTum6kHtHL+DRf0SeEEKffXsmbZZVcek8ACu1cL7wDmQohKkrFGAK7VJY80azYpMICBDfs4pTDTKnIywXYPxHs6rucmWjUPDIqJRb1aAFGule6w0vA2konJOywNlZSArBVxpjIuCWIdQOWTkxZUdhf4/yoU27rLOVYClfnuX2uXGCVveOG7rjk6iDCVnxYMa95iK4qCqXcogrv68/HfffXc4mAmforBM2wWyNJZs+vSbDVHqtxgwSXWmSAUcdPp/URxErzYdt72OXxtsTCIQbFnTOr2mzU/sDt5BJA+Iq5CLClgAqkjiuEIaKVA5LnCF1Gp/Y2tMQdqQRZFR9p6UXSKKLgmSWI77kor9laThmjOFivLON6zFcQEuHdaSiBSNq3ix8qRcHmSleqwigboN54X2JriSh6+MuwV4y+Y7nHc9C97DlLlvtp4sBUspW3kk6WO8uICUSa08uMryFqxSt8/LWONk4y9O3pOavPE+C4jqWC+oUjubECEkxg2D+4tmVoJhO/RBcEKlxhlM7YMAFvtHbGBfRNAdxx0sknrlgawq4Ir+JAGsrI6zMDzoKjo8UgduXPnOdYDlgRYLhp9mp2EnN47aamOpz9WVNz4sYBYzOl8djOMaS5XLwYP+ng0wNXlpSIr0ypeLigkpFnOJvYlsTURMWXazSm1j1XyxndOg0qKzBbCynCo87Yf3Hkz1UPMBXhlPVBGMk/h82NThuxq15KrV7tj+1aYdc+pA6q+iEvTzrziIRZeIqhK9qusrJT8ccVxCslS2XrImlbUcbtjD+RnF3u3VfUVtlpQLUFGkyqTdMshOAVmEsum0mnZR98z9yJeVMp7kQc3FDwkDcuz18AAeNg6hHGl4r6rEh6QtqD5HGbhZYxEMxdfXw1pgbWBvFRxSuj2b2rnLJmfnAkErfT/e7lir191CTQNNDYB2ZrJjC5NN2zFZD1KiUQMrtVexCC+55JJMiRrG683eurV6G5vejrVpm7bZM+IElvFNxiCrKrgqBVhHjhzpscko1lHR4uQlZYJ0Y0+xz0hd7MPme7AALN9P2WlNTNZstblsJ9ePBDLUopRCbjbsWPK8pFf3H99kuO1aO7D4lt1WvO1VmQFs3E7W1U033RQ2gGuuuSYc2AJZ47bjGcWYlZUhSVGKXVpZWVW+z7vFaS35GHJlkjXmJngaNTY9jQRQfJxBymM/qaK2SekPxKF3t7rWdB6CPJcVsBnbC+KklV1Gypjbq0j0UvowSB72NqS6VSTJnjaD/4tKYdA9GyBEOWXef8w5kkzZGqX0V+tPNCaxpEdklju6LbuguzXkUVy+JGdFa0/Bn480OwFM+ATAeNxiMXlkXp+oU3s6fQBgpgJbPPKOt7pj82gUSTaA79ixY6FdSzZh03vPtz0L8zY7OWlz9U2J9mStZ9OniJbFEdnqtqzdafa1Llz0Z2qLYwnhxjrgos1+CcAaJqWEoxPIeuK3PKHU5ipuS6mR+4033tiTd4e8HHiZ5F1TZrQrRCy14rhF5XmD/WAEWOoL4y6A2+m1wyJGqsVvsdCT1+uWh1l0Kc966RUqpo3eqm10VwIbLtIP2hIfYF4SUlV6pTYhGmZjQsKH1xnris/kiYZUpIoqIKWv25mHjU6s1ttVbx5Ts5wnBIppTxHAQoLC9zo0OEhJMmxnHVMWNBtskineSyljgIfg/pUNOxJ5CPJsTMHA+kRiJ+ZnLgTYiGQxLmepTuL2DBNLj32U9Rt7Eqf02edhzbM/SBVb9fmwd8zMBGnRIMb4Zeo+354yXqy8tiviQxaFA0zrrWBztQnqy5KMu7Mk3qgE4W5SQvJJkhpMRMGox4oISuM2+Dqr8qFBI7HU6Y4tyLQknAB0Lkb8zXoCtGuMvFSed6jd2wSyc1MLZwy3oqWsNjfPKMVsHZV2RdQ9rFlUhMOk1HB0hw8esQsuql5XrJKM21rbv39/jw3AG90yAQy8DLQVtZ0Xjf+XJTZgeWKNyx4gboMOdx+uoayd5+L3EvGzuILNxanQPyzkqc586Y18FH0qs71a7h7pGxoiIQBoLUzuDvHlWDvDhFlh7XB7YaMV6zdrSSCLdYkhZh7x3Sj6P84yzgYfVpaY3Ie0APSRmLssgBVLrRh71EW8a1IB8Rl9Y83KKy/Fy6xsrJcgDd1onSG1CuSRs1NbuMewM1vpHc8MWJvliav9rIg7r2poKN8fseLzmQzSq6jbVdZll10W9udhPQeluqtCeCuVf5lkk7bKOaVMypU359rDvbQNeoUDqxtbbK7K1ozWMu2JVdRQO6CKAzwhNcrjvAN4XbcjTZIlD0HeH/YvfwkpaysG7fRxlGpBSe+kafJOBJ1u22YXZqw7Mxe8KXfXV6zZbtpibU9fvZa1X8zUZ226Pmczk7M2O7Vg/E1CABAEAs3lIBRAZYhkfBjVoQI9Dxv1IUV6VTY/Zd+XaZS20DTI3koeQH5iZNjLC4e0SIuXl4KfosSi80b045Byyb4lZSMoG7Rz5fssryXGTpttqvi5an/KbK9ilRPSrAt3XNZfB8Pc+mkr0i9sBEgwf7Pm6CsgS4fMsC9f1TEZVf6zAbCyIgf4AOJeghWTWHqplSRUAGgvtWK9xASi8iAblPj35GrD7tto2Up9cguvVVgT05vBtD1jPhIrJFfcvuOU50pNv0VJkTW/w6gHOXSzeIQU9Jo1nqKuY1+7/PLLz4jjOeh6lHE5z5cBIW+IXmabl+cxWLWdAlm874dPnLRbl9ftkk6jb9BetTxpNvKeEwkp3+NVOD9RM0AYwOu6Hdj0FNcoyRu5qsZbHBW40jkhBwd5lgYAdMqsB8EIHniTsxb202OteVvv1IMnYACkp2x82cuLLioajYnapC3M7LSF6R1BysXfJAQCneamgGXQ84kLNs9Lclt1zpU/VXo1aPk8V2TgHsb12LFjhbTVdNQDLr8pSLUoGy6pFpnMMoNkb4Q5Cq/Fr0eAdcZBcYpOgPHmRyF6JC1M8VIpW0zBhmBu2g6feMCmDL6aCev1NtWCHNTdXttWusfD/0mIhfdMX9wPVTQql3V5kXgxcey1xhgAWEZtSF02RoN+rzV6Npi4/WYTBw73h4TUGylSqzKmZ0BwVVXhifWm3b/WzARWSK0IyJtlhMyhwI2VnxhkZbmRyx6uSEI1qJo7HNbz86VSVg5k6iiSTAFeGccsF/tB1yHP6YJcJGUUQBQBMO9fljdcFRViSpsFspabLbvv/vttqlMeeL2o3Dhcj88rrzhAlcLpIFG6ba0ZABeSpSyQBahhfGRCUwZA4/YNA66kXWK/12WbdeQBFe+vzHyQpM4tzNrdx2/vm5wQV/Xu9V125fxxq9dOX0qy3hXereCJzP5/yrhcXsnqFyBrYXpnAF31iU1mfAlsaGPKZULth7KHlGfgnrKGtkN6RTuIsFIkrSsFWHFnpP4TK7VHql7KJaZfcUCVqRalA5bXi9zeUwaTPP8cAFY8FrEhq+amLFRP0ZiyoR9Zu982GmtBD8+LJfVKvGiDJ9rkBbZr5+4+oB6VBJH5h+GdFN9kPDEe34se4Fy3zdJt+mx4pcmTMDbKlMeTV7mywWHIznrineYg8Tw6fAawLXunpZJK4f8BWKG6WY0M2MP81ieCrVVqqBCkWc3eat8OK4tlmv7y/hQF2R3G3ID3qOySqfdQUi2ATHzrx06GNIhqsWzv1B6d5ekWS6RYJ4Ay+uQlX5LUDTNWWe1cqk3avt2bxvLsA8NqPdT+1MuYPAyzQJanhZAxexX1LeAKQJcVFD5vzmg3fWBfFHG1pFP6zdzIQ13vJs+wFo8vH7ETzcNbLh+HGovW6E7ahTOrwWNQiT1icWJvIXAQ0OJM8GCLdaeb+QAAIABJREFUy9tCfVfQZtBmzxUnQUDRWMn+imeHifywHdIrxgtwNTuxaLO1hczxqgywshaAJl0D6FWLknLxm0n3BvRVVYvUU8Ssjch/VAd82eZ0Ln7vHRN4seTxKUeEsjZLenXg2G22e/KisGB4gda7S0FSReJvkmx45uc2PcbCd43GUIa4cftEgsfG4Q0yycdaQPqgmxufsbYAW+cq0KJtzEsVb7CyOUv9nnnDs27HxHl9Oz4dsP52iWqWTU6OBoypPzzLpFZxeyTdyPMoLQNWqAKrGBv7+rkctHrNTE8nDp0yRnRJ2bO4pTxTfdxnT1WSOj/Kp1imAAvWPfQM4wTkku5Qn4zoiyRSXvJFm9lzq1ARpIwHAKReq9k1O+cDqANA3HfffSMBmfQX8FjmvEU7Ma7HTsk7Unhp2CCemfRtrdvLlYz58WGvkF0XY+wdymTbLGZ82ezG48vlqO/RaB1b654I74SkvICspfaM7Z1et71Tp8PHsN/P13YFqRV5UR3mJb1nXGrmaju3UCWwhmtTvU0i51MG80WCAPYf9vSyUD1F62i7pFdb5somAm0FBv9bPi9TEaa8EFl5pFaUilGbuJdyiT1bgVdTVYuxepH6/zlKsIrmhnGWKpGxkTqxyFgWAHB0/QFb3VgKRJR+sXjDR4Gr+uRUADSk4Pa7tJREpldlTXF7Zb7ZKHjp4sQ6A4h5UA8o8IGLq9Q3rrxSSY0ahA7SXlErsCZ0OLKpMYeSWpGHz6SaSpVaZbUniz+pCFhxoF0wPTkwsCobE0nWAOhVkgdcrDHGRIeFxo/yUtSDZfUyN7J5G9SOrawOfS8ppQKfA5qK1NgCYOr7qLxFaY+4oB69sKkK1lzJcWZUYFPvQJGUUfH2sMfC7k+Aj3bmUUoUjXkquJIqVvuq1+rIMQNAVSaNK7rceG681c60HWlsegvunV6zHfUzvTXLvOXy+v3FL37R3vXud9pTvu1f2r995tOCCnFxepfNTy+G6B333HOPPfaxj+2bIUk9KNvb1DXs86VKrwj8vP9rB2zfQ6+whYXhg9BnjdFIJFgpg1CmWpSkSx5sqapF6haRHs/+c5ZgFc0D4yu1CP/3Xp4cHOFmtzBr+4/d0i8GD0EWDbcX3Qq895mXFo1r3AEk2GOREBnnbSpZQEvqixTgnrKGh8kjN/lRq1KqtEm3dw4VEcgCsNQm2sicIjUAfEjqBEDi0E1VecVtEjdSICddWg3hbTBej5Nc5OfLLIurdDojrwzyh6E9yGqCJPmjWm9lRvhDDsOWxz1RZ4rtGW0Tqeyo2gHJJgAr9qjz9C/B+P3w4ULVbpX26LzJW9uQb96+0bJrdu+0SxfnQtGDOPGkgiv2ZaQ4SNl0tnlv/tS+yZM3Tz0fewp+8uN/bx/+yP8Xip+a6Gyxy1KdaDR+9Id/zB760IemNsN+8Ad/0A4ePBjy//Y73xSoEDhXPvRHH7d3vetd4fPPfvaz4TdtBWCxFjELGSSlxvr96pduttf99BtCFa/9lZ+1Rz32EYNUt+WZLE/lbQNYRRtSkWqRhaL4dDKmLxPvSiftkf/Qo/d1VICMJCXhomtBjNxashOrR6zT62zRq4usEYN3ueD6W3oKC/MwwyexcQoviiRE/vDUGjqbUi0xnZ8N9SBjL3Wg7Dc4RGmL7CGk1iKf7JJYE1JBDDN/4aDo9GzP3t1269GTdvfaVjJdXOJRBV48fSboGrberOeRhOaxoo+jvkHKlCqqKlnvIHX5Z4rsspRvWDqGrDYCrg5stOza+ekt1BvKG6v+GRfZCQ7bZ57PA1ph71iAlqBu7W7XTq6s2ERnKzlpWf2p4Eq2pbxzsoEb1NwBAAzgL7pEAEbWu8tBBfjHN/ypvf+GPy3riv3PN/6C/cvHf2sfEH36058OAOqFL3xh5rM/+ZM/aUix2P9+712/Y9MLk+Fs+Ys/+j99gPXXf/3X4eLMpY79iLnGMN/bbKU4cFHuye6h0j6QYdQAK4+jstZoNHriy0i19E/qwYCZ8lSLoFrvtSj2X0m6ym7XAlv6nTJhA3bhQfeYuLfYZMT6vNFct43Wqq21loPOHjdcgSsf8mUYzqvUgWJd4roLcE7VzZOXzSU+SM+GVEuElmdLPehtagDDnold6iHywPAsSQabHGNdhdMnbz7vXlq3B3pmizPT9qSL9trtJ1ds/9JqCG8DqFKIktT1MEw+qYbOFtBNbTsHJHvVKNVvqXVn2WXpWa0lpJ6DuuFntQPJFRLMPEeG2GsvgPZ2O0izRjlGApg6b5gHGZffeOSELbfamYSgSLpuW2+ewc2WAq68dzT1Ay4UMD11znw+rfEUkw3A1Vr3pP3hu/8oAKwrH3qFvfgVL+gX1+3V7HBzwXbWGyGwM5IeUbwAnABQpI9//OOZTQV8fexjH7MnP/nJfckXBvLUJwkWz8q4nbMI3jeZDalQndv8XWQkD0ejT1lEqXz/xS/caD/5Yz8Tsr7pN3/ZHvf4x9h0fbZPN8HnYrHn/3B9ic0+7mgRAXg/2DMPeU8+ga6zDURYfLIb4oDKMqDnkJCHlgBXigG9B13nArgc5GUa9TNF3FtSxYpQlLq3i3KAenQoFqkKs8ZD1APeToZ8SOFGYS9TNgdScWzXWPn2+AOR8fP2PFL9Ka4gz7HBEQeSDV6b2aAUAcQNvH+9FcCV0o7pKXvMebus1e1Ze33NpqyQJaZsaCt/XxYap3KBY3jgbEmvfFe896ioGXSxGrWaGxsnANbVc5vu/UUpi9dq1NIsAArASvucJPQK2bOnPrGlrRCW7t9o287Jzc+l4S4DV+xLsnPknOPdw/ZIzlplY5H1vbwGs+JAIrEiQcUQp3e+6512w7tvCAAKlZlP92/ssMV6s2+bhTE3oALg9MY3vjFkzQNYeX1497vfvQVgydY25jf0jltlQpQq4/W5z33OXvGKV4RH3va2t9l1113Xt0FVOXmaMsAWwgd+Q9IK4MxLQUUoCQYF8uM7ci6q27xKUf8XsAIJqx+8jPx8Q8pVZeltzevViVlrYztVLeLGGtSFl7WsDc3fgkSeKzXe4KOV/aQ8r6oaVQ/aDjZZqdP5PypWxk6XCM+67kldAZuEppDjguof5EDFiP2uRvsMBnYoF/bNTtvehblwS1UUCTm/yJB8lNIR9UOHz6ilL4POU95zVaVX0FKs95bCocfPMCzavk2SGvGbfZX3Y9Qeg9RHbMArZuvJQZazeK24/CGZReI6bOJSgtcy/Y55yqBXuGm1GYAU0jZAFAALFTc/ShCYrnU3qRi8SaEM2AFA/lLPu3DppZeGd2IYtbD3GvTj4NVneAgCkmT6wfp517veYe+74QPhkfd95B39R5fbM3awsdjny/JB4gWSGKsbbrghc9iRYCHpitWIehZ7LkAa7yQG7/yw/h/3uMeFOYgT47Z///5QJok8eXn5XswD1P+pT30qmD9ImvaMZzwjlPGmN70plJGXvGMeZwV7q8dIEtRk8X1l2mBJiiGgEiO5c03dxqLl0KCDihKuDZqBkGpRuu1UKVeRm/awL/GD8XkZasdtF4/PKAlPs8aHOeVF4fewTO55Ui2J1+UlNuw8ST04bjs1gSrxz8iFHNWqqCx4D1A/iFbDq14FrqQS8f2uotpEanXfSsMOETLpVJw3ygJYxZQL8nTNcjHXxU4UCaMAXCmhcYad72Gfryq9QsVzsnOoT/xL/RygxF4EbJUFu05pr8wxqqyDlHLJA2CBCsGDk5Rn8/YiSWMHVRuy/jGwLgpWLY4s2omaG7CFVEsJotJ6zbZ4wQpYcSH1Z5OoiwQmhgkvJTuyLNWgD29GO8XcDvBCsuVtsN7z4XcanoXHmvNWn+jY3qn1oB5E8jU3saMP4AWSACeAlKwUS6qUR58/5jGPsR/4gR8IAO3mm2/eUsRP/dRP2TOf+czwGePGM0jNsiTqr3zlK+25z31uaRuUAZCF/VgKwMoqtEjwIDoNficbuXv7J/1fFYuJ/WzacskoTga63kBOdl1hYbk4ixym3parjDhxO/qJdwe3hFHdQlM2q5Q8cpdm/EhSNYns1Hv3jTOcj5e4VFUV5vWTMlk3nlOLvALkw3iFjVI9KEmzvz3JVoR58OOueF7azOUd6J9VSArmDrsHqQX9OOn5FJulPKkVMQOLDNgD/9rMTBh/AUStM7/H8P0whJuMQWxmkLL2tzNPVelVHLYqbitga6a2mMkFltovpCK6xQ8j/VMcQE8aC9fUVbNTlaRXaCXkCcvlLusyBFBBopVKUEp5AKu5hYVSQ3ZJsRi/2CgfiVZMMcJZRFskNZcdKO320rhBJMWawzKvwZXu0T7xbta8C2Bh0P/ad78nEI8KWAHSPW3P7/7u7+YCHcr2gKsMYGGOgHSdNfaUpzwlNE0gis/+5E/+pN9ceSQi9frWb900tP/oRz/a91LMkkQBol772teGvAAwgBV7PRKwD37wgwMDrHgMdVmUlkdCqWSAFRfopVyT9Qmbqp+ORzgsK3vqi+8XF/ryMvdixR0T4PI3CQ0ML6/scmT0XdQe2SV51Fq1/crvY8YpiDI30Zi8bNDyB31ObvY6nPPclOWV6EWonp6jiCi2StvkVQjgAGSNSjefp0IU2BJLchn/jO/LKMhFGX/AD2vUR05QPd5e0tMu8D1t5t2I2ywAxtgBrrxakHniXRK1B/WXbf4PLK3b3T3bIrXidr9vtl7KwM5GKr489UlgknbTbwEuAFZqHD8/D7zTlDkKFVKVtVolb1XpVVaMybz62E9mJhYqS7U8ozv/Zx6K2O+L+vvFlUaI8Ycx++MWN4mLP7O0YU/auZWcMasMUYwwh7GakjbJFCR+lrayXxQBLfZ57SOHTi7brWsNe/TCTG4cQvrw5dWmdXo9e+TCdJBU8RlqQShGvDTOR53gXfMREGRPxnk5jOSKPqd4DRbF6/zDd/25/dkf/bE97DGPsp9/w6uDxApwPn1K7ezHFYD1ta99LUiS+M3766kb+D8SJVIZwCLPc57zHLv++uv7oaW8bddb3/rWftmAJfbBWJ0n4IW0C6mXT9/7vd8b2vmiF73oDE/HVBVhlXfY52WtDgywfEF4ISBmJML2ZqTtucDaqphE5BXRpeITpd4sUjo3KMmot+Xy4WW8x6K8SnTL5nfZge7BlqReKf3gBeCmESekWYAswFbdMKIsNwZNqS81jw8GLNVa2bM6IGP1j9SuPiBpWVnx915VmEdAWrXMOD/tRM2QxfbtVVtaF1n1kQ9wM6xqhfGXV2SW00mWXYfqjoMw0076pjBEHCw+JEWsytS7ldeHbrdnd51csyOTWykW9tQntxj8Fs0H0ueyA0bvJOPND32OL0p5dUhSPYz0hfr5GYWqMq+dVaVXniyyynpHdUhIkzIpucZNc6M1VRS/sagdXvIDMGn3zI40O3btfP5+Rp2S9IhiJM/xiry6iPh2MGdIkLKksOS/4IILtqgEAUok7MLyEl6DN601+6pA7LC4UDx+8TQwk2ccZfgICLowMb5VA0RntYc9lvJTvQZZN5w1Shixf+g9H7C/ft8fBZ6qf/OMpwTVMoBcCTLQGNjIi3AYFSHlv+c97wm2n0reO7HMPopnRAURt8OXgwrS23QBDH/oh34oVJlSR5X3y+cdCcCCeyIO/ogR3ezEQrg1spCkVoyNw3TgVgEicWd1Exj0xVd5RR6L0rnyW/p/GRKXeSzGEj2FOYj7USbuj/Pn3TAGXQxZz3kvO+bIxyFLrSfLM5FnPbu8JIGpZXoC0mGjrpfVKbAVRyXwz4lZ2UvxNHbDsk9z643Xtg/A7lWbvGeAziIbMg4bNn8OF0KxeOlQlnSC94s1Hm/gjWY7GPkuO1srYrchtUoNb6P2pqgg/XjLu4jfkpLKXiuezywJWdmcx9/rkpH6LmeVL2cKMaZ7sFZVehUTRVbtDxc2iBHzUp432rBjqfAz2ORN12q2Z2oyk/eK+gEN/LDWueyUebQzvn7dxxdh3hMuFhp35pSDPZaI4S0IeCpbx4CsL69usp4DrjxBqt4xvqNNvMMkrxIc9uJFeWWqwbz5lTTraGvWVttT9uk/fpd98A9Pq+Pi5yQB4pzXBV+SpiIj9xQJ1l/+5V9ukbCPCmCp7ljVSN+q1lH1/VL+oQEWRpbHO5vRr33KCrCqBeGN52MitUEM6MfppeV5uSTxoh/elksvtlRIKapFXnJJ8/og81Rw5dXeyTMAa9EE67YxaVNWr02NxLCV+jyD8ijE2OqDNxDkgNQBX1W65dVccazCQV+IlOfE2C17njyKj71794a+yfZCQJx1UpZER8K7wiEDR5W8VLJ4YLxdR1HZHpheddVVfbsr3rsi9VksXVleb9rtzY61InDFIVOFiF3RBQZVO9FXD2oZb0mQpU5Fijjs5Qspm+wOY69rvcveAzJrTdAO2ZDJKUfAoar0KutSW7amwr51Sho+VZsrND3IUzlVBYJxm2SHxeeo1aQq7B9Ip4AV48P8ZQXAjsuUipD3S2BM+5fstfSMgkdzZvB+5klOxWtVpCpEasUFg0vF1bNTQT3IWsCmSO+od8bxKsGUAOgp85miGswrh7P7c8sNu2Rm2f7iPe8PPFjso9/+7d9+xiOo33ZeOB/i0rKG4ET8oxveu4VqIauePID19re/3d73vveFR2KKh1TwwxiiNoRPC+enWIKFdyIgMEvCllpHyhwU5RkaYGEHQADJdq/V92ThwAdgpSZeWm1aWQb0Al3yLIrLZRELAKTWOUw+Lz2Q/YvAI+2XCqmKAT3Pa4Neay6HyOfdXjXGYN8nbhlTtulJNIhKkX54u5xxcjhRl4ybBbgl3RKozVPNyFA7heV9mDkvelZAWRIu1itrmj7Fbt5V2yA7qJiRWZJhqbDji0pePbJf41aH9IqUQhYr9RCg9p6lNbu309tib+UD4lbp46jDwQi8+z2F/gkMD6Lik5Qgj2ZD9pt+DxPQoz5+1C5J6qTO4jeHPvNY1T1fphmp462DsWg/oN3eXi1LalQVDGa1D+Z2bJi8vZJUkrxPrPcUbkLxvMlrNmt+ZZ/lHSdSLox4C5KyPBwVp1CSKy4VvP+AK8237K2YY1HAjEIlqPHUhX4QrQJlACK/urZhV88f63sRPvZxj7E3v+lXt0wZZzxqxVavEcCVghrngSf/cFYe3kUA1p/+6SZzfFWABWjCQB01n08xkMpTHfLMgwZg+Q6CiBEhEoG7KPp22YbgVUratPwz/obKizUKO5eyNlU5YPPIUKvSRDTaG9bsbARCM37aneZAzZTBfCrYij0GkS4M471VpdGiG5BUQptirAbSxu83tVSW9yrtGSSv1F4ycPVq8Ga7bb2EUBtyFBDAogxdPmIeltQ2MoYKpgq4UhDm1Pnl4F1rd+0zR7YGSS7zEixqX5b6M7U/Kfm4JAR36VotAF7Wi7i3Up4nj+zsqhjIeztODliBbb83qGwuYj7wdmq7yKcYoSnPiCAyK6/seGhrGeAeVopF/RiJXzt32ntQZWYRZGa116sDs+wk42fIrxA/fJdq7oBK84qZTemUT0iu6qdCPPGV6CF4x3g/Wdfaw6iX9TBIDMO8edUFuMz5pGhdAHKPtlbtktnlLTQNH/zoe2y+titczL1hPGpl1pBs9wYFWKhpP/CBD1QGWAAqpFL8RtKGJyGSNYzuAUxf9wAr5SUfNI93f9TtNAZdMpxOufkM2o7U5yTN8HQRetarGMSDInuuIgP6drdlq40lq09OBUp/JFzLGydstbmU2qygPlyc2BMM5rOSboQCNqmHb3IDKmaUdEtqZT0uSgJ+c/Pnh00Ot98qXn4Vm5OUnUOdeYyNqmXkiwH4+dPZtidxBfKeqnK45zVSFBeMz7XXXhvayIGQav90cHnDrrnsIvunw8ft2EYzeIMBrjwHUNIAncpE3wBtnl2+yvNleWOjbIF30W6wX3jnlrzyaKPspsrqzPseqQ/qrti5B5BLu2gH7ZKXXhUnIC61S90jIaZcXsoDV9RH20hqHxeVMkJR2i3bxKpjguQE6ZA3bk8Fsd42i/XMT5ltFu2LARaflanFyYMa805iJJ4iDEVyFULiONDljdkBqqgeBQDlkDFqQmb2GKlQq46/8kPwOjmxZLunNrYALBGNYuMrqRVOEbHQZBCApbFCelVVguW9BfFS1AUxT1L1dSfBGnSiB32ODVqkobxkAgXnasgf3Z6zaCI4DCSt8OzzZdxcjJ2A1omNo0lSrjz7OG9zRblnG1zF68JLNmMqiAMHDoTx49DEXqbM03PQNVf2nBwg8m6r3sj3EfOnqU3yyh0lwJLhLQfo5ZdfHqpMvVUrnuBDdszbQ3ftsJsOH7MrZuqV7K3iPsrtvyggbdl4F30vj8MsYkK9awLjAltZKqY8cFSlbVlleAoEgQSpfL0tUUo9gKyV3vFM2828WGkCHVKvqR5Jk4q8LqU2rarWpI4srijebUADgCmW8qldIgGW12yqulfvpHjUPJluyvrHqxCghRSLS5IHV7IDpY0yZvdgjnVFHSkgMGWeyaN1M8zFRGF/Lp87ZvXa1mDPnsk9Zn33bawKsOCswqSD9fZnf/ZnfR6qFBWh57OCG0vgivbkASkkW6gSH9Q2WKmLYlz5eOlkvyDSS/32h6zUNN6ea1xtSi1XxtKeLkLPSsolWw15qQG4RGKWVQ/SrJPrR4NKMStxE4ljUekQV7lsBqMywkwdi0HyydZNXqqab8+9VUUSMEgb/DM6dKg/b/OTh9L8xCYDdFkaJcBCPUjbkPLJvi7Fw/HA8saWeILfcvF5NmO9cHAMkzjohrVRK6qfTThFHSiPRKkQPTEx5Y9CjRlLfGIKBN8PD3yqHM5IsJBkeY/uInDF+AsAxOOYwhs2SFxHgMpt663MgMkyTYiBnbdXS1EHqi/+OS9BkkOI8pWp2TxzO4HJRd/gPQVFFyMwN6jKt+x9GoVqEAniHRstm55Ys/OnN88Jz+QOwEINCGt7VtxCtbEqwALsMNb0AVDlgz37fmfZRxXVlQewqA+QRUoBcWVjP8j3Qxu5D1LpKJ8BzbOYs7yQvD2PQJfqHicv1zD9yzOgl1GzJDcK+yEJXiyxQZ3YcjZb95280+qT07arfr7NTs2HJkrtGgNRH85hmL5s97PMNwcGmx1AQnG5vDox9dY7SNvlyl+2YQOy9m+0QhX7Zk8Hh82qc1QACxDP7ZG5fvjDHx42OQB+2S04BleAwgtnpgJAK+OuKhpD5gpJ47DefXl1DFK+7LQkNQb8sXaY12HjSOpg1LtFmUX2RrRF6sMq7yMgC+N3bLMwB9g1eeEZfFcyAyhSA6ZIlASIUqVYkppcMDWZyTEVmyfIQUCS6RSqBq0HAViFvIklSKn0M9gpAbBkkI/Be8zMDgAHbDJfvK+8V1XmLHWvkTp3kGgEANtmr2fHW117oNkOakGBKw+wCPb8+jf+D1us7Sl1jqoKsABUzCnjhQ1WFYDlwVIswcqTVOFZiFqR9Ltv/R278uor+kP9xS99yX72J38+/H3O82ClLpBx5NMtOA5zkleXd+nmxfXgIjaeH+dhnDoWMTcXG0ZWOBEZ0sqQvoybi/r9BiZwUuXGnNqH7czHoX/48OGgZnjEIx4RNr1hqCBS2y4X7LJoAr48Nm428DiWmc8zKoAlVYb3HixTj2SBK7wFScOqKYrUd6ljXpSPOaeNZQCyaJ+QtDjFVielzTr0yQtYyFOF+bIAAoxVVYkyXl94f+2YOE3gKOcL9ooU9X+KqrCKLRY2P8fbncCS7o3GZYsnQ3BRHNBePpPJR8oYk19ko2VjxiVB3rcxwa5sr4iT6CMSUCZ7jPcUZAwEhqu8/yn98XlYz4xVij0mYPZwq2Mn2h1b7fQCQCT8zdxk23bUG+H/JAzZkXhKgnX1Q6+yH37lq3KbdvHFF/cJO73azjOuY4QuZncPwt7xjneE8aaMInCWJcHyYMnHHSTvL/zCL4T3I0sVKOkW3pE/9Zoft+mFSVtdXbPX//Qb7K6vHfgGwCpbhNyCOTyqqILYYGSvJfdpqZu8+k20EKMIg1PWjyrfe0JF2p21UYs/SRIugUWp0+RF48n8hlX5VOnDOPPeeeedYQNUAGP1OY8KQs4RgwJq2a4NchBL/eBVD35syigCUscRzx3m/JJLLgkx10hFkjZsru63055TWTQM4nWqGliXPskmaVzeqWXqK9Q7/DzkIQ/pB7/OGktJOsqkkqnzkGf3VPS8JDt5dll33HFHePzqq6/eUownhfTSoSqBx0XcmWXHRmVan0X2Wtgt7d9o21qnuyVMjigheD8fWFmzqVZzKJs+AULeQwBkmd1T7C0dwkytbwSJFRxXOHFcNF03JG61Xjdw0WmvZV9FEsM65v9ZZhXYbhWxwaeumQCETtHmpKxDscxPTzTt/Om1Ppjy9SnYMyAcbiuvIixqlw/ATD4ZnitcDuCKdw/mdFIMsCB2ZbyqAizKEq8V/xeAA3gBuPiOBMii/te97nXhb76HsZ31u7A4b/uuvsL233HAkNQd+Nq94ftvSLByZlxeQnCPVE283J4XxR+uXsrFS+vzyYYrjzW6ajuGzS87A0m6xA4c7JA6DVvZWLJ6bdp6nZrNzswGaQ4vg25v6luqJ9mw7d2O5wESqMN0y+Sl9p6FKVQQWWSeWW3XJs0GmxKqIquM4+1uMPxlQ/eu68rLRg4YGDR59SAeTh/5yEeCW7MH1N/1Xd/VD6B6ZK1hd7a6W3iu1u+4zT783j/sN4GD91u+5Vvs+77v+87wlozbie3Xb/zGb9jP/MzPhLA8bIB5tj+Ahb/6q78ygQbK4ubOs7HDB3k+97nPhR8S43TdddfZt33btwX1Y6zCVF7yfdM3fVMoj7bxOcCTMfj7v//78LwS6ogbb7xxy1jRHur5zu/8zn6+97///f12+HmjLPIq/fmf/3nI50EpIO9Rj3pUyMI8f/WrX+1//1/+y39oFLroAAAgAElEQVQJbRMw00HOQcY48ayAFeUqJAtlqR+Aq0984hP2oQ99qD9O6j9lKJEfCcxXvvKV/nojXtvznve8AFh4p8iv8dZzHGqXXnppmFPGk+c1by/86Z8PYEXpK3/1UTtw4xe29D+05YKLgpSldeRQ+I5+4YYvBvSitc/7rGgDZd6PcTmxPdZNx05ap9k0PH0lZfMUDDzPxYL9U9xWvF9ZgE6xCSX1HfT95bkq3GPEfNw9tRwkVXkJFn9oF1Apr3eX7e/+6h/s4x87vRbyngPM+LiDABRUfewn/F9EpcQAZHzgrPqLv/iLsBcTdFkhcficHxIAxyfWtmyn4voAZgrwzLrT9wpATTlQNygWIn+rjUjc6O8Tv+UJ9qpXvsree8P7A+VDXMcw8xQ/Wzt09P5ensv+KCsaR1newH0c5atMb/8k43N9pxA/Ihw9WxQR3qaAtgVR9caa3XP0TltZWzJixmGTMVnD86tu89M7bH52M4Awi5+NW67S4xzL7SpblATUBwj1QVbjNuRRQXiKjTzpligZhrFHoj0yPEU1EasMhwVYUg/60Dif+tSn+jYQ1M+B9mM/9mN2crVht7ZPgyvUIw+bn7KPfPADWw5WNiWoHqR+zZNwUDagAuDyHd/xHfY93/M9hbZHmhs2Uh3UfAaIePnLX565fOgL4AEQxljJPlHqQUAL5d13332hjFjSQ6ECSL4eXeA+85nP2O///u/3637xi19sj3zkI89oi/qpL1BdZHkBA6Bkf0Len/3Znw2AUIm1+3u/93tntFcSny9/+cv2tre9LQAoDwZ9P/SdJFfiCgLsAYqVqFvpDW94Q///fjxe9apX9ek02Cd8Pxnvn/u5nwugQw4TgCzaD1B67s//QigTkMEFojs5aa0Dd4bvfb2iMCFG4a1f+KcwHyTa6gFq1rsrHjFATlUpNKq0YzZhD9u7q1+01KeiMNFFRPxWAAfvAZun6pVDS9alqco+WFUdDzu7vAPz6sF4fXZicWRRP/Lq4TxU3FNJr6r0fZR5vX3inslLSmNxjqLu2u2Hb+xREO6YAK0pm87lSBpFhaMso8jAfZT1xGVJAqKQOLFX3yDhfoZtL21ik/PSNsqEwgED97XGqrVbbWu12tZstKzT7tiFC5fZ5EQ9HHhZEjwfX2/Y9p2N5z0/DfVzGGQFP/ZtExVEbOeW5ZkoUFtmy5TadzZkJFnYqWBMKwbpYbzYaDc3OH4DopBgkZBG/Oqv/uoWydjLf/hVdnzHedaZnAh5xFI90WoEQOClSr/1W78V1o3WXZG9C+J6DltUk4CglEOQugBFXtLjpWx+TAEktE8AzLPD890v//Ivh3Lynqcs8iFlY6xVDvMrXioPRLA3yQLUtFnAoQgQUp8vD/AT8ySpPZLI+f7+yq/8SlBXveIVrzDCHcWJNtCP5z//+UHyASj6xV/8xSA99OAqbocHWHwHyAEsAbx9SJasfnpVImDplrvvtT9+61vsu//zS+26h11jc/XJAEom6nXbaDTsJ378x/vNVr2ba79rC5M1+9+/8au2dvJEeAbJR1YaxO7Rl4NkDdUl6dG7F+zinZt8YCTGl/dGF2ZAFe+OAk+L2qLsQq3QQCmULFl9lIS8ygUOydnRVtMunl3OVA+qnjwniNT9KiWfIkdw0ZBpQspz48yDWpS+b0fqA6y4sgcD4Kpq4D7qAZWBZDiMJifPCGyt+mTLNW4pl0LzcKPyZKwCWTDD+7R3/kKbm9gZjMKLAhnLPk32XIMyiY96/FPK867U5E8BWb5cSSzpu+abA4vxklt/kfQmpY1xHgzfl9td2zM1EW7+Wequ1HLZmOUajfcgcynvQQ5iDilJiq755n9lj33Gs/pFI00gaDMqIQ58qZjI4A9jhezIMii/5ZZb7H/9r//VL1Mqr5T2x+3jmbznyQswij3b+BxAUHRQqy1SIVKOgKMONg+IAKa8a7Gh+KAAC2DHGMbqLdoDwPGqSKlbaTOSNNQksR0bax4vLQx86Qfz/epXvzqMXSxRy5NgaUwAp4BiSfOQUt1+++1nAEmN113HTwYSWqSwALRHP/rR9sQnPjG8K7Tz+MqqPdBo2+/8wn/vLwHWkrz1kHLVa2Z/8c4/sMP77wp5/uNLr7dHX3NN3z5L6lK+Yw7KQI5fazL+PthsW7tndvH0pGH/CBu7bCl5nwUM2LsBVryDsrWqylFWFHKn6D1I8eTMe162nRfNrBSqCsuCfqe8p3l5fNxTDNv9eTlMuQ+mZ3MBVh7gCmomm7SJWn3bUGDegCKxYVOvYuA+ysmRtCj+TR18JtVizEI+LiJU3ejYYOXSq0WdBbIAWHvmL9wixfCSGk+I2rNeYPUlTVrdpuszYcORvVpKAONRjn2VsmKQJc6aKmVoTuWdJu/TUUmvstrCTbTd69l1D9k6Rz4vN34OpHmIardG8wiSoizplYAB4AMJidQx87t227NetSlZ4ICU7QiSJA55DlulWNqBqtS7j0udhWqNd1TSr1hFVTQHtO9FL3pRkCzJBg0pHAAoBgoCWF7q5AFPar309YUvfOEZ4XFiIKLD2IOsQQEWYykDbdnzaFxQJ8o+i898HZDF/rf/9t8C+PGSPt558j3+8Y/vh4TB1iRLNVoGsChHjgDsL5T9pS99aQvAeu5LXmp42104O2t7F+esuboSms8+h30sUjbeE0kuOfx/67WnAdb3vfp1IRoAElsAFknAmP+/4JU/YuddfHFQo1+5a9EuXJy3+5dXrdXYsOlarf9M/F7wt6IMCFgJ7Hhg5Z/jLJFKkH2C9SSGfebG9yNl/0CChWQOMHfdjvIg777MFC6yojbItnNhcpOSYaIWlFVnJNljpfSnSh7mnj1BBKxVnv16yZsMsPI6jJvnhE0EteJc7bSIddwDxAbOrWIQA/dxtq0IpUsaIsA1aiJUASxxC5WBrMt2X2P12lSpK3sIidFYs6XGsWDX1WhtSsIwnuf5Cdu065qZmt0Cus52yJotG+7x41sMlWVPMUgbxXclI3p+VyFArLL+TnbNLtuzy/7v/YfDITY/ORFIGjkw1rpdu2l1Mz4lnz9yfnoLyPLieQxTWQ+yK9Ehdv31L7PXvv511trYnNOnv/SH7F9ceXkfXEn9hvSDH6UYYAkgIOGQ4wVjgrQHtRQgiZQiSVIdAk0eVPDdU57ylC1SHfUF4OWlfd7wvEg96OeDugAiYhWXdCgLiMQgaxiARRv0vr7zne8MhuV5qlSpXHkGtQt9A0AC9rxnHM+XOV6UASw/NtpzMfr/7d/+7fDVxfuusu980UtsY61hl+2csx31mv3t3/5tsLWTejW+ACOt+vXXvLpf9I++7n+eEVAZMA+oRuKMBC2WWp1otsL7AIDBblHADIkrCTDG+8ElgTyiW8gDVuGZtbVQJ3sC9kJSaTGOjG3VizxgTszvtC++ABXtAykUGSn7iGw7O72mXTKzYbvq89buNaxtrT4hLR6F8KWNUm32DenV5uwMDbD8JKNWBGRth9G8aAjOJe83NpSY8LPoJZC9jwBXTBHhDejLXm5vg+Vv1THIgoD07uO320x91h6y66qkeFxxH9Bhn1g/bOvN1XBDwa6LttYM8T6HfN0mbdqmJqdsZvo06DrbUi4f1kJ94iBVLLaUDcuH3UBq4N3fmaOseHMp5eblCWSwM7P2+UPHgps7aWd98xBBagXXDd5XJM8v5KV2nrndr423vvVt9u++/wftrz/yIdv/pS+EMh7/hOvs+d9/2ggaA3LG6KlPfWpwd1bCyFpOAKIx4cbP+hd1iDzU8AbTgcnzSKW8VCav7wJYfE9Z3uMtLoO8P/IjPxKkDVJV/uZv/mYwFCflGbdn1S3qAU+gmQdEdBByON98880D2WB5sApIw+PvJ37iJ3K5r+KxoA+AgWc/+9n25Cc/ua8WpB9lXnVVABb1AGBvu+02e/Ob3xyG7sorrwpr6KKZuu1enLW/+Zu/CfOPkX2W8bdUge//f07bVcVg3QNV1KBPeMITwrwWcUyJSJM2HW52AqmmTwAtPAPzQI4PGi97K4XUqUq/IrZ6SeWqvv/DqAaz6pJt51Kna/tm6/3LE3mXu0eCZoKz23OmVW1znB8bT8a06v46bL3n2vMjBVjq3Dj1uqrjbBm4F01gVYCVVZYY5yXt8kbrReF+ipiJY74XbLEAPwSMJg1DAQDYavda1uyuB+kWIXowom+3WjZjO4IrsE+xTZNUjNv1YnDgxOFhaAPq5jIAKC6amAGdOeIA4Hn+P4gqIa//rAfsfWiziEkfvzjTPyj0GTfkq2engms5NiS6eFxwwQV9YsD4oPjVt/yuPeWFL7EjB+6yv73hHaEJvFf//TWbhx+HESAF7htu8Rz6Shhaa60qIoC+Uz08K3We9zxLVdd5gEXZXm0UUzfwHe0E4GZJnaoArGCMfYqMU33yQCT2ZmRd8P6hhlMA2ypG7iqP9xDwhNQGsEiZeYSkWbQQtBWg9R/+w38IUji990XcSVUBFuADnjkBrF0XXWzf9ax/bzvmZ4x4oIBDQF7s3ahxxLCcn3e8/jX9teTHExszPE5RSz7rWc+ya665Jqy9Kh6CvBNyEEnZVzy44h0WlQDvMu8e+0MqdxgAkv7pXUypP86jOHvjsO08sNEKNmfi5xLACu/+xM6RaKEkCeQdgrahitBhkPE6l58ZC8Ciw3snLx1rv1mE3JBSGdzH2phThXsC01HVR5my5YopImTLJamBrzPmZolBFnkBCnw+DMDK6icEh03bsIn2lLUaeC62+j9545JFBjqI+i5l3Ok3fY5v2Bxont05LkuUDHmkirI7Eov+qAK9epoGbqMCP7593JoJJH1pr2WNpZPhKw5bjEsF0v1BC0v7+294hz31P/3nkPcjb/n14LVF+q7/+J/siY95dPgbzhmkCIxVymEsVc4999wT3PmxZ2K8vXE2deRRGPg+xQCLOQO0yd7IgxhsvbBH8hLtGBRl2SBlrZesGIlFAIsyGGM8z2TPNizAksG+mNKzeJawz8LxIOv9lUpUEtY8L7SUOfVjBABhbgWwLr70Uvv+7/9+m+j1grME4AiJZR7AUll544nElP5cdtllQc0I2E0lo8VmEbUg78LjFtPsnTy4kmowBgRyHioDWdRPAtxVUQf68dV8pYYfStnvfB5UhretQ+haCyYFa71NCZbSrokLS0PklNUpUuNRS6/g2vJM8rSDEDrwW42Ty6qsv0XfjwVgjVrcmNWBs23gntWm7fKSkIegDwHDyy9vGnn7AcAU7JYDQEbpcdtTAv4Os8i2AIFGI7RTga6lXsorX9579FnApUzSlNpWedjF+QFasmfTd1INphi1s0FTBvPDHMj4O4WeIKvtAKyUeu87esxuOnbCrpydtgt27QyHlNakV68oBM7f/eEmwGKzvf3/fNT+6R8+HaqXhAl1D3XjqUaqchj/5V/+Zagf1SKJgwxQBQghlfEbkScGWHwWc0gJSPzBH/xB2GQ9aPZqySoSLMWUo82AOeYtpe9IdlCdkqoArFhFiBRLUh3e27KYhJ///OftH/7hH+zuu+/esnzU56LYgyn98oXWahN26NDBPsCCC41xFwiSGrcKwIo9UrFB+8IXvhDeQSgiUshGaSMXDGytSPKALdoLUsCVnk8BWd4WLHUP8vmkmi4L8TNI2f4ZrzJ8yOyKzUyc9i7HDmv35MUDVyHpOfsOtCCjkl5BeEvCNIBLG8mHz0FSJvb4gRs/hgfHArBGJWrM6++D0cB9DHNXWCQANHVxp8QlG3f75bEI8JLEqwyQCGjp9yAATOq+rDBBjJ9iO+KqDWCqYvOnOIKyraMuBRAu61u8sfM3Y6SwPn4+KEthPIJN1vyi/dtrruyDK6/SvPfEqt1Xmwgs7QJYHEbtpZNbvARf/0tvsN97y2/b9ddf3/fYq3IYA25EEKn+497PjwAIPE5F4UyyABbPevUYhzC2YbBFv/SlL91SnicrzSLlLFrTHBDMveYcQ2ul2GZIn3vbIVRbL3vZy3L7VzSW9C/mq5KqCkoV5tN7UYrrCkJUnpWEz6ti80BW6pwinZnrdW2uPmXrJ470AVYMJJE+QS9RFWDJMYLf9EPUHqnq5PB+dHt2sNkJdolF8T3JWwVcaX61p5ZJsgbdKz3X2KBlVHmOOSXw86WzSzY3uRl8npSifUIdjuTosY99bP8C5r2Wq9LhlLU7C2AB5gBbeXEIy8rcju/HArDG5fapAfl6MHAf9+TK04162BB0s1eQXW/bpcO7SrT6cbef8kUZIcAlG7RU3pssAEaZsh3yfSgCWpIIAsKksmUcPfdZEZgln6SHPl9ZEFtRfcRjzXOyzWFeOdRoP2UDBBf2nmc7pqfCYwrhQ7/jEDgArBdf/7K+0as3Cn/6059ueKOmsH7H7RNvFqoinxi/17/+9f2PIL/EaJr59RJYZcgDWCLhlGoMSRnzEdtGieGd8gjHoptv0dpFlelZ/1Fz0G44pZRSANbDHvYw+/Ef//FcnqZUYEN7FP6GPt57771266239sMaAbxYX0hjmWuvio3Bj8wEPI9TWTvERj47VbdH7NlpC/VJg0n+LW95SxiOMkldTDOhMfT1/tqv/VqQVqldzKsoQeRFmLrf5KnQ/fPUw4WEdyJPLRjXxzhrnxQQ0pintq0oH/sD81zlAjeKegmrs1Bfs71Ta32y8RQ2AAVR9hIlz7mHKm+UKQtgUT5qQ2hDFJpnlHWOoqyxAKxx09Cfiwbu47C/GmaCddvK8oCRUXbMJSR1FgdYWaDUYdo2imc92PL/L1M5Yockuz1JvGT/JTUkG7DUmIyR2N95Lgamvi9enSn1bazO5JBTvVm2c1lj4zm3+J71T1sAQFLvUi7GuQAsqQWZQ9neHN9o2e2N9pb4gl9472n2c8r1gIS/Y0+9ssNYbRdvVqzaAaz80i/9Ul+V9d3f/d32tKc9LYyH1KneXi8PYFFPbNOVddB7FneeSbH7Eg+W+jIowKI9ACz6lmX/lDqWjAEgV2O5f/9+e9/73hfC08i4PrbXEVDOkv4IZMlGs6gdChp81a5Fu3rnQh/Up9JRKOQPar44xUz2MQ2C/14hkIbdNwBUzIWMx6uCKzxSKQPbRvZX9ohRgCx5gI9bNRiPn+Z3z9SKXTDdq+RFqCDPAljjlF7R7jyANeyaGPfzIwdYw+pwUzr8z8XAPWUssvLI243veGnzAhfLIDm2HZPtFhtkqipr0LaO67k8AAYoQSKRIgWTVyjjI9WMHA4EqPWbvPx4w3zZYukZvpPaSZ+l9J/bM8CRg5T280MiCDBJwbu9N1+727UvHz5u+6Yn7MR6025rdraAqytmp+zP3vH7W6Q+SJFe85pN764svqoUUJB3qDIWHEoAGAyhSbF0QpI+2Ri+8Y1vNOLgsX6z1qGnK8iTpCBNk+F5mRSLvEhPvHpLDgYpfc8CHlmEpPQ9pTwB3thGC9AFJQMANctDUN6WeXZuHmT96I/+aH8JxpI5pBvX7tllF89Nb5HEpQIshTrKiiHp+4+0Kr7QeWlqir1e2XsUew9zaUoxo5DkSuBK9SDFwkOXfYQ9dph9cjtVg4Aq6BpOtDvBXm331EaQXs1MTAeAhdoP9R8J7jxUgPJq9GMswIPnLsGVRYHjvTDJT1n8YC9F8irFvDljPGkHz9AGvFKzJGYqHykWbaQdSpJsZdVHuWqXl2rzGc8hecemi3YgHcNoHztUH+Ra3/GM2pjVn5EDrJnavC1M7Clb70N9z4sRo329oGdL8rJdBu4pAyfKBsZCh3HRcxwCck2P80lNJ6lOSv0PhjwCYAp7o/6hepP0SoCJW6qkBPpO6j3+1poDQDGW/C31g6SEXjUoUCYKBqQkJJ5T0G3+Vmgl2sHB79VofLZv375gSC6JmMY9MGifXLLbVzdsst0NG6riC5IHTqCNO28LwAPpgJiq2egx0maTiaUfscQoT6oA6OEAjg9VqaahMfB8VnkEoDfddFNoH6SasjGSKtFzwglMFKmqPBCjX9QZS2/JQx/9hiujY4zIfXDiPIN5LwH0ADWWGqWMpfLEINSDGw4dUQpo7gG4SOrKVHe0CXXjr//6r/dfVx+GCKoDAjM/+rzdZ5CV+n7mqfCUJ15H1It6DkmmUlb4I0/rUdaXov0m9himftqc4ijDHLJu8ZrM4iEUyPKS4qp7nwI5j0ISllc3jO5Hmp2wD0xYJ9hb8bMw2eyzu3/hH75iv/XmzZiYPgFccGLw4IXvBbDe9KY3hXBIcUBn9hBibAqs+TIBJLzXgJg4Aay4WPl2kJ+/AUZeJcmzAl4AINqiVCTxAvgr2PrHP/7x/jMqi/7Sb8UIVQbGAEDpn9d3tJH6YzA6coA1P7HLiNQ9rqSbcBG1gAdb2wG4GrZmDVuxqUCyOW2TNnWK4Xx7AkrGY62bGQdSFS4VDnzZCmWpwnxMRcrejrEd1zoqK5e+ykWcDVYSr6yNVoAqHg+Bbp6R+lWgSZ+xgWOHxHizySpUhwCabtDUL89E8qOmEG2HJ0oln+KzrTXa9pWN1hbJ1WKnZet33BooFACT8A0hsXnSk54UhuSTn/xkADYeRGBHAwARaSf59JwIQznYkUx5LzIOV6m22HjwdMOt2od1oSzqh51dZJK4+6t9SJ0oh5uoD8DNOGl9c1hj85ElKdE8A0zol/YNT9nAZ1lBlXkfINWECqGo79SB9EttVp20ndswdYnwF+848mWVJ9DHeEvKF4MLDhm4piDf/JM/+ZPQbo2z5olnGNMYRPo1XzSns1dda2vdnn3T4qzt3b2rP2bMsZ+buJ/8TR7GQvEtvXMB7xNkrPTfezyylhgnOUVQTszez1hSlqS2Ke8v74FIZzk3WIOppMK6dDJPRTQR5KP9lE8++p8iHaf9IqmtEsi5rN/63sdcxPgfMLV3ej0z+PNddxywn/nh14Txee5znxveNcaOdxWgBODgc8AS4CcLNKleQAZg52Mf+1jIS5lIoHg/AWF8TooBEZ+xtnFY4czimW//9m8PPGRIkWgLn28HwAIs0UfagLMKY8CP2s3/s77TOPk5GjnAGgWPRtEikpqFRZmaxg241u2k9WrdIGKFA4owBIQjgIQTdnNA15QBvqaMsATjTF49OIx3oGyFZJ+U1eZUqoVx9ndcZUu1g2qwylqr0h6kZqxNSbfYQAAfSB35DnAie0MRsorQlL+RfPEjMOxtQgBXt2y0rFXbGqDw8lrH1g9viuuVqINA0LpFK1yMvlccway+CahwsHjQQF7aL4AFKPzHz3/Kpmwm8x1QvLuscijLAyLGS5cBfmP0zTxxQAO6iqIeIBmiPwJ51EvZWWCEcQFg5R2wvk15Y0QZAgXME8CCtSVJadl68c9LEkYIJIF36gUg8kN7NI5l5fr2ysYQNRqeZefvu7Ifdon5U+iteG40B+wzeYnnkbLposDhlHcxi3nKmCsPxv1YFPVPdlZS2zG3rL9ULUMquFIbGAf6KfAmqTjfM+eSeuu3Plc4pizG+7L5K/pebPk969rOesN2T61bvbZJX5GV3vrmP7BPfPxvg3QmllQBbPgMoAToQKpD4v/sV8SZ9M5E4qPiO8CUnlW9Al78Da2Cl2K99rWvDarBLPCVpyIchwSLviIFFj0NbZXNGd8BIr26UN8BupDM+TRSgAV4wMB9nImXjBTfgqvWOUrQtWJHgwcG0rs4schbvWYAXAAsVKjjTOJrog5tjMPWpwNNEoSs8iTd4jDKs/kath3b+TybJf2+6667trPaLXVh48EcitrB34xl30U7+fGeZCdXG3Z7s7NFLUjBPoCzKiojohxF5wNdxcKs7T92SyiO92C6NmfTNjsUqaGkrewFsmmTZ6dUwJIYDmIjI9u3UR+AAJo84/e88Ra4EnntKOZFZQAC5hYXrd3t2Y1Hjts1s1OBKFN0OHk8eTLOziPepXzxyRWFuRlVX5hrgKb2n9QIDb5+nmF+yiRXWW2Wyh9AJ0B5xnnQ64ULAGPHGVRFw1A2TthXHWhsxmhEWoVtVV7CVpo4snO1nfYzP/VzQUIj6VNZPXwvYAMoEsiK1dVZ5VCPPHLj+mK7Lv88XoLbJcEqAnhVvxspwNoOgtEsluWUBZGSRzYw5K2i/jppDwS7s3GDp5Q+iIm8avyslLLJw8Ygb7s4RIovw3uDDXK4pbZnHPmkhuZgQVpwNhK2VYxbfJGQhIY26uBnrvmbd6PbM/vSciMJXEnaKdXkuPrJgbXRXbEjq/efUQWXMsIpwZ1XNdgst0kR6fqCRW/BYSmDeb4X6JKnadm6lAdhWRzQQcatiPwzLk/qReZrGKl0XjsJ7XKg0bF/ddFem52c6EsyxeNWJMEFSLBXxjxy4rWi7VJZDzJOqc9w+NJO5pS6PdVGahkCsUeOHBlaas3Y8T6KoDSrDayrKiGA8vqBChCbOeZxZqJtF86sZqoCOZ+narNBiswlR0mSI9kYpYyXpDbw5KHex2ShSCWtMvMAlv/8rW996xYJEc/m2VSNQ4JVFUTltSGcl7cfvnFrVMyU0c3JM26CUapF1Ft0Yxqi+Wc8miLlahkWWMcD+23VA2KUbRX4YXxI23FjpB7ZAXFgiFAy7pcOtiySzFGPwSjKkxQQ26vUMB2jqFdlYEOndZ512PI9BxcbNIcBPyQOlrXJGTs6u1VKmiW5kvShLBjwKPpFew+t3GOrzaXc4qpSu0i6Ektp89i0xV/mKTk4jL36RlJYNdKrx0YxDnEZssHJizeoOVW4HMA1B/YoQRaH8h3rLZufnLBHL0yH8iUN5TcSqCKAJVDinWm2U2rlSXYZL95dqEqKeOmy5nKU4Coun7YwJlw0GF/fNtrPeVblQq/yRawKWehUrWvTE227aGYlRGaQPTBnEv/qtfzQQV5tB7jA0cOrx7LGS4DnOc95jj3vec8LNlZlCbUiKkfZYXkJlm+DNzxXmd8AWGa2c+L8woksm4Cy7+oo+dcAACAASURBVLNe5rJnRvl97KnI3xu2bA1bDX3fDhurov7o1kSecUslstohrzvZC2UZyss+QRKuQTaWUc5pVllILmgXwWu3OzGHSK9iXiC1w4fwkc0VYHr/oaN2bG3dVnpm8+dfYPXp6fBIFrji8yDtOhVEd5x9DJK1nYt259GbcqvhvcF2s0qSV2KsYuHQATQQ0LYsHpzUif437WVcREgrb+VxrdPYw9CPQdZ3+mwUwBiV0pdXG7azPmHXzmEjulm7QBbAD6lEmQ2ibIkA/Dy7XVIr1j0qQUmtWNNZlAJl60oSQoDOqOOyZtXNGKH+F9AahBkez8Db1ja9AC+YXrUd9c14gjiYzU3sqGzri0G6gA/llAEtD7Be8pKX9LkC4/5iuI7HHrZV8bvqAVaeZ983AJYb0aq30LKFH3+ft6lWLWeU+dvBqL0RjNsJmkmsrnrwIkQcO7OtUi2AjTaY7dgoysZRqkTalXejZFOW3VaZyqasvlF87+1OzoZ6EKNPxi0rdA/9k8chBz4qzE6na3curdsxVDFLJ625vma1iQnbecGF9qjFWdsxeaZThVijB705Vxln6urV2/bAUj5Y5VDIsl8sqidPPVilbXl5xcfFuhXQ8upF1uwo16oOeNnk8FtAyrOuq72jAFl4mRH0F8oOfuKk0DwC8UXjKnUn/aC9eWt3FHNDGYw9+5sIg5knpI2DBIfX2NPPmOtqVO3NKsd7H/J9FXtZLhFfXm1avdYKYW4AWaRhOSgBQb/zO7/T56yiTAy3MX6PgasAFt6FGLZnJQ+aKAdPUcpBJUn6BsCqsMIGuYVWKD5kRcTK5jOsgXvVeqvkx3MwgK5ewzrWMsIOFIlnq5RdltdLN84FgOXbC8AST1SeKlGcW2dTlSjvwdiDqWzsR/E9hxoBUmNmbpXtJZRIuE4sr9ltaw1rTG4ekL1e11aOHbVOq2X7Fufs4Q850+GEOaCecbiGZ40BUoWVjZN2onEkXEKyUlXP4zz14CjmQGXEe43CK/GbH9aoAkGPol76RJ2AJwAKB1GRlIrvmctB1IUCV1fMTNl8gZhP6qwyCRb9B/jTlnE7uPjQUNSL9CyVeiGeJw+u1PZRGp2XrQsxwpOviBA6Lme507Vb1hp2xdyJLd6Bo7IDBmiJooG6s0CUABa2WC9+8YvP6KqnafAeeXk2WN+QYJWslu0wcB+n0WnZy/Bg+F4GlYqrd662+VxWJYqktYiaYBzjCgBFNcitnENKHkFXzU7ZzMSm7sYD6FvuPWgHmm3rTmyVUHXaLdu9etJ2Tmwe2D5cjSQf23EQ0t4YCHH5QMrb7K2F36RBbt2AYFRX4jgax3wU7TWyqRHAGSWoEIddEXDiPQfkAfCY4yrqwlRwxZimGLlr7POM3Uc5N2ILp8wqhKF5bYjjOJJvO00rPO1EFZtZ5vCra8tBeuVT1YtK2dx40APnmqRYXIThqCLFvFQqEz4rbK5icJYHsAB1kmx9wwYrY2bwBCLI8zjTuI1Ox9n27ShbAZ7H5UE4rj6kcG5tlyqRg5UDM+Z0GlffVS6qQYCDbtDcUm9abdojF6b7aj4BrOVmyz59/6Zhu08AMWyuptutvuE7BzYbo27r9G27JMAAENqcBYSgL2n2NoKtCHtHlUR/6Meo6RN8G1L2GoFxAM4o2iIATDvyQHAMCqqoCwHtd2y0bE99wi6dqZcOuWgHUgIQj9M+NqZfSA1zk9dBvQsCVN6+DvCQ0t/SwUvMIO6vqns2KsKLZ4701YNUt3fy0sRa07N5xnYZvrPev+d7vqcQYBUFZ86iaQCMAcpIWXQR/+yN3MftQVjlZU9ZPogwOcxA2GcjjSMKuG6/22EHMa4x85xbzHmWobzsYcYRvoeDdbvpGQDGcMh41WAMsLrwL9Sn7LxdO+zYRtP+78HT9BEAK2yt9p3iL2JuWNs6KCgbdYTY4sc1d3G5gIEsqolh6heFRhWblar1se44xIskZLI7AqwCIos8AVPq90CJA5+xi1XFWRIXyk4BWbLbAVwBwlOTYjEW5ZcnMeMwDukoAOvQoUMD0y/4tktFrmDXWf2KpUlyfEgdsyr5RAxbFdjdttay6cmTfeP2YQCWjz3o284eAv8UyVMnYJv6/Oc/vxBgibcqlmD5MmMgJeqHLEb0f9YA65Mf/3s7cWjF6rVNzyUfzytebEwm4kCllOCP5B3EwN1T+///7L0JlKVXWe/9nHNqrq6e0t1JZx5IDDNJroKISORT0KvrAwSvsFBYVxYooPcymA+vEARBuGAUFFAQgcikF4Iow8cgyOe9zCTEkJCQhIQMnU7PQ8116pzzrd8+/T+9a9c77Pc976muDtlr1aqqc/a7p3cP//0M/8d/mb6YMk3EWWSRKC8eE8TgUnBLpBIwvoZstkwyxojfSZwbZerWwcOzRcTNZepay2d8zq0kJmZ5Jcpuqx9vL9k48R6z2Kmr7L/imYVBe32ARTxBbK3OOmWzXbBpwwqAhbfc2WPJ0gjs8Lhtok4jbiGHy1qy7ytmaGzokJhxVczMQb4fDPOZC2l1hOSsAjhhfNSY/qQBJKR0zGW1IQ1cqY4sb0RUSjfPLdnEMQlnbLvIlybJk5qfuSUAQhvywnPJe1jPxbaFPY1xL0q/oPJpr1SrMSAQcCsyX8BPEdssxoFnYvYiP9pBEbtZeK/mO9M9MtEkG2gkxIsdzuVRZwuclpAo0T+M2X2GcnkWco7Buq6EfeqrX/1q52Xts5ezbzLGzF3/WcAZn1EHTPBJNA2ULZUkeXlGLO++h2NsqBxxe1GG6qeOMNZhUizCdceD9bor3mzfv+GW3gvIYoRlgDGgU4oFOGUM3NP0vT7nRhFytazNgDLD4JDKz4QBUElaxkQErZPCyeuDNUXxjtmEfEK7BxLA8vsuQ3nRQCSNi1SJIpOMGTvlkQqOjWMQ5JJhW5AqAbCSVBICWDutY3vaHWdr9ZDNUw5gLbfb9qV79qRSMKgeeVsxXvSH+nzPzhCcFhmrvLyDUhkB2gCNVdo9hX3JUkGm2bEpaG9Ru7A06ZN4yjiUAHzipso6tBVvT/Eo6ZfA1Uh9yS4aLxYjVjZ0Po2Ab38msC6uOHm4ZgEFgX7KAWTJWD9vPvXzvQCxHBNigI+oH1RvGpt92C6pjfmc+pCyZ+0lzGfWJSm8ZGX1GYB1eLlpO8cO9rL5NEmAr/n2UUd+vdiZc/QNSZ66zC8Ali/FUlgcgUrCvwCkSJImEivzve99r/tMoIwyFG6HvwXcKE/x/Thv+Y6zWQCK8lWGbLcoF6CjINJ8DziKBVj+2a/6KYuzlzYI5J1UAIvOw3mRBZqkZ2XA6GQswOIgQgxf5ODLouVXxO4kF9Sii9kHbEwagJQmFGCSl0ryYy/xORNGsZv8Ov12Jxn8he3zpVd890AFWGG/fa/EpJttUekWmx0b61rwXzFPaD+LPiQfpJ/zy23HUdTxYgnumBizS7ZvccOwa//BTA8w8ugGjsE+mz0HoO9uHUoHq2Tfz5MCFV1j5K/aTCCtDWmSNwAHNno6qMPneY49KpacVuAqTb0oYEA9sV6fPuXDkekZ+z5zyBadQTSHLZ5msUmqUtFGCHTIji+kqtAFJQtgAY5DICFiX8VEjG1fXj61X7xcRc6OsOy8PZU6WFvUCQ/bXQvLNlQzO3sMjrfjYCtpzBSrsoiBPQCLS9iO0X29psrRDG/dI+297n0DrPibBMDi/6TEGRZqXwA4Osv0DO+P9ws4Jqg3zykQMiCM/LLVAkiJA4v9DpoGzjtfs8Q56UvOAHUY1H/+85935yZlghF4RrEN/XiJCDX4jnJCugjapXNWgI32UaZvB6a+ZZVV9rtKmNwlwWKgAC5pai/pXxWJOg+M+ROhDIN7FsDKW5yx3/sRwHnJSO9CzhBeZtIESKsjz6MifE5GzKI/yNsMYvt2MuUrYiifJN0Sh9gggztrPLmxchhhSK9D2x/rxaVlx649HQRq3j4+apfu2Oqy5t2oddDSV0T65Gd+sNElqVpD27eQELboXACIAByqlDSthaca/ZQdXngYal2nqYvEzJ5Gs+GPod67wqWkjS8XSyRFRbil9O6xu7pu7x47deRwzxi6CMhiTYhoVOrzvHkXCzJlJ+r3SxcCxjmco9TLWAnEZakKVY48LatwQGA9pEUQ0XjTZiSG188s2kVjDZtvd+yepZadMTpsp410qVTknKF1AYjGe5hUxFkCG6yWdVYALMrAk9BFF2kfcX8vdGacBItUhZ20JJD90GMU3UtO5vyVAizAhZBhkuRFgAdEevvttyeK/MLBVNTuyy67LEp6pfyAvCyDOuqhPVD8+xG9Vb/KkXgx7SX7Ks8wOnjexEgzLvR10aD5rCTeJjYAGYT/OAIsf4x8sJBGPugHp9bGzU2a4M5VkkiG744DgvlGGB7q9YNzkxdw9YOZBVsYWmlXhdcX9lbbtnYlEHm3XUnFFMKEcDpIVqg/JihrknRLdm554zMIQ3SpzNYiTBaSFPrvq/tYZ/KIzFIxAYh4r1memiH/Utb61lgWUR9xyO9ptmz71AbbNGJ235E7rd1p9arBaxNJFh6caUnG4L69Ugy5K+PEnI7hzqJu5hLAgr3at9ULpVpIesPvAX+8Ex+M8T/PFlEH5u3T/vfh3uqDK/IhvTq41LILxrqAam+zbfc12y4MkehW+Jw5pDiaZ599tstbZN++ZW4JP1w7bfRIr3kCz6gHlzrzDmAdbO3qfZ8WaQUABhDjeYKwZ4V803tgD2GcH0zZI1A5wAIcAFySAjYKOKBzFZFZmoqwCKuswBLSM6njZPcEACKlRe726w9jJWnoQhsqf0jl+VDUlisrQKTGKU0SKFAHOPz0pz/dC7aqCO7vec97jB+kZryHB0o63LrfRYB3LPlBwNKsPuapEvUsByMbSKyKp8y4KgyO1Ci+DUpzuWU3H51fBa78cDfitcq67Qpc+ZIUDic8sUihqjCvHyFgzYstycbLmBcxDM5rw1pwX/lt4IbOfGCcfXuoPDVTnhSrCLhSe4radyH9nGt37GGTozY1OWGdensVyMIomgM3BFnivuI3IEDvGiAkb8EsOzONVaxK0x9zJE3MGTG0852kUYApxw+XYH/HXON9cXGRY0CVjhXh3PQ9EAHUPsBDsrSpYXbK0HHweqtTF9btwolk702t6TwHAbVDUrLTx2ZstN6lOkH9B0By4M3a1rGOA0oCWFk8lTPtA44yRYm5wf46Vt+wCmzt2tUFbGecUT0lRN4ecDJ+XznAQk/KT5KrpUAFkh7AEEAsCWCFRui4svIZKpUk0OBzaPA9ul4WKuVLShQDsNQ+XiTlZBn7kcc3VpdxX+wkSAJYoR48lJ5JzeirED/+8Y+7A5ONRQv1RS96kdOPZ4UxiG3nesnHLWu2fajXnCx7gqw2x6gSFaOPjb6KaPdqj8JjICVTAozIiHn39Lzd0zkWEO5YhjCWYBYVhzyl+J2kphJ1A4cnsdDKhBahWXIyoBx5jnE4SPWq2HRVAlUOMg7gKsvMmicc7PSDMaO/9DVWKpNGT1EGXKmNPuDLardTLbeQmIyuiC2YB7IErOg3c0cgh/8VyF0XFT9eI0BG6mQBMiSAsnsqs39IJcra84ESIEshfGS3xnzQ+mHd+kbmZeqOfUb9llmGnrt2etEeNt6wEU+9DyD63nzTtg8ne/zybllHjJ8fNDutLbzj+fayM3AHXCkOblJ+Aaws9eCh1m4HysIUEpey/pCEMw+IOPFgyh+BygEWgAYJi+++qWaIywL1oQBGCLB8CgN9xyRm0RO5m+R7NfC/PA+y6owBWAAXDP2oV2pD2gPVP2BN4E6L6vrrr7eXvexlrk1ZnpNJryEJYPkAL+kZJFpXXXWV20Rg0mXD94GsANbll1/uvgvHKX86rM8cLP7DrT0rNoHNjdP6jvMYE76HEZEXVRERftJIAmo4BJJjHNbsbhvuhb3h+SQKhiQyWQ4zDh8OQhEWpqmxpCrkUELMX9btXf1Lst3iMyQNZTw5k8ZtECrHmJkuo2vGtYhERu317ZX6AVe0VYAvi7Wdg3ep0zGf/V/9dPZrCZKsscakbZ88wwFI2ptnY6XykKqRRLegiwL9lLkCB7LAF3kFSmLGXnl0yfGlWoARQAkXS+qnzUhnJV3kM/bCfud2kXaS9/6llt2/uGyPnFhNm4JEEUnWZKO+Kv6j1jRl5FE1KMjzQyY6ZrWDDlxlhWJD6k8EhTSARUi3o+3VpMW0JSQuFcDS3lF0fH4c81cOsBhEgALSF99+SPZXUnulASxfeiV6fnmDvPCFL3RAx5fM+NKrUC3pS5gAQNhxsThZeE94whPc+37BC17gfsLk30ykciPPd77zHVtcXnA2De//uw/Y+977fvfo17/+9V7Q4hg34CwVYThWahttl6Evz+Mq64NKNpVbb73VnvOc57hH/PAGJ/PklstxbxxqeOZUd4OSAS+bOAeEJDNpYyagVQRwMeewtZDtVVj2QsvsnpHuoUXCXsOXQuhzP1wOhz6bHQAgTX0S1gPAY10wRwEQchFP6ysqj6mhuk02umSmeUkSQqmTdMAyVnm2W2llrwX3VVLdoj6JVd34ZUhdH/JYFaVx8MtMiyOJhARwdbTVtsdsOC65Cvvkg6x6vWFbJ3bY1Ohmd6jHAqus9y91N+9e7wzQIxWa9lQ+k7SLOQHwEvhSPFLGnM/k2erPHdYS4AoTCakM+Z71ILU0ebZu3bpmdkKAq7sXmnbR2JBNpcR3BPzet9S2A8tta9RqjlGfdf7wU7f17GfvP3zEhlDHrhRku2EXWez24YadOrrkQk5N1bdlLsnp9n4XlioNYGEMj/1VmJJUiowv8zcMwZW3J/w4f185wAJASVIV0hIg2RI4EsCAH8onJkVahCSJclAjkjj0AA9vetOb7JprrlnhpYgtl+ysQsN634vw3e9+t11yySW9xSyA9fznPz8xWKV/2/JjMn3scx+0Rq17Q/nHD37c/vFD17i/P/uVf7bJkSmbHOnabiD1YHNIO1SyAJZUgL46VC7b3CIQj/vBNAVk2XT+4R/+wUm5qiIwPdGLg9vXkdbeFdKrsurBtL4IYPmG46FkJolRnvLEVC6wlabC4pbKT1oInsOdhu0b6hL1kkLVoD6Xt6PqZj5QdxGbE58Zm3mVJsliQ8eYFmC1faQRBbDCMeZwFQikjUWpVihvLbivwnZrTtBm5kXMpckvQ1IsABYSFVKZcsJ2aR+QCtgPf7NlqJFL3eE8jhtm9VrdZme6Lvd5dmWxe4AcbsifRqnBOmJO8FvAit+sI3/PZLwFxLSHau5zwPN3kodqGFZHoaJi+1A0H+D2roWmIVl66MSIjdU6uXMFoHV4uWO4HWydmrIzNhy/WN144LDtmpl3zQB8yTB+23DDSchIF06YzbUPOBupLAJRN+eOASzC2CWFpILCISkIe5K3qQDWgx6E8bNkIABLKjvskgS2BJxe8YpXuM+uuOIKu+GGGxzhpkg3afZLXvISZzcF1T62REq81Pe///32t3/7tyvIOWXwHQIKFvAtt9xiL33pS10RgA5Y45XSqPfDoQvZZ30Q5wOvf/78x53nhtXMJkc39sCWyPhCsBVj5E5b/vVf/9XdGGQ0rM0wyUOSA/xVr3qVfeUrX4nmF4ufKicmJ3ZXcjNWC7Y0dmZ6QBVtqTyWsjy1JJnh4AjtLvz65EEW2m8hvYICIsm7jLm6uzNs042u5xG32zRJhM95xu29iPu+306A2cGDB91hQP+RZIWu8XDtcIAcWm7Zozf05zHkqzFpRyxf1FpxX9EmebQBQvhhrFlnRSVv9JX1KhWjLkVF52Vafjkx3HbgsPNau3D8eEDwtGc0/vL8ol/MxypTyMfHfiSyTeoRwE4jiuV5tVMUEeKW4nm+50e2WWmXCoWd0droN3Zh2hiJxJXvzx8b7oHbmMuOVMaAUj/NL83Zvuld1rBhm293iWIPNet2ZJl3vGxnjDWtUVtwF848+ysfYCWpErm8okJMSkkSrwcBVvHVUinAQuIEiEFVh1QFEAOgIj3zmc90m9XVV1/tAFIawHrqU5/q8lMOP4Awd+g0Gk61IQmAgE4SUCEvCxN13otf/GL3fIwNloaPdiIhQpIkEjV9lwaw9DmTFqDV7CxYy5Yd2No8us2Gh0bcRs1mC9h6+ctf7spOkjT5wO1b3/qWe442hbdoAVnZqrGhISFkjJK8OItPjxP7RJJ9wCCCiscQJPojITWijL2zbD04YHh/bKQQmCYd1vXGkN3Wbji2dhKSiDSPI74XYzbzqJ/AtDyPTRb9SVKp/MfMomvLSL3W4/GpYkaI8oCyGB/AaJqEaBDxDJP6wHthLBgTPKS40BWVOPkghkOWvnG4V6F+89s80+7YZoz+l1vWWOxKO9JS2CaALX1FslN1xALqYm4qybQDz1z2r1DiJON08rGW2LeTHC8ErPhOEjB9Rl+kZgyN7eXUQXt4NukSUXY+Izkk/BASJiRXvkqPdmSBcuY/e7Wk4sqrfeSuQ7facmspqmmArM2NU1MvnDJyTwJYoeOQX2FSfgEszlbmz4MpfwT6BlhDNmKvveKNduMNN9lb3vIWB4qwR8LAmr/5DGD0vOc9zwErABYpD2CRN+SnkuSAzQvARAoBltykATLf+MY3VjC2imGW59IkWKgcATgsTrHPCnDxnA+wfHuxJA4sbhkLndmeGFdeOCwwefqhtnz729++QsVD/e973/tc//793//dgbKkJPWoQBoeKM961rNW2b/lT4P1mUPibb918PfIHbmqVhcFWGG9UicKcKWpE3lO/DzcriXNajVG7Q6Pkwj2ZxETJvVRRrH9AKzDrbZtbtTdQYCaSIefbvtH2mZ7lpad3UeSLVgVY89aRX3GuAlo+bd/ufwPmvtKQFNeaHgtZ4G+pL5LdYcEk2claQ5tsfoZN96FGLzPGR+xc7ZudnUl7Q/MSdE7JKlmaReSoDyj6qLtld2aVOaMKe9Rc13cVUVjEaa1Q+rGNPBFvQA82gHwARzIQL9o35QfqRJRFlCdpwXOTpNisXZ9/ijmPXuBWP2p49DcXjs416VUyUsALPZELp5QLQzXRlaALQGsJKl/SM+gutJAG+8UB50Hjdzz3srx70sBLF4APBmj1uXJEFgSwBKgoprPfe5zTgpFHgyyr7zySld7HsAKVYc8I74T36PHB1h/+Zd/6YzA2TiYuFlM7kkAyyf4RL2p+Eu+RMkHWDFM8RLl+q+EgwXJ3nXXXWeXXnqpvetd7+qpZ9iMfKP6rFA5voE/+b75zW+6IJxPfOIT7TWveU38LFiHOdks2AD8xLxjo6g69QuwwvbIwFvu7VntZdOaWVq2O+cXXRBnEuo4n5QwfL4swMK4FtuP6XYXXJ03NtQL1BsaCB8eGrWhyW6A2CxpWhXvAjAgL0gOQsYE0MN6L0JaWaYt1AXIoF4OX8KWAFhi1DyqT+AqKdhzkkdh0XYiLbl/qRsaBcJZ7HFI8qbzJWRSrYk+QxKrsE7RMlQZFkqcWdSl8VMMTAGqtfTs04WcPRXppMAelwgM4GUHJsmXpGF57wfHDyRWaeAqTYLlgyvyhPPF58SLkWJx0USVJ2JQ1H21Wpe2QfxmAlihR6B7R52mY33n97I1e7ZYaQbxD3oR5s2M1d8XAli8yBGbtBEbtxrGRsdSCLD4GIkVQAuJFRItVFaotES1kAaw9Fxog6W6xHMi8b0ibQNUMGT3wVdRgEWdiiruxztKA1i0KdaWKxx6Hxi+7W1vcyJjedBgZ/aBD3zAPZIXi1BEp4wvKk3CDwHepGotPiXWxxNJxpdFwnwU6YW4dWI4aGLL9d3y2Zik/pAXa1o5gKwJOJqXlhIPebnrU36MBIvb9t7ltmP2nqjXHLAar9ecvYiTvHl8PbST9cPvW+eWrFWv28O2n2KnbywWJDh2jMJ8sl1SHEOpTiR9kFdZVUbZiqtGO5gD2MmF3EsYFm9s1FONxwWgsuz3xDYeS7yKpIr3RigUJFb87wMrf9xot4CC7HkUoijPMB81D3ZY8nQs+95kYyYqBal1GRv2a/oPwW5e9IGy9cc+p0sE8wnwRf9F50BbfeN7eTmGakfqQnWeZ5OoOau2+eCKeZxk2+ev7dmlo3b/0bt7XePsxbmKcxdahiTGdZlU+PukbFiTAFbSuAG26rVGospRAItxwoPzwZQ/ArXd+3Z18rN1c6AOTEpJAOv1r3+9O/CRagGwsMmShIsy0gCWnpN6Mak+3eBZMAAKfvjsn//5n1ccSkUAVlbeLID12te+1vUTdSJqwtgkgAV1BMBQsbl4Pqu+sHwZ+aOSJUAmbfnUpz7V81yKbc96zIcUq9mZd6JvJIEh8V1VbWbukGKJJGPqVXzIpDIl4RKBZZpKUZu86pP9if7PA1jdMB0tB6pOH6n3yA/ZyO9c6BqwI53CUBogQTgP0v7pGbt+7wFrtNt2EfYlx3iHqg7GmzWOAi6yPaQNAqkClwrdkwckkupRTDW+45BFLRhyXTE+104vOKcD7GwApWGKCWotVWeShCssDykVgYLnWm3bOFR3wCqNHoNyFRqGueCrJmPmKG3nsC9j7C4y0NCDVfZ1oRqONYa36qDVvXn9pt28e6lVGQPev+/gIclXmtpxprlsnVbLhjpd+68swC8nEqmK87xS/dBZe2d22eIi9rxLDvRkUdMAruq1IVtozzjaBUmhoLhZbM8avIFVJOKa0meIRssSFVfRjpOljNq+ffuiAVZap5IA1ic/+cme1IpDHzUh6kKlNICl58gng/ikesVeTkxD0TyEdlBVASzf1iqUKPnfJbHX03bysLligK7kA6x3vOMdK8KKFAFYonTA0J3+sln+y7/8y6qI9SfLhExrJzcrQjgMIlUNsNhM2bBjjKSJPXiP1W3r2KhtGR2xrWPJl5ikfkvilPTdjxZbLtjsOaMNJ7kiyZidv8Wp8RSv5gAAIABJREFUg3RmkZAonY5TPXGgA7buml+0Lc1Fm2oe568S0KrKfibrXWbFtAN8SX0oVZhc/PPAlmzOJG3hJo7xcxqRKNIKxmqiUe8BUL/dsUGtARxZbPAAK6RVR5fjgBXvgMMYYMUYiNi1yPoQiC0SfxPpWOgBSv20BwAeeqL67YFolzwx66JIP8rkZT+mHcwHxoELkfaBrPLoH8Fppjs1O318xEaOAX/f2F4Eu4Ap0X1QJnMzBmD6zO7kX2rNOxXeWC1dkuzHHFT7kVphx0rK48uKHcMHgz3HjlQ338AA1h133OE8+FBhAUqQ8CDBygNYiKtRE7IAfJstnuM7QBTSLeyMEPGysaLaQx0ZhoaR+pBnY7wIpSLMKidJZSdvPuoJQZYM0VnAqPFkuO8DLNrm34KSyFazXitqSgzdAVi/+qu/akjVTrQ4vtg0PLG5qwRYsseJ2Ujp9X0zC3avF6XiwokR2z7WDZirG3Q4OmLKTqNpELiC9FBCFx9cqTyxQsMYD7DCKwpJDb+RoKAGGbaOW3e+6kwHkugCBvH2YsPtFAFbHHgY6QJKeA6pFe8+VAv6/bl7Ydn2NbvSvdAuTl5zMYbi5KVPIUUB4O3OhaYDVgBc3kWSpEwA2QdWsq/qx9OSNkHXkSW9Fdcav33vOBmsxwb9ZawBWYqMMIh5U6TMUJrFekOaFSOZuXF2yV1cZIflG9vnUbmIYzGUUMsbkrIkLSZvHjltGt0CEi88BVvWrAxgSa3+oJowbqYNDGBRPXZAAAtxNvm8VmkSLJ4DxMBbRYJs86d/+qfdJoi0BiB14YUX2kc+8hH3GTfRG2+8sectCNAQ2KBe8vM7BmBJ3Ua92GBxu0XtRmxDgBIJ8CU7LQ0xdWD35Aeapt0Yocvugv8xnOc3SQDrMY95TI9QVeX54YIUWxFJHeUnBW+WmlJA8klPepLbyNO8D+Omxo9PrqoAljxYi4RVueHgzIrgznjs6YD1Xex9NWIWwCIkxw8XWvaw8ePgCo9AMJyMo0MAAQM4AAIJCqALcJVEFcGcCm2NBsExJFuUpHiKWbMyC2xxqMvQmcPh3HPPddQZedIUDJoBn0mgJ0vKltROqc/oF+pHDNcxYIcpX6zeSc+FVAthfEzK5SfWxsuvQ3Zb2rv0nVSAoZE8Y4c0TnZlRXYJ3g92bvyumrqiSDvCvL40i+8AnXmXB4DxbfNNV5RU6365g4iJ6BvhSzXpJLfthdRwN7SpSttV6iUsEfPjQcLR/Fk3UIAlEEUzAAEAJaUsgEUe7LaQVilYs54DPDzvv/6WnbZ9p1OHsfkAhABfeONpo0BShF0SoAnJTgzAog4fZAloAYx8aRigETUev31QxLO0w9/oaAdxA5GO+fmziEYpM+wPnwEcIWz1y+HzUIXJLcy36cqfBj/eOaoAWAIFWbHiwlFGPXjDfNM6nqH5T23ssn77SRKjUP2SJMFCesXNesdwl7SRZ7ltd+kWVkthqEds7QAJqcSQpHHoJyXVKwBPHcw5MZb3O5ti7Jry6pDBvMIIsS9wGAGCOeSRUuRJeVGVIrVKG4cykiMOJcbtxkMzdtpoPju+QBkHWxoLvuZeGScNSeGkJsxSAUrNmTf2Wd+jjkXzkMSL1U+5/T4bqo5Za4p1mFY2a4r1krRmfdWgng8lVnwuPq9+279qbzkWzo3P0Y4Q+kYSMj7zI5UUrVtSLNqOLVaWWrho2Q+0/JUArEEOCre1Xbt2OZXJoy95lOMHmV44ZBtqp9iBPV33ajZ3iVQFyCQpKtM2Fj/lUIYPZtik4VTx+bSSypfkKnzez5tnk6G8qhMQGfKCKY8AFvVht8ZBp6C/Zfr/4/ZMFYCUg5MxL8Ksfnh+yW5tHtcPYtR88USyDZa8Ev3NLAlgXT/XjYe2YagbjoSElATenrB8sbQfarYdWzt2RkivSOGhIQ9XP3gv6wSJFv1G7cYa1O3fN0ov6pofa9cUM0/lOSZPUdYR7REdRJqUl8MT439AZ1oSUIihdMDGCjXg2PCwnbtlo/3owCE7JQXAUp/PBJ/GfO63CzBQRHLqPwuIY49FVdiPCjDmfUhNWCSOZ0y5VeWhXQBVvVP2UsZ21eWm1bE7FtIlWMwNzXvGNOYd+n2QylFs+OIRi1FfUo6cDGQHljY+PujzQZd48ZJAIWUhDWbtPMiJlT3z1i3AkuEkE1yb4YGF+1zgShJiz/bskNvgTzZ9sIyFs1y7i2wYkq5h6P7bv/3bTrxNirENKVLPAzUvAKufDV9G7Xm2EuH4hfZXqPDSuHV4NgRZoZE76sFbF5btksmR3uauOrElQiUlyRRSKw58EsALTzVAxZ75BWu3Wrat1raF5rIdXmraaLtlpw3XuQq7/Iq3KLtB2egIVLFmBWhUf8jaTV+SbHf6kcb445tmzM5BxaEBqFA8uyQDecbnwvGVDN1++bEXJJGDAtZk67Z545QDpUlhk8RPxTjEhhOiXVwE6UdaLMxw7unQ9y8E2KfxDnl39C+LMLfsXkC5cI2VtcMCqJImoFVICIgctktAmctDmiQyaWy42Gs98y4mp6asNTZh06jQ2902sGZYs6Ftnh+QPcaGKmssJV0vKp0U07of6UEUMbxXeUryW+85D7xpvTN3eH8IG6QqZP6lgbGyc+WB8Ny6AljadKUikOuxbhO46w/Vhm2507SlzqxN2BanEgylWOvtxdA+FqzC5HDT9/8uo69HaoWdmO8piUqVMB9alFUBuPU2nlW2RwFky6oswuC7Rdp2+5F5O+ipB/MY3Clb4Fz1cCjKc253s+1AkghE/bYgrbp+pns5Ic4hdleOD2hxwZaXusSa84uL9v2jc9ZaXra6deyMoZp1ms1e+WzGjjvr2Kas/ylTc5wDW+1hHUPomBW7UXZToq7gYJBnYJGx9POytrhcaN+gDUiuQtZzqRHlFcl+I7B17fSiXTQxvIoigb7IASFLYiQbK9SMHOxIwnQQJ9mYCVjRd4BVKFkT2Si8ZaeOrD7UY9WqipEpL0rGTWYWzKWsd1X2fYTAFIBVRsKOjSDjOVQzW+5053EWyPI9ZckHOOMCk0Z7EfZvYWnJ7j14yPbNzrtnJ0dH7KytW+3UyfFUImB5ZqqsfvdggTUkRkUSlBjMozIcZ0kALOkz+sY6o89oV8K4ir5EzAdfvqrygQ7K1gXA0ubCC5K0is0uz+WaCbeevRp0e2Ezo18yRhW48heMr+bMW0g+g7vy+p6PlEUSo31eeVV+L/VLlWUOsiyBW26IMfPNbwuHIWA2ht8oqQ8hwHro5EjU5q9wJJr/kkIgvULttH3k+K3Ur1deg1vrZqd2mq7dClEjTqn9rY7Ndmo2NDzsjK/P2TDhNlBxUOlv1qzUJgIysvuT8wl5ADcc/txwOVQZ4+8fnrbTh+pWb7dWDQt9E7eSQBeZkqRdkpipEPYMfjQetJWDhjLzGOHJq7A9lHd0cclqnY6NDzV6/eeQ0e09K5QO0irAAIDq7NHjQYD9zkrKTHulzqFM3kM4DyV9RAK23Om4wx4w7ktksiR/GhPGxVcB6nJBv1HLsgaq5IJLW7fnn3++a0eROJrMXcZUcf8AT1nRDqj7jnnYyY9HIhDfWxg7MGwn47tvqeUcPkhTS/M2ujBnQ9ZlNBKlQ5LqWxyN5OtHKq42cWYwV3g3RQh2mff9BIOP3XMBWMxZ2sklRnuCD8goS9KzvHLFgh+qZH2w5o+D9hTK7ceuLK9dZb8/YQBL0ioWN4OpqOsx9gxhZ31RZQyXSdnBin2ODY3DSxu9QvywUPz+8TcLh4VYxGAQqR1ejQAtysTL0Weel/6/igUe22fyiVBRRJA68PxNvUh5a5GXg8UdqEePFqpObvdpseBiCgsBVpKxbFI5/i2ZDQnbGX5fO9u0R04MO1CQlJhv1+05YIdmZmyntaze7LLFj46P24zVbMbqtjw0bI2hYas3GlbjZjoxbhdtnIjpTi+PJM/+mNJmB0ZHxp2dl1Sh5BVoEXhT6JpClQaZ/UMwlvJBRbAfcWAcarZsy3DDgbaYmzYH8t0LTXfwpxGESmomiRMHBMA0TbUHuELaeOH4cA9QKNDwOWPHw+bQdt92zVcB+kGW5QXI+PiHWJo3YT/vIO1ZABYp1oRB0tckiWJW+zBAR83re4AiAQOohQ4f1NH1om056RjglXcvECtA6IN35rNvo+uThJaR0CX1RcbygNEwWHZW39cKYDEu0iLF0lz4YCsEXv5Frp+5J7DFe5DE7EQAsDUHWIqVxYKmw1mbS+wA+14NiCqLGtXG1pOVT7dExLL0i41UUdOln067geD2KiNhSZ/6aZNuUVUt8ti20F8AM+CSjUGx+GQYLSlJbHmDzicPqjIelwptVEYEr35dd3DWlo+BoTQiy7Qx8G/KzP8907O2u9lyRvKh7YxstVzcvZlZu+3QUZscGbbtUxtssTFkiyNjNjw2ZkO8v0bDqRn9BFjATitM3PKXOtk8xS6MytGj1lpu2myrbY3hYduwcZPVhkccCAEsEBKG9J9O22Z3HulK1WBPH1pecqACelnWh2zG1I7h9rLVvfq15nxJlN5xGQklasLLpkZzp6FIQhm3LBWUWNe170nFmkavwNjcNr+UGGw7CWRRPu8YdZKvAqQDClkTenr6alIOtyKko7kDk5IBgCUaiBipjAJcpzmAqBpfqsX4YISeRKGAZAt7RQKqM7+YV4BjyHZDyWDYhVD9LJU9F10utoxnLKFozPjpMsU+k2Szl1QGbcBbcy0kWNTP2kS9zDvVRSr0dI/pq59H9mC+jRjfh5IxPsuzHfPL1UWJeaefopqLIn1ZE4DFoIiUTi9EarMijc3KeyKkWCGoon1SNXCbZFNj0uVtIorxJF12vwBRensmTlHjyH7eB4d+EmAW2BJxJuMRy7zdT3vyntWNs6idRBGm9rQ2tNsd++6ReWs1usAlz8A9LMd3A+eGdtOe/e6wQD2oxAbL4e3b3YyMjdkea1h7ZNRGxidsdHLStg4P27aR47d12Q9xsIUJoHXqyJCzgymS9h6Ztpnpoz31FxKy0YlJt0aY76dMTtjOqUnbOzPnij202FWVAeA4ONPWENIGeT7Sf6mNRmo19+yO8TFX7h0HDrnvKCsJLCYZTX/r6IIDN2nEnxzKe5aWbbbVsVCa5I9NGtWCJL5pKmYM7TcPQT6aLJEUANtobdvaWup5dXEYM3a+CjDcU+RERB4BcJGuFlHdFZkD5JUXIe9TQb3zykASlRaLUc+Kl0r2bsxdQHra2KEu5BnAMZH3UIdvHybeX15rut+ztnwuLzwNUZGxLqvmIOTSXQQscdYCcIpKveJ6npyLPQhJumwHBTzXMryWwJekYgJnSaDM7wVt9384syX16hd8DRRgiYhPIR2SbI/6ean+s2slxZJKSJIqgSr6KFDFppUWxT6tvwKIRWyx0sqS3p7vpaNm0qQFEK7iHeimlScpkFEzY8QP7ZJxcRn1cD9t532x+IocKP0YtfttnV9o2veWjtsgIflIIgLN6p8vxbr5wBE7tdZyB6sPrGQwXR8ZMRubsEONYRuamLTh0bHMGHvUK9sf/pYUK9ZAOKndUrP4lyvmA4cBrOrMTwEB39iaz5IuHdoUqUvif39jnF5ato0bJm2u2XSGyiQO1VDqJskYUsTRWs1J1ABceF12ebBWHrwcyoAqQKbY15MOZgErHcgAKc1/jU+aN6IMtNMMuZ1Twvy8A9B7F5bs8HLLzh0bsS2bNrp15ce59FX0kjIz77G3Yu4LvHJxQPJx993Hgwz3s77CZ9nbJKGXWpg+MJ73L2Lz1OUd86VIsmfLC66sumQIz/95RvD99k2OHcxn9n9Jb/o9lMN2IRnjfcfsU7xX7B5lOtBvH4s+H5K2ngigldZmAa9QLZkmLVM5vrrRP1P1d9YYVQ6waDyTDRT9J3/yJ3bLLbc4ks+1QLJStVXJMCuje7lM8z+TWLpi6mKTlMt3ET25/2KYmCwgyoG8rZ/kSzfk1aVNl4XnS5D6qcd/ljFggymiMtPNQqpETVhJt6pqW1I5WvhF7NT0TFGJV1L9IQdWlqQkbRz89yy3aeaRyCKldsbG6h4bsvr4pFMDIsEBGKAq4UCj7rSbO0zmHHwYWJ89ls4JlfeukPZAgEp9WlMKJ8TeIDsneeiJ1iGrXN5H6GIuMMZvfVfUCQEJnlzxqT9UTfIZoCtNshVSLQBk+EniDZItH+vGl9JhK7TURmW1csyTvADp672dhu3YMGHnb9nkpEQcCj5IpWx5Z7LPpBmzw3B/3333RdM95L13fU8bxeKuzxzn1OycCxWEpG6y0ZUwEuxa9lZ5Uryk+qXizjOCj217Vj76xfxFesO6Y79VdIMqyqeMIlQNothYS+lV2E8BT9adwP16Alp570WAy/+dJQVLCnmkC2ElAEsqQG2KbJZveMMb7LOf/azrCwSYgKx+9bJ5A+Or2vphmKX9sssRYNLNkz5KcsALKCoVkocKt2jfpoCJSKRyUr+RymV3QlkhgJABL23XhusboyOOV9DfvPHW9/Kmi42/l1ZuUttkt1W1oby8B2NDdlRh1O73++7pBbv/mPkSqowYWx//eUAAAOmhp2yy5fluCBuMhnXLZaPlkoN91YHhMevUu/YmvqoFhnfUa3yWRqgptuqiNmJ+W5nzN88uJapBeeeAC2w4wqTLmkT9/oYXo0b3AShzXNJSX/IVO8dj8oVUC7wTASuel7QudMTxQ+ioHiQx4ieTwToHli/llYqb99y0mkHT8fCtG53tI+seqTjP0i5dAPPMFZBg0U6iZFSZsI2V5yTl0g9+dCETGOSzfUvLDmSh3gNoDloS1U8/FZiZMu69996eSQbjzViG3nBl6tJelUfVwBiiqmTPLOq0U6Zdec9kAa21CBif176y32sfypOIUX5fAEsbCgvd94bxw8qoE2sFssQwywtkgsckX1wNsJKROgNIH5ng/GgT8F1DY8rnMCRgLPYaul0lsXYrUjl19WvszkKTN1+aES0baWiMfnhhsRtaobXa/iapr9TBgcEBFmuEGTNmftsGoUpkfHjPsW7p9JGbSpl4b0n9venwnM3Wu/ZXWQzu4bNIgvBuOzA3b1PLS7YJb0Az1y7GjDY6G7zJSdtTG7ajna5RiUgufUkVwAeQlmfYSx5UNZdNoVaMeXsr8/ikprKLoT2o71hj4pOSqpg1WDSOptaqXzP7Eoc6UgVJ1ckn+yP/5hneQpMk0WleSD6woi+sY9++SMAqK74daiCfWJQxP73WVQP6ZKCSmPhegKxBGdAfnV+wemvZ7Veo+opeTABnqGsxdq8iOfu6U07pSWFUJuMdOmP49Tkj+OayLbVaNtLugrGqVW/99s/nL9RF1jmSHOpGGKHvVYSQkk2tz3mX1HbmEHPRZ6Lvt49VPJ8EtGLWRBV1n6gyevZfzWazIwbgvNuNPE448Niw+F88OlrISeBqLUEWGyOqQhKuqmmR3nUr9N3sffsgcQ3RV8aljH0Qh+F+x6eymu8n6VClLSyiKtSEkrLR7tjbjA+2OISkSkzqv+YCi5/vi6gGy0x6xkSqRAFHSbeKbrwy/o3lCZMKOC8wcGy/whiEWRIkGZwzl2ZR8ywt2YaledvQabmDlzkjDyY2fMZotmNGTEJ5VRUhV0zqg/izitqJUT92XEnz/5yNk/YTm6cyw7vIZtMZu3v8ULHgS3ZIacBfakTNe+YVn8mehrGQ1x2fi68qHCNJzlETyS1cKjkOPcAQ7yVL6kZbeX9cEHmvNx88Ymd5xu2as6GpBW3VGtw/M2s/mOka5sMWjzQzxm4n7M+ZZ57pnou9fKTNe9l0VUVeKoch9nj/kst746comIxdr0n5fDvXkJWedrKPC6Rn8WbFtCGGqkGG7UWM4WPqrjoP7fNNLFgT4mGrQtpXdXv7La+2+8hdnanRLTYx0qW6l+uiX7Dcifmtw1aSHj9fFrhaS5DF5sCNnheGuk0bm29PxcEkvapuoCICJX9RKZX6p9AM8lJJe0FJAMtXE8LI3k/yb1exfDN+fT6YFhrXLVI2aLSXw6us3VnZ/kla4auki3glsuHRJ+ZJHjiTUXvZOG9JfQztr9Lsm5hDqEqs1bLNywuOdb3W6oJZxpxDl0OMd40Khn7xbr58717Xr43HPBQvnIDooL+ERx3SpyxvOb8G8Q3h+u4DSADjbL1hZ2zcYN/ac9C2N7qG4v0m8Wn55TBPmKPybNW75rN+5qzsL/2DVBcwxp95KQefJCmNLn2ax9pT+Zx96e6ZORur1+yU0REHnni/oSs685d3L6cGXY7l2fjITV0VcRmDdUAhz8JvVCbRNvbdqoJ/p7VBKl+9D1+LUqbdsc/4RL9JF9jlzqI1bcmWjrZ7Em/eH9Ks8D3G1Cn7JXkEh8+caMP2mD6EecKA8XyvWKYPJKBV233g3s6QDVuj1rXJ0Y8/IPLMyZJwxYCrtQJZtBcpljY9+uRvrmwAUv1JbB9jl8HhAIBKMm7NklYlTcA0tRBBV0k+K26ZCeyT3gEO8qSTeXX4xsNi2y0j1curp+j3SapEST6SbrSyT4uJhSbbMgGaom1Ly3/n0XnbZyt1bb50CPf7uxebdnBuwTY1F2yq1bT2clcFCzDg0OUHDquFkXE7deMG27lpo20Y7QaKnl5YtMW5OafOY86WUeuFbQ9jF0LVAIDzy6bdGIdjP9RdJ3U7f2wlk7kA6y37D9ndc93QPYqPWNX4qhzWtg7drLJ9iZhsg8jvAzFfissc4jBAFcPlxQf8/YAKyuG93jy7aI/cMmWT4+Ormh0a0CcRlMLfBVv5zq2bnSSlqCSKOjBIL8qJxVoEnPVr3tDvPOC90eeqJVoCtbqwy8QgvKTNd6Ztvn3UnanDzQk7crDbFnkZlrFFzqJqwA6MdXUiDdvLvjNRhPhrUHbOadqnsnWdiOdqBw8ezGYKjGzVegJYNNndBO++24nbWQC8LN2qfPVZkUWIzcqtc80VBsm+i3HkULlsaQBLNmRZ6s2YenwD31hVWEy56zmPpG4hwamM+Gm7gGce6KQsDgvmT2wA3ZixaS63DEeC9jH7K9emY/xM2ELhOXbvzJw15mfs1FrbBViW+lV2NrONETsyPGqd4S6gIo016vbEM3b07Fry+hfTVj+PGMWhJvC96pBq0X5xUfGMb2flAzAfsC4sNR2JJum8seMs5UXblZWfdQ4o7fdyEdbBHCKUzq6jM46w8ujCoo3WzKbay7Z1uKtaj7l8+HQKUiHiYj+71LT24sKKan07Lw6jrFA92G/BQn7qRDdKBl6BRRMSUeZ+LDhjrGUgX7Qu8vvcUQARgVZdhouWKaCs/T1JYhlzqaZ+OVv4khX2BD/upt++mfYBI26u0qhtsPlDXccpt1bHxhwIjXHUUBnYjDqy3SDiBHOIfUpApeg4rZf89M2PfuLv1WvBQDCocagMYNHAGJA1aGN33V58Y2Rt7OI96mfDVbBRqQBD1uvYF1UVwFrsECOrK4H0k8TKfFaEiiC2/SdDviSbMm1qWbYpMtz3vZyq6u+e2UW7C7HSsYT6DBXhzXNLNrPUtMb8rG1aXnSGvQAr2oskZrpjNj00ahumNtrE8FCPeZpikBQhsdgwMd5Ty7AO2IzzVKCx/WLeEwYGegKoA5DYTsN+fYyFXUSd8nwLy9UarBqwDhpg4Wnps4E779uxcfva7v02BUfWcL0HkAE2Pt2GLwHzJWOyJ0w6YHc1O/bw7Vvcu5MHIMCa8csDVhoLEcSeOdY9fPEmLOqAAmDiWTzjslIV6kD6mWcrJsDlU7rEzt0q88l2N0vFfLh1v7EyVuzH7M9zwzZzpEukW1RlKCcbf5zYpwBq/Fa4rCr7eiLKksrV58rTWXYyAq1KAVYeyBo0uBLJmViMtUnQrqQgqkUmkGJV4Q2IXUnZxG0fmxN+knha5EmYxeXVsbYtdGZtoT1j/D1am7DJejfAs58kqgdQxt5Ey/ZrvT8nKhFHXbC4uMIza8VGeCyAMxto1Yb7SK9umF7ssbf7HFRHpmfshn0HbDPhXxa7sSkBVki6DtRHbHxqynaMjTgCTMAYCbUixJiEBME2ChJQ321cB3IRKW3aexTVAm2OJX2kLH/ckySpXFREXgp1ST9EpmHbq5BgwQPms9wDdgAw8DcpnqLqBYzpPZRZDwA0wPIFW7oEuCQATCywUp0CWIB32stcLkO7kMeJFSu1ku2rC4HUaPRsBf0xiqVL0ZzS5SnJpIU87U7LFpe7UqTRoTGr1/qz85OHa4w0+2Cra+YRpprVbag1ZrMHu57qUqnGAIckgCXvdsB4TLvKzMkT9cwDxfPQAayq7DT0MtaapoHJCjBhI5LINC/+X+zEiTVazytP5I55Br0AIRZMFsCabu+3ZqcrbiYN10Ztqr5tVRMeBFgrh0TuzmlEofIMGpRK9QeHZu1I4/hG/9DJEZusdYPecmM7OD1jd8/M24XbtnTpC4ZGnMTq9PFuuBYFvQXkILGS+g3bJw5VjNl95wZ6L3u5KjwgZegey9kleyt5eGVJKVBBcnkJg/Dmraus7x1APeaIUbYcJHdI6hhbxv9orWGnTo7b0uzMqiKR6oV2abH1Ug9s7HDjcfCy/hWKq6gUEtDKj8pCEvWDe3bZnpbZme3j+0Ze27Zv3+7GL+QoS6NeCMuTAX54+Kt/vgOAVER5bUr7nvUi5xvKX1ietQMLXV7BpDTUGLHh+nGpv/4fqo26/ZQUY3sclo2B+9H2/sxuNDrDtniobc1jkRw4q3hHWUm0HEiqSPSX/Z1xy5P+lR3T9fCcJIY+B9zJ5HlY++He/R1uTtzGFDm8ioH1QdYgJVccHFIHsqGyMcnbsWw/OLAIk6EAoGXLwRaF+FanHgsqGlOOAFYeF5YPskZqY7ahvprzS9KMIlQNMW08WfOwibHph3YMbMzMHeZNUdbv2LHYPT1v9xzjpOIZp2prtB0ksdbWAAAgAElEQVS4QsJIm7gcdEbHbJc1bHxqkxGvDxAmqQ6G5sTYO2cMlXByzSHAUi7mgM+sHNtuPx/rAnCXZzTv2wuJ7yjGC1PG8aFkqExbeUas8P1wl4loFfs4QAs2Vg/bcUql80Teoj64TAuhEzMWCgQtIDw6MWG7F5p25OBB29yJ47ejHtrAIe7bcPFuccABPGclF+R7fj5VRe2bMKicqu0GATuYUPDjJyRJmxo7rN1ZtmVrWueYmtvNmdqE1a28tIu6ZtuHcl8T+/X80cXe2ZVnl6XLochGZdiOo0U/Ji+5DV1HGRQCzFfPrnfPw9oX79rdkcori4+nzDgDsn74wx8OjMVd6jQWO4cnh2RZ92tup/D1cJP0DXbL9DtWWpVUtriwOBwwdE9LqAa5KbU6zVQJlh+rrgxVQ5m+r9dn0rivRHUgLq+i0oKY/h5aaNrti8vWOab2AXif31m0uWPenQAAUUdwoN1f6x7mJNn0cAnSvMqqM0k6oPz0LQboxPQpKU8IrMjDDZT+xYyrJHQKk1K2HeL/kt1XvwHPJV3Cc5JLaD/gJ6lPAEuZDuh7OVmUBfyoK3FIIBg2c+JnTt/u7KmKqJJCCZZISLOMs0XGG3Poy65KKrJBXQRlUrHYnnW2UeP1jTZemyo7vTKfm2sfsYXOaulm+NDmxmkOyPlBo7PY332A9UAxbC/7Ak4mz8Pa53503wqDIm7W3CDzbqllB6eq58R1BfJnI2BDivHcCesvSq+Q1n4OTTZfDJbTYpTF9F2gMUZszMZxuLXH2RdsrG8zbmZ+8gHWHfu/b0i6hmvjNlwbWZU3pm0ncx5x1ygYtWyc+M0mVxaY543JkdlFu3W53QNXnU7bts4etYlOy6kFOfD0nvDCEk8OKjMMqLG5umshDlypLT4JYti+QYAsASt+A6hYi9TjM5PnjZO+B2xg7+WHkYp9lnwAUwCRDNO5eIUhZoqUl5S3X/ATW78CM8cSBYflMo4Nq7n9SCSpMR6FzEMx3zM/AWasH/bZLHAFqIoF035b2es077PsI2PHLSsfEib2wXCvrKJsygjNN9LK3do4znPI3oNkSlQOXKxDviyfzZ05DTh9oBi2lx17AXI/0sF6o3hYBbDobBJ/TdlBGMRzYk4WuKKOIoa8/dpVAaa4HfL7wvFhdyDk2VbFjAMTBo8fUmw8wqwNwwdYP9x/44omYGcwXBuzkdp4XyLxmH6thzy4OesAEPs1h0eWGqOfdrfbHds3v2T3LrV6Ru2Aq9qRQ3ZGw3ou2zrIkty2kehg0E6Q5KJqM23IaX3gIOwXVPrASvUwxn6YmKJjKJWcrxqNKQNgJeNuJE3EsSPFcmHF1OHnqVqKlVZ/GEKnaDv9/KiVuGCk2ewAnlD/hVxeGMgDrjKBS4bjSF6bAay0TeCtalVhXv1Vfn+otds5HmWlJJtZzi9AltYk+4Fv/K71LBCGnWhRz9Aq+7meykoCWrJRO9FcWokAi8Erwtq8loPNBINhmMUICGGTj5VcVSWtkqs6fEZ4VFUVtZ1Dj80vTz0YO95ZAMsvA1E1QAv7g5DuIbau9ZxP9h7yYqKt3Hpi1Bhl+gUwumdu0fZ6dAyt5aaNHj1s24bqtry02OP5SbO1E+daaNBepD0+43T4nCRMsWFn/OfTgFVVnFPYmpHypFi6KCGxInUpL1baz4hRvWov2rWSYimETgzlBu9F4IgDOFTLah0kqQp99V9enEB/LqQZsheZp+SVCp+/q6YYKdqWsvkBVgCsvDRW22AT9dVG7aKrkETG12IIYOkCwyXmwbRyBJI8D0+0RCsVYKnpaWE8TtTLxaOFyQXC59aTd0gqllte6JqY/gCsfJdtDgJUOPACVZFiPAiL1COAhbvyvYdvj3oU0fkDTZXoS3MGzQkmSYrPj4bkavjQATt1uBuCSd5OaeBKkitemO8tGPUCg0xZIIus2rBFB5AlCR40sFLTMdK+cXYxleGd8UFtylgDQLOCVYu5X6rhMmOY9sygwFtYH+uY95QVU5G5BIDCxEDt8mlGFEsRIAOo9lWFYl9nrJw61Zq2YXLKhjwvu6QxkH1d7AU3qQy1izYr/BP5Bq0qrHIeqKwYD0LyAq4AWWlJ5wDfy/hdIZN4v/2M9yD6vd7KXE9AKxdguQnRqDtVWFWSmrIvRBOPjR6OliwRKRKAfUtdd+V+En2WcWvYf3n/xLqt57VDLO5ZFA15ZfjfC2DNN2ftviN3Fnm0lxewhevyyapK1K29Ci+6rAFkvqGi8lnOa52ONdptWzp62M4a6lImkBRqJSmkCOACXqsqwJXa64dNyuqDYrspHqnamwSsFOR9UJs9Rv2MKUb+sgfVZQmJ1WTjOJ9c3sRmPQ0qZmaVKrysfqDiDmNn+hxjfMfhKxUSoW4AWMoDkGH/RDqCuo/xIL+iW7i4ijN7bKZ52Km4tk3utE3jqz2T1UbxxMU4LyT1S+1iblIW7aHtvj3WyaYqxFyDEDkhyWjYf+xl2VOzUmj8DrO+5kC/qv289fJA+T6JdJz5xpotExOyzLhEASwKRmXYr3dPmQbyTCg6Pf30051+OgRYbMBw6exZ6sZCK5uKGKwT9ys2AG5eewQgq1YR9gOw/DajPgRojdjYSaFKlBcZfRiU95yC6/rAivrq7badO9KwxuJcj9SUQ4w2JUmuBKzwYGX+PWbDcWCRN29ivs8yfE96noOTjTwkcpTdWhGbx5j2hXl8KR7OI1rb2D5ij1aEkJTbPwCjauJY2sy4Uv4guIgkteI3oIh9QX1QvbwPLmahdyCXK57hWdrmx+bjc75XQqp7eO5Aj15gfHjSTtt4dio5Z79SYPGjKVKCP5d8e6xYVSGAcL49bW1btvHaxhO+NwGw4CnEwxtp4HIHKojjdllbGjujjOx943cAwXnnnTewi0KZNXqyPJNko1WVECNvDKIBlgqqmsohq4Ei2gPNaxFy6wfN+/YeVUmrkNRhw4EqMNaLEm8vwBxEhP0mJgJBqukrmym3uX6Cx4oHqyqA5fcPu62uofy4UymutzRIcMX73rPUcmA+ZPUfabdt53DDto4OWbu17A4/kuxa2CjxEgq9sZB+yUjbD/xc5bhmgSz/ME/i0irifl9VmwFVxCsU7cLmocYqG6uYusQePggQRP1VS7HYB0IbQQVgBmDJcBdziTKgEbUxeyhJpLrEzmvWZ+2UyZ0GwEpKMWFist6HQCF5sjx3fY6svKDsgJiZziEHZpSgYRirTUaBmJj5028eaBugbyCxb0LREJtk/M6c4L2xNn2C1thyHsxnTrWKqYDs11hHxP4sEhOy6DgWBlhUMEgqBy3icAH6XgHcvmbm5m33/OKaSquSBldeT1UZu9Nvn7OqH9ZaqaAGAbDCsThutzV6wr0SBwmuAEGoqEJg1Wi17fShmp06OWb1epcFFI9QxaCjTXLM8IPGkk/SGuYSxLTwsRUJR1Nk0aepC2X07sd6EygcBLVDkTZXkRf1yqCkmFVJscQ6n8ZVxXrmh/2hX147VIii1WDP4SLH/0kJ8I1NVBEOLb8cqZiZ/7HUHf5lQBx1odTUBy5huwEyG+pbclVxVcytvDLmO9NOdUhKi7qRVYY0OOwbgAPGMcm8IK8dD37fHQFf/cqY+vQ4VY9RKYBFI7BHunB8pC/OJ78zTBxuU6F3BIjdN1LmMBoZH7d9S8t2++Hp0uMh2yoOtFhpVVplGLujskC6Vyb50ePFIcRtm/GQPQyLLHTdzatrLQGW3xZUicM2ekK8EgcFrnwVXjjuY8vLdtHUuI0NH/dgk0coBxOHBe+VhRxKJH1whUE7nEV4pzKXqqD+SJojvndp0vcyEuU30pmT0eA47Neg6BpUD2MKACnjlZkHrFQH+wTACC/qfl30ea/Mx5iUJ0VKK0PqcH6XCfIdOmiIHZ44gzPtgyvChaW1AWPy8frUCZdmIWGDNb5hjVKgT+cC3FfsLWmS8Jj3+WAec+YPSIBlQ4q2SOGIqhyf0gCLRmArkuQaXbSBodRGLrscRmwqcsfG3gUblTM2jNvpkxP27T0HilblDq3tIw3bNDzkRO0AurKGmqpcnmNFpA70S6E82IAEpChTRox8LokebtpsMCIBzOu4AomS79DcXjs4tzfvkYF873slDlqVOAhwpSDfhE5KSptaLTt3ctRGR46Da1GJsHg5nKTuDeONJYEr976W23b3QnNgUiy5/jNHklzyfRsbnz9sIBNkjQodtMcfUho26NAQPa97Re2ZuDRx4YwhDPXrpn2SXorDK6lty+2mtdota9QbK7wIixichx6L/eyxSbE1pxcO2aGF/bbc6tJ55CX2oLH6hnWlNkxqsySIunD78RV98t677rrLnRHsM6xP5t2DqfgIMH6KA6unwRwA+35Mc/yWOIBFfDPIDKfbbaeuKJoI4XHeWHkvQzqK7REL30eRabxVQ/W6PfmsU+3fd+21+eV8L0FJq06fGLOJsVEH2qSmKbrBMTbcIFH/PPrRj+4NFcbuMfEcfbdkDl9+8rxCWFzcWAFY5I3RG7NYZci6f3a3HZkvDkaLzoO8/AJb3Cqr5tsaBLgS0ElzmDitZnb21Gr7M0UZ4H1xqNE2CBzDRDgTypbkyv8eqSiXgUFIsaTSku1BEshiXnLxYT1WyXb/7W9/2370ox+5TQxnlcc85jF506aS7wdJ16AG5tEp+B1JU3vldTZGiiUwqd+xhwWexpgTKJ2+6byePVbMPul7NVbpDKFwVqHtUdF9DbUh9lnw/a1lElCi/QJR/mc6i7iQsRb54W/ORf2Wd6giE+zatcsggGWP4TzAcSH2Pa9l30+GuhhDpIK+9kymOWAS1lGWnZbALvM0zFe7btf9ndOPqckAV9+fX7alY+7kRQanKmmWDIixQ8nyBHzEKZttutm0u44e3xDC9nI4nTY+YtsnJ5xIlYHgJsbif/WrX+0muyZzXl//7M/+zGX54Ac/aH//93/v/v7iF7/YeyzP2D0EVnJLzqtX37PAEA9DEkgbWKy/+7u/awTSTko+wAo3ztg6B5Vvsr6l0k2uanDFOoAmgDmYlpBcXbhpomdvpXxi49e84j1g1O4zCovHCQCXBK4oS0SjVXoThsCKeqR2kWeX319t6nwmO5B+5gTr75Of/GRvLXL7/oVf+IXcIm+77Ta3dpFmAMxYyzxbNPGs1HFFn43JL6kxADvNy7JfQ3HaEUqxpErLY+/P68Ps0lFbWl7oSbt9qoYsgOVTLgAcfaekvDpjv1cdvHvfhhGJGxKto4uHoyVagwBakhD6B6zAlH/GiLdRwIn+53E5+mOE4xIJY20uKmg2RG8B5YbvHRo7tg/m646AqHxkJ+ivYUn7yZdmi0h+/10yV2v79u3ryaz2Ntt2zzFW5LKDjjQL26yidk2o2fgJ3d3T2rFjYswesmmDfW1310tLCU/AnaNDxveTY2MOiACq2PT8zv/6r/96oS4KTKUBrDRj9zS+lyKVC3TWFubs1mu/bW9+85vd44A+X4rml+kbM+86dKcttNKBaJG2VJE31k05pq6qwZW4zUIjdr8tSWpBfS8iXJEmhpQbvi2XAjmn9ROQBZFt0bXkl6f5l3YL8w/OPCqHfrmPvv/979tNN91kD3/4w91v0rOe9azc1/zZz3421VuOmzucePwoYbtIW0MQJknIoIzdqR+wQwq9+zhkAbP9qMvUP0mx2OgHIbXAxqnZatro0HHprLwNw5cl0C7gWgQs5L74jAzMa94n/RfgAiBOLxw2fsckpOiTtU2lbKL88gX6pZHQd5JIxbQlNo9AtEA8Ki60Kcwr3gWXOQB46EgTW/4DLR/vwAe1srniM5/DL+l/hfzKm9MAaeZjmI916gDWXLvjYqZNH9MPsqGfO9pwasP7ltp2YDk7tlL4UlDJxRjpcthwoCW5u8e8aNSEACwWN9KqHaPDttmTVon/JaksNnslXJYZnN/7vd9zH0la5T8nIJMGsMgbGruzGDhgk/heYvoXgs7RTtv2f+frPYB11VVX2aMe9ajEovzbrCMgPMbN0uzMGy7ZJyphh7WhHmdcm9fGKsEVc/HuxWYmwMdT8Kzhuu3YkExLoRiZWri0T9IrykciprAuaZKrvD7Hfu8De1+1wkHPQcDiF9mef3iK0iBLJF5W/SOghNTqa1/7mgMh/J0ljZLUi0OMfFJd+gDmJ3/yJ1cALKkhNVaKo4cqBZUnZan/ZSRhWe8gDKFTFbDi8JSji9qf1Q7GiWeSkkB1rMRLPEJ+WbGUC7HztZ98zFmAlpMYcNAdk2odnj9ggMW8hGffeG2qFNBiDKkX0N6vLW9eO/lemgl/zVI3Jjb85nukXKgSH8i2WewLIkZmXHyAFIKlmHEN8/j7I99Rn9YTY+zvj8w5/e+vORe149v33t/xAdTmRt3OGiVcStfVnATwAoABxIqkJKAFhtNBg8F6P+kx2zbbxuGGtZtNB2ToJBMPYFXEpZhFgo0MGzXJV/2F7csCWDJ2/8mtU86erMytLotjibYcvPabdtWfvsE166/+6q/s4osvThxCMSLzkpPisDnem86888TJYx7u5x2Fz1alHqwKXOUZsav9WVIr5YHz6sj8gk3j0l4fss7wsG06ZdsK0Fa1923Su1Ew69BmRepAHQSMIYe1vLz4njWEKi6P6VjAgWfS1GF+27AZAVRR3y//8i/bV77yFWdD8vjHP97OOOOM1ClGHvICkp70pCetyMemh6oEkOS3F4DFc3kcUUllVjHXZUROG/qRWKHu4aBMA0p+WwWafImk2sGBIFvPcF8MSUfD/odSS19i1Q91QxXjHJYRSrUAV5Jo+bZlaXVz+Zuob46mmRFfF2q6QUU0SGorEqrQsxO1LCYknH20RcGzURvmreVBvIuqymSOifSYPvugKqYOHygxP7SWNFdURgioYsr28/gga8XnGLnzAYAKYAXASkuoEO9z5IrFqudQQcKkUBfFnl6dm7KQkJ2yccpNHkAEUho21JjNPql+Xt5zn/tc99WHPvShHhFfmFcAC9unv/mbv3Ff//CHP7T/+I//cJP6ssc9zs7euTOVNwZjOg4aDOWRnHHAAIZiVaR33fBde8/rrnT1vvvd73Y2WEk3JzZmJo0PsKj7hhtucO2lbqRy/MaFmDAP/Ozds9f27dlvExsm7Nzzz17RfT7nh3TOBWfb5ORKY9Hv33DLiu/Iy2fbT91mD3vUxTY7O2d3fW+P3XnHnU7yRv20hXYxBkn2ZHIooGBJEasCV0iT4LXKUgcOdzp2RqOWKrXCjmp6uW2HFhZtz949K8LhbNi6zbZOdKVd0HhQX5U2VUkHDIdyqB7IMqhmY0h6psgaZdNjI8y6OQpQXXjhhc6wXf+jLnzYwx6WWp3UimXBkEAYFQB4dNP83ve+lwjaivQ7La+kWKhuytAp8D44RNN4qahXlzdAFLY4/aQkkCWSZ9nhAdolRasqqHc/bc57NgzvBMA6MLvbiMualzCCJ14gTjlZif2eeV+GmiOvDVnfMz+YYwA7P4n5nf1UsTeZH1xgQg/mfuqv8lnmF+0WiKLsvL2EPAJEvmG5fxHxbV6rbG9eWSHQcl6EO4brJkP3vAIASdhpFVUb5pWb930SbxXuqn/9139tL3vZy6JueVl13HLLLXbllV3gkqV6E8DisMfInPoBV3560cteYc/85aeuqu4LX/iCy88C8NN/+b3/bo960pPzhsB9f+dN37P3Xvk/3N8ArIc+9KFuQspDhY3FNwTVTSet7mc84xmuH0r/56v/x173x69z//7j5z6wok1Xv/sj9tl/+oL77MWveIH93C88ofc9YOqlz3ul+/9917zLga+Pf+iT9rEPfdJ+8vGX2jOf+zR7/RVvttmZOZfnda97nQOXGk8A1j/90z+tGgPG6xOf+IQDV6huqwBXWZxWfgO2djp2zuSIDQ8d57fi+6QA4kvTR21kcd5G2ss2MTJiWyfGnXrQT7IxxNu06sR7V8Bflc2hcmTugI22j4dFSarXVxXpYPXJIYu0lY0SoCURvsAd6kESUigOdC4ZSLXygJPy5QGxIm0UaHvEIx7h1s8gEps9c7UInQLSPWhY8oAVdn6SSsOLxeUySUpdpF9JIIsyBayS2OWLlH+i8oZq0FjKmjxqB6kGQ5CzFv0UdUUS2ayLKXmM4Z+5xxykrbxfVORrLc0S+BSI4jzSHuFL/UJpuy9llwMBfeEnyVtvLca9SB30x/3ctWdvB1uroqms2rBoPeKtCmOPIfl45Stf6cAKBq6vfe1rewamResgP5vuH//xH7tHkUw95CEPSZQM+RIspCvcYn72Z3/WHSiAGEljPv6Jf1phnMxBQRtJT/4vz7HzHv4Iu/OmG+1L//gR99kLXv+ndt7DH5nbdB9gvfOd73RqTSZjmlEjKoMvfelLvbp/67d+y0mPGD/6Qnt9kEWfJMl751//lZ19wZlOsoWU63VXvNkmN0w4KRYSqee96Dm99iKp4nukVe+4uutxKYDFZ3Ozc7Zhcsqe8pSn2Oc//3n7gz/4g54E63d+53d64x5KsXjHAFja/fznP7/nJVPWUNkPSZM22EitsLXaNrE6IGtoBK/5ObN3jwO63Mhk2J50i8JwvUgcvbwJ4d/UUYkAqvAEw9CX2zr2Jahl8ZxKS/JCy7K1ybLJymvjV7/6VWfUDohGPch8FciRyjCtDNT13MbzVIl5bdD3UjkCgDCwL2JKEFuH8iE1UBDmrGc5AJFYxRis034fTAmU3X333UWbtyp/GvmoPAPXUg3Wd2e8Algjvt0a62LfzL1R0qwkoHWiVIPqkkCjpFThWInfib0dKSqJZ3i/jINCqPU7xjIgV7QKSaMoN5TqCUCFQIr/tU/qt86yEyWF6ndc/OdXeBGWKRhJFhKtomrDrLryWNZ9cKVy+gVZPsACuFxyySWJNhy+DdYLXvAC+83f/M3eJg3Aeutb3+qa9OfvfJc98qIL3d+MzfN+87lOLXjp5U+2X3vpf+91H2kUoCn8PG189t9yk/3FH73Kff2Wt7zFfv7nf37FjQCg528mqE3xmKTuUFrlt9dXiz796U93wEtSJurCTusZT3+G/fLTftFuOqYKfO1buu0g+dKqV175+ys+45/Lf+GJ9j+ueE1itwB0tA8QxXj6SW78f/EXf2FPeEJXYlYGXPUrtcI27s6F40bwhIs6e2zIRTQAxHJr5DBlE+OgjGXJLrPmeCYEVvCc+Ua9McBKdWPDJG/bJI+ZNIP5mLYDYD7ykY+4NXLZZZe5H+oANF977bWuiCxPwo997GM9u62Y+rLysDYAbKwJtWWQLPVizGe+Mj9C8wXeITYyMcCKZ9PsyuATo45+pViMHfNXESDEf9aPCmy5s2hNW3JG5CcyMYfldOT2s07L0VHE8gMCtFAbjtUn3SWPuVRG/VvFGMjQPY/8FQkXEjZss2gv80xOHfwtous8iRDvXyBKl0ifuzELPAGWaK9+y/Ypy+aJC1hZU58qxrfKMvoGWDRG/Fkt6/QNtPKCSSeBKw1IPyDLB1hveMMb7KlPfWpPj63ymRQcFn/3d3/nPgqN4Tk0kLiQXvKGN9nTHvufHJ/S9267zd7xiv/mPn/pVW+3neee33uHX/5fH3VSrC07dtgr/7pbbph8wHnjDcfr+MM//EPnhRXeLH2x+PXXX28AQVKSbZnADWpCABgJSRsSNx/wSLLFZ7fdfpt9/Wtft49//sO9IKt/9vq/tG9/7Tp71nOf5tSBJIEu/v7wJz5gO6aSjZkBpYA9qQHVf40nG9qXv/xl93EZcBVDvVBvt+3soWQPQeyseI/YavEuUPH5UiiM29nE2Bi4HWLX1o/EJ2uBUy4AWhxuR+cP2sH5ve7A4BDAfgRj3aHaaulbUrmKmkDbuRFnpfnOURsZHbHN49tWsHxnPXPrrbc6eyvSs5/97J4Ecvfu3fapT33Kff5Lv/RLzslE81gcQcw53juHAn2mfQA1/g+pGTIbfuxLeRcivXrOc57jNn1+5JlYtRdYKCkAiAsExRqv03QOyixurbGNw7Zj807rR4rFvAJYsdbkfX3mmWe6OZ2nButY2+bb08ZvpKX8xomGWIEKwkyA4ywpasz7qyKP79hBeUh6907vivI2JP/2ydNtYnhjJWC2bH9iARblY/wOMGcO+eSZqjtUxflt8m0qk0BUkvRJdlB5oC2r7w8CrGB08C6cb3dsqlGzexbbdrikdyAcWhdPJLsWU2UWuFKTyoIsH2ChKrz88svdrV63N9n+YPf03ve+11WXBbBQ+f30JZc4Coov/uNHeqrAN17TPVSUfJVf+F2SetQHca961avssY997Cp3XB9g4Wl49dVXuzxJNk4CUz64kZQOtQxSLJJUnPzPe4BsFVXqeRec6zwRf+93/5vd+cMfGVIt1IckH2B95gufcgd/UvLVp7RR7sVqB3Y7gLAy4ApwdNtcdkgNVIIPGWnY1PjquQeBrMLk8D7OGRteofplfiCGB2AhtYqVSBTdXH2iWp7147Idbu2x4dqIO9zyDHPDeqUejI03h0SCg7PWMJsa3WKToxszwdY111zjpDcXXXTRKi/A97znPa45vF++D5MPzpDSkACzUuux1h/3uMdFeXAhtZId2KWXXtozAfDVo1W62msNKgSWPJhCFUnWPKA9HIypPDzDy9YZbZrVOwbr+tzRBQeOiiZJrRhX3P1Vn1SGeSzuc+0jbk6QAFFJXskAf+bnekl+CB5oHe4/eleuynB8eNJ2bjy3R+55ovpSBGDRRh9kcY5hiwX4973y0i4XvsRJUSnWwg7qZFVHh3OiEgmWXyi2WbcuJMdty5uQqF2QDiQRK8aAK5VfBmSFAAvbJoyUub3JKwiRMOAqicmdun3w49tUXfOOt9l1//YlZ2PF537yARbSrXPP7zKzp/GIhQDrp37qp1ax90o1waL5oz/6o0TpkNogEIPUBQmX3w/fU1L5MDTHE4vOShgAACAASURBVJExwI7qF3/xF90zUuV97guftaYt2kJ7xv7Xh65xRu6kLOoL/3lfLSn7q5e//OX2K7/yK1EHqT+22FvhuZflJTjV6bg558cSVBlIrZB+kciTFLaGAwlJi9Q9VasGQ/VcEgcVB1pZ6YC8TdmEi6iCqBPbPABXp95xIVX4GaoPO4LKeq1hvpQKlRwgiRuuxujTn/60MwKXui5pf8BDTs/peyRigC+SwBkqBX581mxfjfGNb3zD7rzzTgfembO+zaIIVtnUqwJZ8tryAQ/vkvqzjNjpUy6wGmpbZ3TJrHGc5oaxP23qHCfFilWvyFtRXthJKi/GHnVSnjpqpn0gl19PIAsJF6noZSDv/Cj6fRiCZ+/MLscKn5SYz+dsvcjmZudzQ5sVbUfR/EUBFuWzFrgIctlh7iMFRmoso3eFeyEv64ALnYBU0fZVkV9ruYqyTmQZlQMswux8b64cwGIgUMGcPTZsW4ZWusjKmyx2sDj8xWsV80wIsPAwAqhhi8RtVGShvg3W577wRSehoq20Ow1gyc5qbHLSqQd3/+gOW5hdzaz++re81X76kse4YL+Hmi13qIcpBmBJNcHG+aIXvci1K1S/qdwkXi/6jB2WD4wEdpBaAXaRKEmFyP8YqvuAjGev/vur7UMf7IK2PIAlSZrsxDj0AFVs7B/+8IedZKhI8iVPac9tI1BzQrgb8gtcEQIqjRQUUELoIn7jpbNz587KVIMhsOJdVu0eL2Nd+tsvlw+Aq91Zdoem4kx+5zvfcaAmLXHA835xgnjyL17uQOLY8HHqjywg8tGPftQ9C1j7tV/7tcypwaGCJI3EheScc85ZlV8gi42d+d/PDVplSfITEmGmNTYXWNU71hkHWCWTZyLFWphZclKvrMR+xrhxiOZ5IIo1XnMkTdIBaDra3t9TCabVD8hatqbVrW5T9ZVetkXWd1V56Z8f/xabLGIchum0jWfbSG18lQd4Ve0oUk4ZgEX5gCjUhawH5jdzwAdZRdow6LwPAqyMEa7C8D0pgLRsdfJe7otf/OJV6oi8Z0KABTfP+ed3baV8Q1gfkEilxyEMv5FvH+VLsASwsLO69PL/q9cUuMe2DNdt6BipKzdrJEkkgkcncSbFqAhlpMoG/5KXvKQwwKJ+2WYpHI8M3wFKaoNAm4zlaT/AVimLlDV8HyoDkPa+973PufBjJ+NL1vLeob7Pk1zVOh3baR07c1Ny0FekXncvNC0LXLEB0EY2K9QN3PSrYk72YwYO0j3eD6eUdyjHjr3yiYGd/6FYuH/vbqc6mj48a8vNlRewoeEh+7lf/Sn3KGpkX9WZRnz69a9/3eCyIr3whS/MbJ4kZQA67MBIAFax2suA14/HCMjKC5GRVKmk3fym3DQCQv9Z1qmvmltVbq3TVQWOZF9c86RY8laknz7VQ967RY3KOsxTI8eCLNXnjMZrG/KqH/j3IRfc9OJh2zt9b6/eyZGNdurUWU79WrWdXpnOlQVY1CVnCeabCEnPOuusNadvyOv3A8UOq3IJlgYOw/e9y23bU4KYVGVwwJ020iUVVcoDWWXAFWUnASykJkxmJAf0B2nVRz74Qft//+HDrjm+zdRpI0N2y/dusLf+j//HffeyN77Ztl38cPe3AJZUhKhCt400Vknp/EkHSFD//c9DgIVnne/O6kslsDv5/d///VIASxIlABa3HACXJFSScMmuS0DKN5SnzUUAlk8PgeSDQxFbuBC0ZS1MBVGWWi8pL+FukAxuGUvmooJG4ebZrs1WVqxAqQbJh+Qq5LzK20CSvveBlYgkB0kjIPujNLb/Mn3QMyENA6pEJBxKC3OLtu++g3brDV0JFwALoEXCAzKUbnAI+rYfrIPvfve7Ln8WwPLVlGm2XmqTC21xrB4+Y+xFepg2FgBAF3PsWGw83mGWnRVlAqgAexwirFGkClnJSa2G47QCSVIsH1gBErIM5tPaIZ4s1r6veg3z+/ZYefMHaefG+raexDMv/yC/552J/Zx6JMlC3e3s29aBalD97wdgUQZ7C7aM7LnMedTZ6w1ksTYEZpM4stYD0I2Zj7XZ2dkOAGJQDfaB1qnDjVKAK/TcSgNZZcEVA+UDrDe96U3OLsS5rrfatm+pG4iaJK8//g6N0g//4Ps9gOXiGV5wseHe/5n3/6197dP/Ytuwc/rgh6KC9/IcsQ0fveG4Nxhj+b+v+6698VVXuLZg5M6h4duTyCuM71H7fOADH3D2UqH6TpMjJPLU55B78p14s1AR+mBHEi4kWiojDD5dBGBRL2pG1I3vete77Jvf/KYzzvftvLImdAwNw0i7bReNj9iEB9j9Mhnf62cWnc1Wms0V+VHl3HPPPe4ARswOU3I/XoM+T89aACv1WbZ6HJgh+W3M5pGVR3EHUbM7rjZr25HW3hUG0ICsr36uS9Vw6RMfYVu2bewVmRdSSQCOB37jN36jB4xkOyLJEe3AzsuXXvXbt6LP804BVSJZlAE84C/K1R/V4Ib5qGp9KRYXL6TZgL6ywEqVMq54FbLXsK8k2XkVAVcqdz2BLDky6UBXHMP5ue67Wy+pX4ClfuCYgxQekMVl67zzzlt3kqykMV/P0i3/LKadtcXFxQ4LUF5JZcTiMROPwwsah37ss3wvrhBk9QOuWFA/+MEP7NWvfrXryp++9a121sMeaXuWlh1A8lMWwGr98Ba78oquigywgQSL52/4ypfsnX9+lfvc95LLGzcAFtI7VIlItLDNuv3GG3pM7iGgobwwyLPPdZVkByXbqlBSJEkZAAv1AOOdROWATZbY7MPyiwAs5iC2VniWAapoN22IGS+fRiFtTDe223bBhtFVrOx+fsb76HLbkEbCcZWUWCdEEEDywI0XJu2y7Mg+lxWLEVuutdzIBbDyvMTy5mn4veIO8jkXgI3bJm2+fTTRu+xLn/iae/yiR51nZz1kZ68o7LE2NXakGkIr1A7GunKwyGoHZMCQB/OuJEWS1In3kGd4XmQMfEN70WlQJz/Uj9E4Y16E5d1Gm101YURC4oIUEFDUL7Dyq2ONArKyJJ44PgC0ZMge0Vz3jteLJEsXVNngMYZ59CUxfawyT1UAizZxWcSRZL1Ksk42gLWvZT2bbNruVIQywmThM9AcImwAg0hQOhA4Gm/DMgm1GaAD1aFAFnZGP/dzP1eoOF+kz6JKM1APC80CWHtuvsn+8tVd8k0f/PjqryQyzbSGY2iNBM0Heb7XYZLxtw5Nbphsrr7Buu+hR51+u8Lv+J6DC+CFihApmN8n36tQjPCKzaj+xAIsGQUTrgjJGGME+zcpLDMcKySLjFNW2tFp29lT41bPiFggu6uJRt0eMZlMFcKmC7hiXFkrGEtjf1U0hcBK621QUuS09olgtGqAJfCzcfOUPe7Jl2YaPv9/n/qWs8kCXAGylFAfjten7Owzzl3VfJ9yQbENk/ooKZoPwtJoGXRoUQ5s+Egv8Bwj8RtVUZjkuajf4g3ypTvsrcyREMBFS69UKXZYGxbMavn75mhng525/VzngFE1YEcixk+W1ykga7adbWgfjuV6AFmi0uB9SUUFwFK8wX4cH4ruEVn5qwRY1MO7ZF9jH1iP6sKksVgv74I546swQ3XmChssEYfp0NAiGsTG7xvCQ8tQFG9xEAK0Dt51p9MfKx6f4hwlvRSxyQKoJHUAvHBIf/v66+2dr/5D91hW2JosgOWzrIfSJYFB7Jb4TiFhAEB8x6Hh1IrHiFtvnF1cJT3jOx9gveY1r1kVxFMs7jLQ5xnVjSQKwCJjbNlZpRmSo7IjL98jUfIlVAKkiscYssRTbwzACl3kn/a0pzlxdRLzfFFwhTH7WTWz0zaOZ+5vzIH/mFl0Nm+AK1TSSYcpbs6iZEByVTSA6noBVuqb7wwRpaqKOCVQN373+uvs6OwRO+uCnbb99K2ZT133v2+yQ/uO2Jbtm+zSn+3aLAK4vvq569xvAkMDopQoH8JQpGQkQu8wX8LErZx8JMU/VB4Z9wOE2OPY99yham276+CtqaSToQF+xHD0snBQ+/EdcSoo7FiQJ8VqNay2OGy2XHderaQ8+64ifVBepFis2yzPUwAWQKtIQmoJIemJSHJwUOBynYH8L3CsUDBiNj8R7aTOqgEWZTIXAeQniyTrRAAsmR2k2YYlzYdEI3eIyJhEEp2z+Q7CTgtQdV+zZacM1R3A+tFiy6B5KJI4DJ3R+HDDJhIItCSulzEqZVPX0Vbb9i+17NBy17bKBy5FABZAD2kabfC9CEOABZBCHYeNEQmABXhRoGgoHD76oQ/1wI/UVeFY+O3MGqe3v/3thickya+bOqmbdihuog/4/DIBZmofz4XSJCRceBKSJ8lWKg9gJfEP+arfJBWo2pcnucKY/YKxIducQB4ajpsoHaAH4V0mJQ4qHeocMEWM2n1gRdmDYg4vsm7IOwiARbl4Cx5udWOg5aU7b77H7rj5Hpftyc94vPsNsLru32+y6SNdKhMuQwrxASDiMkKKkV6lBZOWpNdv3/1H73bM3mFC3Uaol1h2/Lw+Awg5rAupCCk0TYrVrlltYcRs+fjcZc4xT6mjaimWys5ieS/qUQi4mqqfsuYG7+Im43xgXslEhvlBQoWmsC4i2nRzvN12eRnbLKP/vLlQ5vtBACza4dtkrXdJ1lrTOMR4Aye9y1UAi0OPw5TB1uYmEfeggJbfsN3N8p6HSCAmGzUXxkR/UzZ2NSQkFago5xKY5uGm+sz7ugzt//m/vmBFOBu/fRCGYlMFsHr9/3zrClAHaMEeiYRkJwxcDKBBEgRzuYALvFjnPeIR9vj//H/bk84/qyc98UkuV4zPj+6wf33fe2CD68V30ve+B9Sf//mfr9hYqRt7JlRvtBOpFOBINlZJk4O28kMibxgnEDCERCetv/7zks6pnjRyR5/VPY07Kw9cYcx+8eSojQ2nBzj2+4v0yvXRcyjwv2eTZcw4UPAsjeW7Wm8Sq/AdC2BxsFR9CE+39zuG/37SPbfvtrtvv88whvcTgAvmd10gwjpuu+02I0QUKZReKS97HOXwbqXGu+/InU492JujtTEbro278ENVJULHDNVHnPQTiWhhyaEvxQJYIbFqJtsL8n6xySwM5CI6K5b3rFiOAG0cG2LtsdY6nA7vnXmgYNa+psYHWP5wCGz5WhC+B2TpJ5boNWKYE7MMCmBR2ckCsooaukt1l+Xh65+jZd9N+NwqgMXCSbLBknEmKH7QBvFIsfoJuVPV4KSVg7QsiQS0SL1JAArQRtkY1yOZm20R23G1RO+szpK1Z6bdAeETcAq00I485uUiba06bxZztrwX/TA9fv154CqLmT2tH986upDqNQj4uOOOO9wmjMcgUoEsj0ERhEr6K66lQUiA+30vg7LBol1l7HDS+lObHrflZsupu5BI0e40xwIOuc985jPusEuTXlGPnEFQjYjaBILJ6fnDNlqfdKCqLDu+3w8A1VzniLWR63Ug2OyqwaifVBj8IMWaXLAaoGppyKyzWp2t+kUSyiWoMJCLmFxc0pDGZe01IT1HWrGQ02Lovlbs7vIY1FkWtisNYPn5WOusc/YzfmtfQH0lW+ZBqLIGCbBOFpCVB7B826gYUBUx3UtlWQGw2LTwjFLg2qQSQ4N4Fm7Vt1/VS0xDgFZRtWGpkSjwkIhFk0L6pBWD9My37fH5lvxnAFnnjA05KZzPRk6d24cbdupIw4Y6bUdMyE0J6aLCnYQehAW6tGZZ88KSyKsx5NSigXlxBbOY2bM6iAQrSXqF9xDSEAWIxQuNGy8G7lI9i1ZBhzZrqOfm3W47O5VB2DBW8cIG5UVI25BaECMxVnqR1Z88ygb/WYCVgkJz+Eu1GJaveSg7ItaQeKmqPhRDaR79GatPur12UOBH/VU4nH4CQae9m1iWd+IU4lm4XsCV3n2W5DYGYIX9kXRLgMutg07Hgf0qVYmDBlghyEISis1pP1Q0VexXYRki8uXzIhKqQbQlrcwVAIsFL3FpXiNCg3h5IlV9mMhOa2/zeNytvLatxfdZPEl+/Uhc+EFNeeHESI9cFN4mDNnDhOG+iFUBZdAzbBleTUrKzQuyOJJE3dzYOfzlQbgW41CkjjRwhaoRb0XFOATEYL8VMqPfOLuUqN7FmP20mtlZOcbsaW1NYs1nPqPGZRNmgyF0EgCWjZc1whjLcNnxnRxj4/fryFKfFBm3QeUdJA8WbS5j6JzUV4zLN9RPqXQYdBkRO7kM33mXZYKKZzUulOKISJX1QL2DAD9+ezgc80LilBlcDnoiGPA7b66nxSpca8mVjNnzmPoVM7IIRYNvF8SeTF1cuPit5IOtsmflWgAsH2QBZNCU4E2+3kBWmXm7ls/0AJYCQGZJr9IaxiRiwxKfFodT1YZ/2E7tXuJWvD6AFtKoNJsdMYojcfFVfBjCExpHgIsyQp4tQgRdPJFMExCOP+PMBqAbt2JqsQj4TBv4Wk6otLrSwJVPj6FnQ4N5wChjdv/Sajbrertt5440bNvEcULWIv0V0H3o5IiTGpKYuxBZEk4EKQi2Plw+wgC+gFkOyCSmYT7rN75fkX4gKVrozDpj7NgkkMFcoa1VJ1RiR9p7Kyl2S2Nnpeoj38gd8IEkWBERBsFsL4CBCgz6CYWIYU4VCVtTZjCrlmJxwHPpkJRHbcpSFSYRza41uGK+845jALQAd5E1nCb5FCUQZfpM/76RfBG7rbUCWLxXNCVSYz8Isoqvvh7AKiMSDasDpDGJFBwZAFA1n1YVcQ6LD1PyE/6h7OeQ23/SUwp/g60VCakMIIzPCRoNyWWSN2Ram+Vqzg3Sj4yucQdssYmX4Wuqapz8g5zNzb+5cZNEcoUROWDmZ37mZ3rxGKk/z+bqgobZKZOrOYpi267y9S4BV7QFniI2sosvvtjd3lgfzG/azzgnASu9CxnOkrdMApjMdA7ZkA27uHx5Sfn5zcFNjLeYtBYqZQAW7eo3FVETxtTlA6y9h3fbcnvJTttyZo/7qmobRgy+IVvl3fh2RmslxULShDQWDreyib0EYOXTkzBOlEn5AImseH3MA8IlAbbWGlyxt8ipIUYFrH0zTzLnj2VMueSXZIs9RBIh9g6EGzfeeKOTFCkmbdK7CgEWeyh7Vt5zZd477cIZA6BFwsEHTUkZSdZSZ8GGayN9XZToJ5dy9li0Hkppn5fpc5XP9IhGWTjc5GInSV4juN3zw6EkoFVV2dhk3bfUNsDWiUxill/urLSvEnBK8lYMqQBQASLJEuAq2x8Z6qLyYNPjx8VQbHVpKDDQ5n2sdUojdoxpRx64oowsaoWYOuRsgPq23mnbkd332Z13duPjEToCo3YOYzZFwBfjnLW5cCtlAyx7QLMJoVqT7RKGv1n0AGF+2h0LRnxyzSI39ZhxVZ7Q2B11H555gMci0q2q1YS+xEpx53ZMnWlTo5td0wcRPiht3JhfzJfCvFgFXgRgmkMbdWQRaQlVCGzI1pPPBKxkf0v5HL5548Z8aHbmVwT0LtCNUlnZg1i3AJEifdelKibIc57RdVrDWYPwtb3//e+3W2+9tZeNd/WUpzxllec2GbRuP/7xj9vHPvaxHvUP3wE8cBDChrWf4PM+xQ77IHFhAVmMIxfOoiBL+0C/wFo2uni1+57paZ+XmjAVPuQAFpuNbucVlu2Kkqs6aJ3FyKFflfqwX1b4qvqK6u/CiZXBg9PAQZZqsZ/2+B6EvvEmmzbcQaHHYT91xT7bD7jKM2inDVms67FtlF3XWSMNO7R3jx2+9243TzksMGpHNejbUPjlKsYcN3d5hfG97Hpi26B8SbHckHZsbpyaeOub70w7qUiYYlmxabeMwMsCwrw+AhRn2gdtuDbmPPN86U1R6VaVakI/Zudyu2l3HfyBTY1tsR0bzuh1CfV7WTuZvHHR95o7tKcM+Imth3xImdh/iwA5QBWXb10qBASTQqpxiSN/Fst7kfb2m1cEsjrbir5LAZmY9VyWl+mqq65aQeD8qEc9ynktKzYoexBRNBTHUhc4Im8QMUEJwCEiZD6DIggAUhZkKS4sz9MWwByXMNTZAllZUrbw3R1q7XaXRrxoNza2l/bQPekA1v79+zsQi4LSBxWHkMHWRiIpSpUs8RjAQ1halA2+3wXsP489lu8lSFuunV4ZbkhqwH4pHpLa7at7/MMSCRYLj0RQ4rVK/YAr7KJunuuqTtMS4OqhEyNRgbOz+gxFA3ZvY62mHbztB24dsB5+4id+wkn9ksAVG3XICUc+wBiJMorclFEfTbcPpKrSwlsfGxVSLqRXaSkLmPnPSCoxKICVNfZ53mXhs7GSudg5LpoK8t97+HZrddp2zpaLeo8Pgh9MhQNY2AuZN5IyM6cGwbyuOqkLkCXG7qxxkt2WWMzRQuBUk+cxjsS3iCou9l0Vzcd545u9FAVXqk/7GCAjTTAgrsAnP/nJhZoJzx8AiwSggbhZUQkwm3j961/vwM2zn/1se8UrXuHysa8wX1760pfatdde63gMn/70p/eAlGhuyJvkiR3TQIVXA7Qpigd2sZdffrk7SwBZzCUuoeLSyytXZgz9UnGcdABrdna2w4LoRzefN7jh9zIOZvFWpT4E0Nyz1DphakPf+0/9vW2u6ZjiOcBRAfarBgypHvxx9W1K/Js3mwKiXTZ0FsRaJG1KZRjLY8AVQBVwVcRWLanfkpLxXiaPHnQHD4lbIyLwpBAsXAySOK1YQ4CVmNuu35bY4Lib6juc3Ypvb5X3LmPE8VKVnQiAVYTxnb5WrSYcnxyzsZEuH5XUhOds/Qkbqnel0UXfZd778BnB+Zu1yf7HgSk1HFKsQV5080LocFHj0NRFmPYh8Yrl0RKIy2J5zxunfr8XuAKMAJLLgivaQVlcnPidZBwPuMILmgQISgs8HvaJdj3vec/rxYp90YtetKrbgKwrrrjCfX711Vfbwx/eDSVFQp1IZInHPvaxzoPTT5I+hWq02HFVn/w4tPwNyGLOYvSOvRhzBLuvWJAVW39WvpMOYLVarQ4Tpyq1XZFBFIOyyEs5vPq10yKIdJmQO0XanZSXQ/+yqZWebIAFuLKSYtvF1geo2rPUsn3NlmOpT/Mw1G2czcR3LRadA2NcJLxLbPvCfD64UkiT2LJiwBVlpTkXxNajfLK/OqO1aAfuucvNPW74uLWHTgGyLUmbnxxM9L2o9Eqi87y2Y7yOLZZvn5X3DN+jlssylF9Lj6Sk9hJSB6AVm6pUE3aGm7Z1ww5XtdSEvh1WuJZi2+jnC8OsANrSOJGYc3w3SCkW75v5HQI5Pse2RsAKkFeW2kEs71UHEY8ZfxGIsl6L7j9p5atMAJvvpOODKz0bC7J86dU111yTeJmjTAAWQAvgxt/s47wj3w5UXFv0mfcGGEOtSEqLhpE1lgpXpmgkgBpUhUQCIXFO4wSEylBt+fKXv+zAIiAMbjfGBmN0JGA4LmEXlpYU4US0OABDAF2SCrIswPLbxD6tOsqqUGPmInlqzWazU4TrI7bgIvlC8lJeYL+Aj5A79y3Fb9xF2puWt1+Da79cnz9LnydJydxL9GxpQhdzNjlEumUAluKJcbjHhAvpB1wBJOVRmfUuYvnH8t6nbOTqs9PWuL8ruQKkQskQOgOwUefd4Ok7ICvWviVGzZfXh9jvs1RrkpycKLuZJLuzrH7Bh4Ukq4q0aLPOc1CJWIT1emOFHVaWaijrQJanmCRVWqeyrUl6lnVcOoROgQHxQ+jQPlThUqeJQy92HqdVy0WFdbSWklEBIdZqKNUpMDyJWWXjqotWErjSgzEgC/UfYcEAHldeeWVq8z75yU+6GLAAAeygSMwReYwrdub48GTPA/Y973mP8UMqA7BQOTJPFaOW/0m0Q+HffJCFROttb3ubywMoU7g4v1OSgIUdxfsP0JS0LpLi25YBWGnvijFNi8Pb73zR87Xp6elO1VQKZRsnOy0OKoUa6KdteBsizUKqtRbJJxItU5/4npBWJdkfpZXve4OFag02OG4aiLlD3pqsNoaqqDz7l37AFa8Hm6skr0vaiApv+0jDRmq1vqSB6q/AVWdu1pbvvNUW5+ed+pRbja8W5GYYa5vIpic1Qt67L6Lmyysr7/vx+sZcbiwO3BMhbaDteVxZHBykxeUFp+pJM/jPG4ek73ESOGXjDhsd6gK26cXDtn9mt513ykN72WPVhKKoEZN/yN4t8JRHcFk6hE6BARADOxcH5rtvwM5lrIj9YFq1sSzvBZqdmTWGnb3fuqROR5Lzxje+MbO4PJD1zGc+04GK5z73ue4nLflqwne9610uwDnrFWC1d3qXtTvHhQisFX4++vcfs/e99/1uv/+3f/u3QnESATyoGEkCZ7QPCRD2Xn48WtrP58T9BHyRkDqRD0DF93gjYhdGAsywxyrxPeXxm/yAMxKASCAtfKYowPJ5FmWTRpuR8FFPGql1v3NFz6+KRVhVwf2Ww+1HahrQcj9AC3JSgNagcVYZCRZtwk7r/qVWKsDQWD5icjTR7sg3cA8PSnkRAgBCcSghPBo27G4+uM33JoXVHQ9TyF+UBrLC212Rd58HruAFO3ssOZhtkXqUV2rBzuy0Dd2/y44cOugOmcsuu8zZXSkB8GPcs5Xf98bLaxfSKyQ32F8NMokxPK8OwLcYzPPyDuL7UE3IITE5stEmRzc6byMOfC4RS80FW5hf6suMwMUDrDWsYx3nWLBhbKNtm+zaJnJY7T10v23fdJrzlCJlqQmTbKqyQqKwTkXhkTaOayHF4uBFaiVgFWvAXvTds67+//beBFrSqyz/3VV1xp476UyEDCSAgMwaWYpeBRUQ5TIqKqCCghquqBCCI2AuQgiDfxURNOsqGnEBF8UhqPB3QFAQBCOo5DZD5qnT6enMU9Vdv336OXnPPt+wv6/2V1Wn6d2r1jl9an97+vbw7Hd4Xg7cMuqGquWG+UUgWgZe+62H5z/2sY+5N7zhDVFFwg7tKgAAIABJREFU5YEsgO1zn/tcX8brXvc6983f/M255dm811xzjVe3oY245ehBt7q2nPncW6/6LfeZf/2ce8zjHu3+1zve7kGX7ApZSzYwdVgAwAZAhKRKoIk2Im2zf9NznC98JwnWn/zJn2yKj0s+2YSFUiwZ5DNHJKVTuQJSYUzaqgBLbQ/LseCurjNAzCQYWYClxluDeIl+69hpDSLkThUKBqRVMJOHbO9FL+2b9mSrRgBOEhlrg2chARLw/EFcjv2VmKpVx5G1O2LmyKY8MrbWH8tiC5ZVIEeArHxVWO3L6rFAbtfCjHP33euN/5lfD3/4w93FF1+8UQTjVZUklPGtKgWKoSkAYCCFwuOuKmFnLOmoIgAM0tHFvq/l1rxrjTm3c2K3Pwy6va5bXF5w3WW3AaYURDuWiTtvPoThe8Y6E5s8B9l4RSSrMqya0LJyA5Y4rJgvMSYNAk9lTOJSL8rpomxux34fegbyHAdkv+rAovpF3dCURyYgjvfAO6pzLsSOnfJJfRbzHOsKe6jQWcZKpQBNUDMUpac97Wn+a4DAS17yEje/MuNQZ+ellzzvcjc3O++e/uynuB/9yR/22ZDSTp28uEgqzN/FJs9Pxk9g6DnPec6GRMl6JiK9Cy/qn/zkJzfUnNdee62/qFobVnFqWTsuC7xsXeoToA1wRLJ1VgFY8oakDGgtQjuwLDAZ816r5Bl5gKXOsOkJbIldt86CQl14O9KibjNqwyIDbA551H+oqPLUYXkvrwhsWA/C8HkZs6ICU0gXHQaHlm6pMld8XsuxVMTQHlOwDWadlz8FtQVg9ksLy26159wDuktu/vC93hOGgwzqCrxzdJuvA67Y4JFgxR4i4oZa6W2NRWnHAdZvhVSxLNhlY8s7QtoYa6uk99jkQRu2OTT+RuWxsDLn5pZn/M08T/qmWHJ17UazVJLWc1CAyR4iUvcJ+PQTT47DVuYPRe8xZQgd3i+HnigXZMDO/+kTKpOmEu8Zeyz2b0wVUqgf/T7UavlDvC7HVd3+FtkM2TKZP4CnSy65ZEtVdQHWS1/6Uoe34Z3Hb/JrJSt97KOfcO9827X+qze/8yp38SUXbsmGBNdLiSf3bJJu4ZX4zGc+0+e3gIT5ITVmll1UqIa77LLLvHehLv0WLFmbMHlcZpVp67RqwioAy7bruuuu22I0b22z6tiqxcyhbQOw1JlUBvFNcWdhLxTyXM2sdd29y+vAqk4CZGDgfu7EutoiTGFcNTZONiB+cgtmk0NCk8VAjm0LYUKWVxe9nQtqEv3Ma+tEZ9Kdu+tiv4DYrLkpVHWFjmFpV/39GLZTzy2L62z55y7NubmZE94DhvHhds3tUZK9OuCKNooDK8agN4t5PRznPKLQMnslyoGaYVdrv/8ZmySFbIrNXe3IAlUAqrmlE5tsSchfpN5EpYm0sIyTKa//oUoSFeHe6fuDSQPepPJVGVzmmB8ifIwd2zAfc411WebhliKETki5ALixcQ9lJxXDi1W3v1of8GOlivGYiuOqbp/KQFYRuKLOugDrZS97mXvRi1/gAVZe+r9+9Ap37z2H3SMe/TD3umt+IaqLSHEBXB//3//q3vSGN3vbLbwCpUrkvVE3/c4yVg8BFnZicAnilcoZYb8XWLK2XqGdlRotAGZVeFUAlpW8ZQEo2y5rwB81aJGZth3AUr9SGMRjBH/bUvoA0t+we12Vh7TqnuXVLQGdI99NNH+WKBrkAaTyRdFgWdzZVPUBrLLZ6/+2XQJauK8jUVjprseTYyEqnEisAXDYXwVYjh2HkMQ19jl5JhLjce/SnJs9ftzf1gGDHNJIrhRXDfVz2aGXVy83aT5lEqA85nVbLsBod/vMXKbjMPSMfRZPzzDWXcxYNUnVwDoVWGC+IanKA1W2rUXqTUAKc7rII6+o3yHBKfZe5+65/6YPmJINljya+5G8QEOBqpdEuRzAMepYDjryxeS1/c0CVion7AcG07z/JqkhaBv18OnXW5W9ivHjHVFW1YtdzHqIyZMHssrAFWXD1H755Zf7aqqoCAlX843/x6P9GspKH/7QR9x73vVe/1We9Kqob7Ldevbz/k/3c6/8Ob/XI+0i/emf/qknRQ3VfHxngcprXvMaLymSdyog6wtf+IL3FCQJTGWBrrBtAljWuL4KwLLhfsoAVh7Ii5kLRXm2LcDatBn3aRCPETxAC8CVIsEyXlUFqHqRVp013nHnTHSiPeZE9BbeENmAOPRjKRqkQuDwsiBMqkW1EWAFeKtDiBhLx2DHI+QXi3lHqGNvmF3y3GEP6vQ8sOLDAQMYeuhDH+rF2KS6kiu1g4OQMa4KsFZ7bbewNu52j62rClHpodqz4WSy+ppFbWDViTHjY/OkpmqQnVKWSu2+1XVKjLJURi0BQK6rJrQEp4ArDhIkWBZ8MMcxSagr1UPaCBhe7i14ni/L38V6jeFLYz2iUowNoUN+pLKy+dGFq6iuQUmxeN/9sryLhkEExmVzqOnvQ5AVA67UJtlVYfOEXVceULRg7Hd+9x3uwIN2ZXbr5q/e6q668mpve/X9L3yWe94Ln1W5+7LdKnsQQ3biE8re14KlN73pTd4jGyJSzUfMMVADkk4DrLLRHeHvbYDpqgbxHMiHVgfPnaXhJJ7h/vF1xvcqSYcjz4TeOnUpGrLqt/YbVdoX5i0yamcMYGdHnSdy1o5r1WJsh1MLMPfInRPu2L2HvFoQCRUHM0zt2IWQAIl1D2r1rQpFA56bsr26ZX6/G2uvuQdOzbrp9u4Ne6uY8ZWxdmzcwbDMUGoJSKxqpK8yVRbAnA8HYZ6d0mz3vsIQPypzX+fcwnhlvMe6cU09lcJ4z01P7HDdtZ6fF6wVDgxJWvg/Y1JH4pIlqbSAUQAoRmIaEwiatUm7LQ0LYD8GxDHeZezuMfMxJo9lebeEnTHPClzxPuqqhmPqKcsDcLbqd4EsLhWomQAXMe17+ctf7lVugCtJswBZAlr6iQE59lCk9/3Vdc6Nr25p4tzcvHvN5a/1qsFv/+5vdZe/6ifKurHl+//5/I3u1668Ouq5l/zEi93lP/Xyjbyf/vSnN/oAgCLMGJdZ5iBzHRX0G9/4xk0A67SKMGqoRzNTaBDPRhwrbRlkAGlAhELo1GV7txxY4QGJvQV/y6JoGMabE0VCVt392FmF5d2xtOr4wBs2vbrsbrzxRr/Yud1zixZZXlUqhrwxw95ALM8x4yo7rJUeUqudbm9nV6nUKixXVA9WJcghxCHGnOD3UPJoy2ADt04iAtA2T9maEbBSWZQnNum8G3lM/MGYkDixtkzqD3uCJGq004Iq22cxnSPV5Jkq71XlrPaW3Inu4U2vzDLq61IUA4CkUsyyk6IcgJXU3FRYFIw5b27msbvHzOWqeQCBALoq5gWD4LiK6YcuNSH4Byzwnh772Mf6NUffygDku9/9bu8dhzoNA+ysxNwDsKDeuuTBD3Jvese6V51NgCskVzd/5VZ38aUXutde8wtu584dm/Kgnu60xvyFpY27LqpqN+6DLwMY19yKu/Zdf+A+/OcfKQRo/+91H3IfuO5Dvp63vPPXN4zkb/zCQffTP7Wu8oSr65GPfKTfb1E78xObM9R1pNNG7jEzbZvkEflfHeLSpozgGTokNQcmOg7boH5TEQdWEUVDv/VWfb7IYzCWPwwp43y3e3KDyJZs4VDwxbllB3/WAyfa7uabb/YqFjZpgBWqQQ4m8RvV8UQN+16HooHNDTu3KsboRQck88BKjuhXFbuhkGyUg0J2SHn1hiAtZk7ExB8sI7WlHt5hmZrQgiqFTonx9ASEi4IBIGdje8b0kTwhBQqSRtSESlWkWOQF8MlOSgBNgbops18uq0FJsWgrdQG0YljyUeezdgfBcVX0bgWuACkArKwku2DmDGtDcUttXjkaAcpErJln/2O5mn7yp1/mnv6sp2yonCnTgiuM2q943Svc7p273Vhr3IfVGneT0fuL6Bl+6EXPdz/wwmdnSpmth+L/88F3bgA5K/16zx//ofv6hz/SdxkaHC75sMp//OMf90bvqBeVsigh9N1pmobYnWZE8lniUkl6ygwkUwaQTiGtyhpKy4EVbli43ZIQW2d5EA7q1ZQZtQOGBJzUJigViuzYsmgrZHfFWD943LnDhw55cMXhhFoQo3aBBqQHMdxFZWNEeSmMd8vqydvQxQNEH8vC+RTVMUg297L4g2d0zo8ajixvwhBUIUkAVJVJ42yFNpYe+0YMKAsbbFWhgGgkWHxkX1dFimXJRwEbvCtLElolGHPewA5SikXbAbGsnTwyX/Iwt+k745/iIhQ1qYJMIaVKDPhnLEUhIWCv+WcvLTLYziLapBkiycRWFM4mUYcgdZqZm3GvvuLVXnL1whe90L3gRT/opVNypqjSV0uJYOkZkLSv9BY82GIcsPNCFUlCDYk6kmQB1vv+9g895xa2jTsm9rg7br3TvfjFL/bv8Hu+53scVBNSZZ8mGq3ylrZJXjZgbvtsVDqUyjbffgNI9xtCp2ho5U6uMC3qC9IL7I5IcD0NK1U1ao9tZ1Zcxhvnl93cWs+DqxP3rt+eWNhsdjC1S5USE1swth3MJ8qNoWiILTMmnwygpe4quyyUlTlIgFUWfzAWYCEp0DqW+k/qmaqgyo6PwAZl8X7rBA7GwB1pHaAq79ADQEjSUfZ+FIpK+bgkpgBWtt5BSrHYg7n4ZbG88175nvHn0tDv3C4b26LveYfH1w55gEGCPmS6hZRosrRYq12QNMtedAE2SHG4GAOynvrUp3raGKRbSHAwHifBHP+EJzxhU32WXR1297yUFzTZ5rd8UFlEouSV08YLnvtjvr2Xfcvj3RWvfcUWgIUkDYLTy7758d4m7I9/733u3/7lMz7f1Vdf7UP9YKrBemX+Pv/5zz+1Q+UcPny4N8wJXDpLG8oQ8mmxkMuME+sEkM7ixUrVJQV55v3xu/V4EkVDrAdhqjbZcsrC4NStM4sxX3ZX57a6rnXsPg+uREOBaJobM9KIfj0GwzZTJjfLut5mdcZANil1DLDz6hskwOJGjIQnKxWpYJQ/5NMCbACo+gFVYVs48ADmXFgAXP06QmT1VYbbRSGZ6CvtkI2cPIPL9qo682qQUizaJ5Z3zWNJrfiZ8l3WGYvN+9iKI+qCUmwIKvKrT4wt+zT7D/NVZy5g6i1veYsHVWFC0gOQetzjHrdF3S8W8rK+xdAP5IWTySqbtgLIdu7a4d7zwd/3wMtKsABehOkJ04+/9MXucY/5Bn9hwWaVSz/72MGDBz15albkjFMi2HO32+3J7b6JRVs2AYb9vUJwKMiqFnse6KwaQBow8LAdE9GUC1XGQwbu4u2xNAHcMti4AQBsZMNIRR6DddoDhQVkq0jFoMIQ8apISyeWFtzuE0f8YuXwAlixiPldatIq8QVj2hjLgRVTVkyepuKuDRJg0c+iME2W0kBjItZxBVNWiA/mN7aGMR55MeOrPDLGRsIiFvIm1FTUo/3Xto+DWZJ2DmQ+8tDE7b2pNEgpFn0QdQPjzFpdXlly83PDlVqFY2sdM1Dx1gk4zvxVLErOFnm5qy5JrABagHsM5lGpcUHOmttItzAeL0sxEiwZoCM9s8GYs8qWdI3vKPuscw64z93w7+4XX/0rPjsqQgDXP330E16ChUE8tmPM8+6JCXf0yLpnIf9nT2b9MhbXX3+9++xnP+v3brQNT3rSk3x4tzAB7pD8MUbUT0LK+Nd/9xfu7rvvchece7H7nqd+75bneIZnGTfqp588H4b9KRvPqt+3rPgKtRIIuy7HUdXKRy1/lbiH96123W3L8QGk15nYx1ynla7XLD4OeN5b6O0EkABkYadi3bfT1V5cUpFRu6Vh2N3ZbOgPiIK7yqYsqgbAG7QWvW7X3Xj0hBtbnHf7lhbc4vycX7QcFBdccMFGGJALL7zQc7OkltYythwMTUg4whFuMu7aoAGWpasI+7mrfaabbE97QKEP7y0rSC2HFn9PTZQJwCH6gSRYCs+Vev3QP9awyEQtsJKKzDorpAyhk9UXSbFwDqniJFF3XFg7gCxJ4W8/9mU33t0ZHeapbr2xz6EaPLZ2z4aKcE/7QJR6MK98qfZ5z4yvIhKE+5LUi4M2PYgdF5vP8mBd8843uIsueeCWYgCmvZlxNz+76Pdhebbr8q91Lg9oCtCazwqgDqha7M5uMvpXpVkXtDr9SvFMa2ZmpifDUOvWzcuX2qyJm1uKxjdVRizNQ9UA0gAL6AhCUFG3H9YuIzwA5EHIBAZwDDIVhcEpitVYpY0cqv9y931uZWnRjfV67lxC/Swt+dsJNx82bTbvW265xS9UbNXKbO2q1K+8VTiw6pTPM02HBpEkNMarq24fwuey6BpgjSY+2u6J/Z6jSuFpFIg2q26kkwAUnBlSJ6kJ2QuZQ1UDgMe2R3Esma9einPS9igL4KQIoVPWLi4nildYljfF9+Iew6v2pvu+6IuMDVSeov6iMiynGUHXsb9KkXiPgCjZZIXkzcwJ5n9Tcy5FH1RGyMr+kEdd7IPTK9nwXXgWgiswqeC9089QisSYWIm1yhG33vGlw26hO5PbhRhHhJT9LyprE5O7JDgK0qgHefmaAKklAIPqaJ16Yu20qhrBQ9OARAtSzX6SjUEYejoNi6Lh6GrXfWl+ObNbKbiuUOHyuWVmzt23suYPvgOrS27f1KQXp6Pf54BgAyMBsNikxNrez3hnPUt9bIR1w7aUtUfBjZs0+G0yVE5e/0TXQBy0nRO73e7J/d77qE4gZUAuarPUJg5SE2ap4MveW5XvdVEqAla2vKalWBz8gEukWINKEP9y/iDBIhYqadgHpZVeVbG7qjJmrD05a/AcoBpwy7qv471ape5UebPC3ojrD8qIXe0zNrxn6R/qOtFuoGHhgmQpR2y7FFNXTiwSAq0Hhl8Pu0UoN5tiePRS9b2snMxQORJbh0CLwr4WwVaMnVY/TPBQDtgE+IqRcilEDs+GRtbDkGAV0TGgHr1wap3krmpiUbLZsCh9wNqVNXf38qqbGB93Z7s1t3diPbQPYIePwBXgi1ATPIdUS0Gdq9ZflL8OB1ZM/brhklfx8GKeq5Nn0ABLRuqdiXZtUGX7CUBhfpSFKqo6NlITCmA1pa6RVCpWWjEIKRYSYNSWsW2qOrZhfuYgda50lz3IUhomyJL0qq7dVZUxUcxOQKakWk3NtyrtismbF1cQgJoV9ksOWKxZ+g3AAmtwnmVhDtsGazagcSJeLgHjZ5aOboBzJKB4egK2hpkKYxFaCU4WKzRgq5+o9sPseN26y+y0FEB64iRmml3ruel2y2GzFZuyOJ7CZ3k3oH+SSDNtHtlgyQuJdivGYGw7quQDXH1xftmtZcRz7MeTkvmFfROH3GK35+5a7bnu5JSbHuu4s5bn3fhJQkyADuBKPDOMCWNw9913e9VhEwCLQwERdypvPgF5DlDaP6i1Ja/EJjd06/nH71ZSVWWeZeWViQNs56mTjLB5N3VDCZW1Sd7AVQAiax9blqYAENI7DrwmVK954yH+saPzh9yR+fu99rDJG8ZBKTqRfu2uyt6//d5G5uDvTc25Km1qIq+csNgH2A+0bzOvuTDF8DYqcoWcP2gnYMtLt5ZOuMWVebe3fU4TzY8uMzrYs0SZSAHCznMYCGylIG+Mbv0QM4Z2WiyErL4j2Tq4uOoIwVMlPXLnZKEKUYei2LTDjRZJDxsw4CLrBsB75FPG1h3T5iI6hhiwmFVH2P4TvZY7PrnDtSYm3I6FOXfGSbGwvCRZmOqLgl4DyppUlabiwNLaojzaXCW0U8z7Kcsjg9oqB3xZmXwvmgztGSlBla1fAAUwkNrOTlQCeessZhxi8gAuOHTK7F0VC0/G0rGBoGPaEObBMYQ50RSIy2qTVIV3Hr/JH5QkpCBIsoYBslBl1yHvrDPePAOwZd2gkZBTC3OauXGqmecolBv9Zo/QWQW+wC5LZK0xY6kLnCRcesY6xgzCaSNsazTAsg/aAyGMYaZI56k3uphBHkYeG45H7reW50Rtqhp6p8wYnMknlVeRh5OkK5podoykVutXdUZg5SzWdagUHr5jorLnJG1l8fnYdr2eOzo+7Zanpl0bY/X5Gbejt+a7Aajils1ilISVZ9mctBk1CbAAJmyCMTHltiy8VstLFEUPIhvHYWwCKQGW1oPoFJoCVeF4iotM3nip9gLeL/ZIvBfmWFPeohysWcCaA365t+BBBqSl8IdJ/RETCLqfcaB8gF8TksG8drEnAezo921Hv+zDSSkNU13YzzjGPiuthJVaaW3KyaIMgMfWNQr5WFPsz+wR8ogPTV1Eg1P1jJJUG3wigZCcZqhvUPtsLYBlX47EdAq+qu8k1eLwp2On0sTImpzcdAEzCrYroBn2OxZoPWbXZCF3FpsfE4dPFTEy70PGtBLPoj4r033nLUjF/gu/x2MSKVxVO37GUIDlaNe5+Z17nSN48cqSO7A458Zcz/eZ8UY9ZxeeDOBtW5oEWBy+bIBVJD+0XdJDr/bMkXwOcgPsF2DZ8DR5dApN90d8Z6k5omSHlUXmm7JPAMTjS/c5t7xuWwAT/Ipbcr1e1+G9hvQGkAXwIC7e7vYBL+nguVNNiiVQe3zhPnd4bj0axdcCyJKzQ3hhAyToEpnKHCHl3O2nLM4g9mgAD30E0Gsft9oX5rr2qapgy176BLaoj7qFT8I+sP605vrpX98AK6yczmjDlbExebTxItmS2/WpArq42XLgM1FIch2n/7xEbqZWfSg7rWNr+XZZ2C1dNDWeC1AAF4wpE6auez0us7RLpJwxeu/wfX91YcVBy7AJdLdaXnJVxUuSCc/G4g26ez13T6/t3J59vthd87NuX3fF/87cQqKA9ErtZRy4+WSpaNXHJmyweOcS35ctwpDfCGA1KvNf0tBYoBi6UXtJ48qKB+7D6pPUhE3wNyFRYY0oLl5qb0XmDofHQvfEhu0Rru3Y/mQZCQOwMOBFotWUgb/m8zBssaibNU7frKrwVAZZmr/MrSxiUanNmId5ecr2oFH9XtEJaJ+lFWIvYV9nrwwlTpwDuqhyzsaeXdYW1NrrSsPDfr64Nu8lxSloOZIDrPAlWgIxK64T6OInk4sB1Ea93QBYSBaoMVB0dfFQhSzxZfQOSIEunBp3+wMvQy1GxowJU9c4mecBIIw7fYD5vErKAlc8X2Y/FtZhpVZ4CM5MTrvxnbtde2nRnbE05yZPsllwu6GN9gYTqgTDshXwOnU8RoXIKXOl1kbA3BfYHpR4OvZdioi2yNYm3JiGbduQ1TduwKjwUtsMMecUeLiKtDh2/AWwlrpz7vjCEW/zs6O9NxNckRcp1om1e92+zrl+/bMumrA/U/sx9GdMU6tfi8ZHqkLX6rlbjhzcpCrkuVHhyaryjovyxhKLWkqP1NELUvWlTjnWKStLo6J1l2Xqoos354Kc0GLaYO222J9lZgJNyLyngDjhVlZXfPxJeSRmXXiK6mocYIWVi9dClv9l4j4GVICL34d1Qy4aRCQAut3m5bPeh1LR+X71nDu02nV3Lm+WAtly4M2CQ0rqNnmaiGU6VvKQ1TYroqUflvqhqM95ZKJVuK54l7Tdx+fq9ty93Zbr7tztxsc6bnp+xu0/aX/BXIHbCqmdvalkqQRtm5sMeI3HIm2hD7RDbPrUb0XS/D+PrTlmExhEnjyAxZwOAaJYlUfR4FYSc3h2UiSp4DjUWL+866YIR+U0EwsOYcKfaO3YkGKxhlKz2WsMxYvVpCoy630pIDQH3d0nthLJeglee3+KV51ZBmSZALmmE+sMkBxLLHqqgixpG1gLgKw8qRR7rWxWmfdZmgvWq0BrrHRL5KaWTd56JeJ00XFjruVartOa8BchpM4AsLx5OHCAFU5W62oZSrjyAAEqt1Gy6+KAAuzQrrIUkpcqqGlZjEPF4YNPateO6Y0Nn8lTZHiLjVRWqBnbTgAARuUkhTBoElxJ9AswAWAeXu262YkpN7lzpxtbXHBnrix4+gX6xthCEmptxKSWK3OkEN9KHelcGaAGjIaJfmkxs+hHSQ1Y1B8LsASqROxXh/izbA009X3oTWj7Iv6+qnVzAQTYc6g1aeiuWHVZAAs+ocXenEPCtbdztpdsQSGAnQhx8TrtscalWKjsWG/aJ6qOY9388uIEYAG0wpRCjZPVNnFgeSmh69RtftRzsdIrW9iogaw8zquoATiZSSSk/Kxy2RfgUnxHK4RhPwZsWS/zmDbleSXqWQGvpdUF11ttubHuZGaxQwdYWa2SdEudtOI7m5/bJIteUi6x4MYMYMo8CnVRhaJC6kMWF+JRgYWyGIcYv5+xe5c3ptczRbdeJE1IwMqMzcVLwrjk2SvB0j6z2vUkn2GK4bri/dBWsZ4fW11zh13HTe7Z53ory2730rzbf5I/jEXBpm49BKmzTGpl2yXdfsqA1/IcpB4rtbI2hqMoZS2a72w+zEepircTqAr7xXwRMaulIBGor7ruKQNppS5R7EVcaFJL8PIAltSBPddzU+1dG6FaAFfYYglgcOA2KcUSESjSwZiLZNVxzsvPGYCKst1puUMzd2yALKQGhK1BdZM6KcpA0xIy2l1VejVKIItxYh4C/DutMS/F6ReM6lJMP2Mu+1nvXlQ3Ie1JFY4tlaswWSJ+znMGC517tD+MBMASAi2KmSfVouyO6CiLPkvqFQKuKsCn6mINDdyrPs+BzQfOKqWiGIewvD/kjL2uc5Kcjb5V0cUvdXsOaVkWUzzqOg4nNjXsTuwBdffymrt1cd3QPEwAuIfsGM/tutRoYmKfW+u6o62OW5teF79PLc65A67rQSB1hqSh5ImVWtlGAOYwkkwR8Jr3rMDOcvdlvg7SLqXq3CrKb6lWZAMpj8ZRsxGr0m82Qt4L7z1MWXQamuNFoJj5yBxCCkb5dW0ey94H+0B4WVrtLbkT3cOZBrfH1u6j4uRDAAAgAElEQVR2AK9BSbE48GTvVeWd9JtXqkLK8eFR5ubduEsPrNROxcnc2z7b4WzQZBKfYZktZ14bhiXJAtwDrracBZ3zcm0HY8fRXvY5h+p6uFMfgI01JY9EyophjFdbBbD0f/ZN2ZVbJ76wbzojhg6wrIFzP4MpqZfIDcOXIjsueTGmAl1Ctv0ctGzgAhFWtYQR/O3La1tISp960XluYXHRTU9NudmFBXfXzJxDghSbAFkY0IfJ8pJYPfgdS6uOT1aCSPQh09lcV+Ln4h37zdEAq3an4zoLc+6s7vKGOpBDDFsra5fHTYDn69yapdNnQWWp9GLHi0VlvRYlweCwUUD02LKGmU8bAz+tKpM1I1X1MNuXom6pCbPAVGigLrunMmJXJNRIsQSwmjB0Z44xR0NgKICF0XtoDyQplgy+eZ42NmWLxfuBCJTx6sfus857VkBonmVPYL6m2sPD9gAeVnpL3omg6cQeQurn/BDI0mU7tXQ1awzEch9+l0plKxLSVOYdrFnmrC6PsWdCmTbCMiZkkXYPBWBpg7Lul1WRZczEl4SrDHRZ78Wqk5PJLRAQ06YwD21U8FZt+AAMgQrKttxZY+22+84LznFHFpfdGVMT7j/uPeoOzS96wISBeUwMw6J2MhYAEz8Rx8bc6p797p6VbDoJpGl8wkTbLXUEqsAjruM6eAaeBFZ7V5fczs66PhC1DuA6BEFyRy6b5Fn94RnC5JDOO++8aDfesCx5C2pTB1AzNhwyVWPI1Zkf/TxjbZCsmj1UAeaRXPZT9zCfZT6J48a2Q1Qg/I21JpJX5muRPZ+CPrNfMR+acpNn0w+BC8ztx7uHcr3mkGKhqgEMoKZhL8FztgkqCcaNOQ/Igny0zAYy9RwQy7vKpX7x+qWsizFlLOEaazIxB5mrdaVXtm0CWTKUr3qOVe2nDYRtn00Vt9HaY9VVFYZ9okzWF+uYVCbQYQxjpPnss+KkFOASAftAABaNpFPeWyzgtBB7bT8ShiqTg/os4Artu2TTJW+psrK52QIm6m5obPK8FHtzlfcSPxFv+gOx13O3LXVde3zMXXbOme4rx2fdpXt3uc/cc58HW0pl/Fll/eF76rv90CH31fkl58bG3a4zznSt1v0BqTG4f+iOzWCOZ2Qf5Sk3es4dXeu62c6E6+zc5QkTMWC3wIq+Y8DO5hAehP2MKWVJzFzX/opFw+YH2GXTknpT81RSORb/KEl/Qo4qxiLPPkBjfqoBLN4Za0q2fnZuSQVn95sqAEsbZ6y3X8x6U54sgMV3SFSwB8qyN5KES/ZCAo2pCVdtP5AyM89SeWvGjpHswFib8qDW76zBmMOwrK7l3qLnQMLGq2mApbA4SK9SACKxoQ8KZEmCGo5pKimW9vAsk5Wy91j0vTWFySPZ5n3oU1YX7RPFg/Lyfy4jjQEsGZoJVNlGipVVUbTLOtD09wJdlrOLOi0wzJKikJ8DlgVSV1xdBNDYLCX2VyyqxbEJ98B9e9yNR0+4h+3fswVg0W4A0EVTY5XUhnaMvb3V7II7fuSw63W7bmJ6h9uxd53001JGCFTJq9ODM0LbdJ1bmJh27ckpt7q85KaXF92Zra5XBZIAVExsea+pbkmJdMPo571LPVjn9sN8oG1s6GLk1waIqtASx/KOyNfEgRvb/yLyvJiLwqkGsHRByVK7MB68SxviS+A5b7zFLM681F7Rj0onr548gFU0D5AkAMAmWjvXmadPuvwz/6vYZsbONfKJo2rQBu/aO3B+yUqKh1tH4k15SAuxdxtvTXiD7aqcR1XGUFQ7qdXNsukaFMiSBNX2PZUUizIViQPwKFOaKuOclTc0hbH8j6HNVUxdWQBrA2jde++91aIQ59RY5CrpD/2TVPejAqqKBo5NSqRl2ojpn+yjBKY4vAFZdQEWiwEpiTVwD9sl42rqoV5JKG49etxduH9vJsBSGdhHPWhqvDDkjvJil4WdFbQO/O43nNUVN3P4Xv8743HpGfvcWRNjG6F5tJEBqo6v9dzC2IRbm5j00q720oLbubbi9rbhDFmvBXDCZA6dGRTDEeCS4iZn1YNIyLJ043nvn3cC4Mhi7Rapo1Xj6EDjkB6kyiQLVGmO5oV/KDrYm/CMi9mcmsqTB1Z4R+FtM8sg3rZLRtYC/szfJmyQaHOK9yBTA9R4KaQ6We9oWAbvtEXUDWoX+yL7hoyORZlTdT0ivRprjfftCRczp/PC4sQ8W5ZnkCBLEtSwTamkWNZkJdZuqmx8+N6qIBWih7/b8ydWglV0vvQlwRLgYEO3cYNoKAeAbFTYoKoccjEDNKg8bFZyY7cLmk1a4TMUIqdqmzjI5WFX9qzsyaT+QGLC8587dMTdu7BU+DhAK48LC1XeibVuZrBmCl1emHftuRn3gInOhgSKvwOqZrrOzXXGPajqjI27tcV5N7m85KkWpk4a0TNGGAmzKYZeF6mBlQZBrMBV1YOKLcjiC118KZv28wlVT5rfWSqpsvda5fssUCX7wX7C1NSRnFRp9zDysmZD1V+eTUWZxENcWLxf1j3zJAxKm6KPKSWJ4u1qUlUIfQJSsibAZtl4yh4LECXpsTiPvGrmJO2ISH7Lyhvk97qoNWXLp72KOTAISRaktzgFhCkVh5i8wRk3pJexxKFl79TyP5ZdxPOAl+yv8uqqBLCslKooPlAVuvqyQRiF7wE3TNY8d1E23jpqrSz7q7L+Krq4ABZ13zy7kOvlV1Ze0fcynN/heh5ULCwvuyMra+5Er+VB1RgG30tLbgJpVW9tw8BeGx3qT+t9p7qaAlYqH+N2NhYb16qonywS2ikpIYdGliSNsVfbbXmSYnHoppYYWFZ4bSxyAeaCk6K+UxFgIWGxILmO6F/vmAOb+aGDHCDUBFVDSoAlyTdj0BQ5qBjeAXF1bVDr7k/ix2J9hDZM9J0zSDHqZOoh9XDdOlM916T0yrZxUJIs8YaF45PSjk0mH1UISGPel+yxUqogVa+37y5TEWpyor4JQYQOUqnTUiHLmIEZRh4WLS847CdjVKTmy0W3rZZ3/65CQyCAhcSQcdctSCq+MPBynXHa0Wm7cyc6m2y4kHR9aWHZnVjtuu7SoptcWXLTq8ubvBY1PvSJtoWqGMaJvtYBo7H9ELkoGy+3krIkL07aWmYPUXQAxoRLKmuLvh8EqLJtORUBlu1TP+BK0oDtBrBoN/sU7UbC3pSNIOMMYEAdOegk1S0XjTzpMSBDa5PLkWyCU5gi1OlvP8SideoTyKK/zIEyaW2dOngmj7ZhV/tMbxvYb7IEpHlE2HXqsOYkKculLZ4kOwtgFYGqYdtS4U23ZFgD+P9yYEU23XZeJRam3WV05pFvSCDHZkdUXccbxErHZJAsotSs5ug2LS8a8tjbNEAIpnWAlmypYrqFtAoD9nMmOhs2W94TcHXNHV3punvnF9zk8qIHVbuMXRVSH8aDySQpXwis6M+g+KIkvYohFxUrO5tPjA0Vqs48KZXE/ln8SzHjP2hQ9bUCsPoFV4MEWKwfUQ/EzJmYPNpfmpQyDVNVKHssSwtjx0VhaJgHfBgP1rsM4lNIgGPeg/LUCYtTpfysvOzR8tRuAmQhwRJ3WFh/yqDcMv2IvTzHjlsTUiydBxsAqwhU6RCV/U9sw+vmg2BTwGl+refWXM/xt1RpR7vlJlott6PTcoAx/3sG8WZRffJUsmpDFq4Ne1OlvZQnDg2VCTAJwZZVv6LKAtxIzx7Wx9hhX7Xc7bl5eK2CBGcWwEo/9TUhcY6urLn7lpZdZ3HBg6qdrrdhrC6QDahSe7LUp9w6ykgcq4xRWd5YXb1VCVoKhqLyxZtUZBCtTSzWe2uYoOpUBlgKO1MUo7NsLtnvB6UiZH+l7bHzJ7YP8nRtyuid8QFkUf6oqAplK8e6VRQIeY9qPBg/2sseNSigxSUtb7+OfZ918skzmmdTgiwcAwBXeLPahNXvrvb+pKGMrGF6zAU6dpxsubFmJWVlcy57LQ4SLMWHs5NMoKppA3WA0ywAYA0QsA6sbELqBAACCMBVTh4EUWOtljtzbP27omQlXqrn2Fo2cSZlUZ8+ZWULFFm1YSqqAUvJbyVCeXEZy9RbZRNCoOrI8qrrLS243StLbkdvPXwNSepgQJXCkcjGwZZN/2nLoAMdA0TR05OKFol1WqgyZqgHFcE9byx1aynyBBsVUHWqA6yUYYwGBbCK6CXK1m/Z96xb5m9T3FWjoCqUwbvGkfWoaBLh+JBHdlp8V9fzsGzcQ6DOJSwFsWiVepW3CZCF9Or42qENgAVFw3R795aoA3Xam/VMFcP0KnXqcp5COiY1MD9bBw8e7Ik0UROzSVAFQJpdW5dIWaAjKRLgZrq9LlFKpNHbMs6ALtqx0HWeloDfEZD5WHiutQHybJt2dbZKueQZyUAyZjbEC7ei1DdROiLuLX6XWFycTVUXLqAWdSKgqrOy5KZWl720SnxV1MEmxKbAT+rOk2KyQYlMdhj2DeJLKfIclGo3ViWoiSNblhgVsLy3bGifPO8/Nv9UhupVNpMw76lmg8UcZW2msjvSvAE465Bqwsid99IEca1ID+kHAKuJfYm2D1NVqFA6rCdR68SE0wk9D5sEWinC4vSzznm2CZCFFGupN+ulVVOtnY3yh9GHprixWBsImfqlgxDhK21t3XDDDV5kVIeQMfZlA6SOra6DKkmoADP7Ou1oaVFsXXXzAbBQRQKqaKPaO3OSldxPzpZzu9ttr1rc12m5XeObw8TI3kFG8HUCFKv9vGw+j370o7d0SfxbAGMOaXkMffnLX/ag65JLLtnyzLqEENVf19tVefB0ElDxs20khwrhAFihT7rphbZVlCGj0bpEq7ahX/3qV92//uu/+j9deumlvu+W5T3v+zLGX6sStOqC2LmSFw7pK1/5ykZbVZY2MNqE5IPxExBP7f0X2/6yfBZg/ed//qd3DrBkjm95y1v8vHr1q1/tbe1GPXHZkUNFirYKYGGrIYLIpgCWYpuiiu73omIDejPvGRPm4q233ppiWLaUMUxVoQAebWCdAa6qGHTL81DOOYxVSrvRfoM6p3xhFmRxhgxardtvX6xheiqVHm3SOdKvFIvzWRjAA6wmwBUghRh2962uh00hIZU6c6ztsqRB/Q56k89LjYm0y9qCwZi+s4Pqct2ei8RCPbBrpztn57T//1//9V+7j370o46DixcIaPiWb/kW98Qnf5ebOhkiZvKkHZj6cN111zk+pL/927/d0jVJsazE6oorrvB1PO5xj3P/99Vv9lK5mVWkc103hx3bSQA11V1zn/2Hj7pP/+M/uDG31a6NybURR+kk19cznvEM933f930b7bD2ev0eAhRKP37t137Nff7zn9/U11e96lXuu7/7uwu/f/KTn7wROzFrHtdVCdqGYDcR2i1ovB/zmMe4t771rT474ybuNz0/qqDK9k8Ai7Em/ciP/Ih70Yte5H//yEc+4gBYpKc85SkeZI16AmAxLyWZr9teze1BAizaCqCXBK7q+pK0VGS+ugAJbODhSzDopqRYw1QVCuDR1zLy2Lw5IWkf48dYipoI6XzVd2HrGAXplW2PVaNW1XzUXU8pn4u1t61aZxUnqayyBaT9ubZ8Yl1FyKJIlQAgBCeW+k+gal+EvVSqNvRTDjrlVbfs1tyyW3FLXreMwd6Em3YTbqfr9loevGDPhfeiJHLQF9h0Rqvrrv31q9xnP/vZzObsP/ts94LX/LI77+Kt0qZ/eP+fur9/33v9c7/+wb/a8vzZO6bc487av4nF/drX/pK76b+/4L7hG77BXXnN29xtJ2a93dqOdtuHq2kvL7nx1WXn1tbchz70If+JTS972cscHwXQTU2zIECJdOQnf/InvZQESdYLX/hCL0mx3wO6SIBWvldg3ywek7oqwayNKAyNYgHt7/zO73j1qSR8qUAVY4CUDGCTFx4k9h0W5SsCWIB2+kqywCtFvU2VISP3FCpCDlhxuXFoNy3B0phUBVkiwWUeykMuSzIh6R4gq6k0CqrCKvaVeeMgW1PACOBK3tBVDeKlEZDGoalxr1quNB/0bzuCLIEhy8RedQzC/FVpfsLnZa7D3+88flM5D1Zsg5FUAawAHyQkVQ+YaJcaoceW32Q+gNQ6oFr0kenzEkBr0u3yYKuMwfV1r3udBwkCDd/xHd/hfwdw/d7v/Z47ePCge+CDLnFvePOb3c6dm9UuH3jvde79f/InvhkfuP5vNprT6bRdu91xe6an/OfQ7PxGFO9X/8zL3X/+x394gPXud797g/sm9JDhVoYkjQXljfBOBqVEUvFXf/VXLpRWUTm3Xg7hqqEnYt/Zj/7oj3p16LOf/WwPsMKU973cdjn04DCxNnEiDq2jErT1h8GdFaro537u59x/mPH2AbmXl/0m3M9N19YtiRISMiRlTaUigEWdzA3mzHOe85ymmpC0XKlAUnkRej6bVstLMQcFsHT4Sd2VNUBWBShQXyZpYWx43zfffHNjnnPDVhWK5T0V277MJOQpLWeX2P0wdVDnlItlO4Osprix7rrrLr82COuWRy6e9Q7k5MR3q90Vd9uRL/cPsABWdy53NyQ52wVYLbn5DVBVdcKOuQk35fa48fZ6SIYwWbUKhyOgx7oGs1G/4AUvcHDTvOQlL3EvfvGLNx3Kf/AHf+D4kD75yU964JBH4sphzuZ6+eWXu8997nPuUY96lLvqqqv8BNGti40ACY84WChXXjSSvAD6+EhaJcbyqnHtqo4l+Z/2tKf5x5BI8QlT1vdaXIwL4IpNnTanUAna+gFqMkSX8TTfAwQBy4997GM3VGh1+p73DIBTYzFsgJWyX4Mqq4izrGobFJR8kACLNsp2UM4j/E1G2dr4QxVgTN+Y01xOUkj48upDJca4scdVlfjE9KEoD4AIKRr7QV1VYd4Byh5aJeZhU0Gd+x0j+7wFWaMmZSvrpzisWA82aHPZc0Xfq8yqVBD2fD06f8gtLa7UB1ioAm9eWtt2wIqBXXDH3bJb6Ocd+Gcn3U63o73HBze26ad+6qc2VDvWZkUu+izQ66+/3r3+9a/3j/3jP/6j34yUBHb4/7//+79vKpvNigXxsY99zN14443+Ngqo+ou/+Av3wQ9+0D3sYQ9zv/zLv+zVGkhfRP4pCQvPim/HFowNFBKs7/3e7/V2NqEaEPsoPjr0MTjn/0g2QlDE3/me77j9Y3eWZXiv+p/3vOf5vIzbs571rC3vJfxevCVkZNzYzNlMsZuAiwfgwyJ5xCMekSv5QfWG+uuJT3yiV78BaPg/P1HJnXfeeRscX9TzT//0T17qSN5v+qZvch/4wAfcH/3RH/nyZYMVM6HoJ5JNucszNlnSKauaQ0VapCIkL/1BKsn7pjycBIqS2gG1xSMf+UgPFKX2DFWBlM87tW3lef6Wp8Lk73ICYDyVwnFXOYj7w3bbOugPtouxiXnBHE7hfMH8El+a1D1NGbmH/ZM0joNPAF8SlLrGyXJaaZp9HUkSALCpUD1Fc4F3hgF0Hk1D7DzKygfI5V3IIF7ksFnvY5SlV3kgq8kYif2Me9azTXBjSU1YFbRZ4/bbjn7J7XRnVAdY2BwBrGTsTRDgswkmXExHlXpca5eHOnDeHY1+fm5u3l115dXu6c96ivv27/7WLc91WuNuT/vAhmuqlTwAWvIOBW42T3rSk3x5v/qrv+pVc5JSWYD16U9/etMNkAOKcjnslQBSF154oQdcX//1X+8lKhy08sCzrO88oyjhUhHyN0lkOESvueaaLf2UFOmd73yn+/M//3NvA0Xi4MMGiYRdF99lce0wDq997Wszx/3KK6/0hzX1ZnlN2u8BA7jpSion1SAL7Rd/8Re32LwBTBivEHAITPz0T/+0B4Ey5KaBf//3f+9BG4lxBgjb8SY/5QE8qgCsP/7jP/agLExZbbQAS2MdPvdnf/Znjk/eeNPvrATAk2egvqc/ABrKCgFWlvG7bV+WhC3LCYC6wnH/3d/93U1hTmRInzVWtJG6YjwZuU2SLF1G9KIPMnKJkU2PbqmDDHAsw1nAAu8ohQoa8HHbbbc1pvZnCCVJYk6leA9V3x/rij2wKTBc5nm4HaRXdkzpD2cJ8207gSwBIs5PpFgyFak6X5SfswQ1IYmLdkwIQL1rnllaXXT3nTjkplu7qwEsbKzuXFnzXoHbRRUYDvK8O+ZtrWKSwNXNX1l3a778VT+RCbKItUTMJZJVD+YdjKpbh03onWUPF5Uht/NXvvKV7qabbnIXX3yx+67v+i4/oZBCIAUDfNkDHylW0WRTbC7K/tmf/VlvU4QX4tVXX71lExfA4pCjHh26bJ4CZG9729s88GJjA1CxuUnyRZ+tChAJF/kl5QjfB96T2JIB2PLShz/8YS9l4sClbEAQ7QMgkP7u7/5uww7uXe961yYpkMZe/UGN+9CHPtR7fQKwkHyw0aDKVbnYINE32sx7Dse7aE4BhAATPE/7JDUDcDGGtI+2UK7+llee5gQgifyUhSSOcQD48CFlGaVTF5JCDmre0dOf/nRvY/epT33KgzX+PgiApXGnDQ9+8IM3tZs5TB+yvgMQx9iCcftkbvSrBtPGKc65YQAs0b/UiXeaN4ck4WtausQecNZZZ3lqiEGrCjkYuXiSUtBeFK1v0WtQp/ZVUbTE8OfFnEeDyqNg1NsJZMXwIFYZPwWXjo1PKOZ26rh39k7XWZn0QpfSYM88YKVWEIGeN97x/FXbLfVcz51w90Q1OwRXeigPZO1o7/XstQJH8n4rqkwHZCgFsQAL1R+3P1A6gOF973ufBy7vec97/E8WNB89Q1kAFxtNPmxDlkhbgAOggUQqpCUQwOIQB1BlqfwATRZ8qV4LvGg3ibyACv3OAcahK6kbdQCwKE/qxgsuuGDDhZ3N67d+67f8/wFFSJloWwikAF5S+0ldy02N/t5www2+fp5FNarQRGwsbJh/+Zd/6ceSchlfKzmx4x2jIlQ7QnUf/QYkCTTwOx+SgFKoQlR9UsNZFRzPWeAlug+9CzlfaM5Zj7s8FWETEizGknG3fdMY8R19tFJHfQfoypPM2Xkucth+Dd0lPZLBNMCE+ZPStqdsQ0pNnEp9ik/XFCeW7ZPU202xyBeNH/sD9RcFhC4b/yrfi6ZFVDexobiq1DGIvNsNZMVG8ogdOy4eSK1jKaykHuz21tydR29xO1vrzAylAEtSKzJfPNnx5KDbNcWqB/PAVRHIkhQrTzWSNWZ5YAwD9/e+d52mAXUhk4eF+tu//dvuS1/6ksMjEQDCjVA3dB2cj3/84/0zeSnPHVft1vNhyB8BrDxPv6I5UcbrVaYipG3/9V//5V7zmtd4WyHUGwrZw7jw/cc//vFMniZJFMmPxIuDhY9UokhPrr322i22OhykL3/5y73KMYv/KQQqZWtCIKVMqmnLqfMMz2dJQFWuygRs0i8LsHi3g5JgZalWi9ZOlXWlvqZgqA8lVkiFWRv9SsbK5ov9nsNOFAFVnivLi+SyySDQqh+wi9E5kpyQ7qSsjSm+V0DoQVIRaF0JaA065mGKcRPIUuzEFKrpFO3KK8OGu0GzE6PaKysrxtDdeg8urMy5e0/c6Xa3DxQDLOgW7lpe57NCWnXp5Ni2sbPKBRfuiOe4Kkpl4KoIZJ3ROX/DxiTGNscehBz+HG5IqzBWR3pCQprEROcW+0M/9EP+bz/2Yz/m1TwsXp5BIiWJDBIopDihd2NZeBh7gP3Gb/yGBzAi2sP249u+7dt83Xmefv0ArDwvQgAkti6o6Ug/+IM/6F760pf6tqH6ZNNCsoeqlBSqj8hzyy23eC9NEhIxVKCMF+AJlWjWe5Jh8WWXXZZZLn981RWvdJ//zy+4Rzz6Ye511/yC50rb1zk3dxgEXgRsyjYaa8tXZuQelpUHsKzdlFSS4k9iHmVJqii7CQnWoABWUVzIsnfA9wBt1oGAgbXHink+RR5ux0jMYmkBYuukXNSOTZGO2nYAVJEkYVifuh9l/eX9YXDPxYpxHKSqkrqreh6W9WeQ3+uCsR1AFu8V1R5t7ZcbSzEPs/gVw/G39ld4Dx6dP+z2d87z2TIlWIAqDNlhKD8w3nbnjW9fqZUGA9P2RXeicG7GgisVEqoLGdRXX3FltPEz6jKpcCRF4ab6N3/zN/5Dev/73+9/QgwIKCC94Q1v2KA2kFchgAtpi3iwAFQAEDYVFnmZPj1LQmCJ9r7xG7/R1w1Y4cMmSR36mTew0ExgRyWW9ixm+iyAxTggpqV/UFmQ+AmIAjzqNhrSGdBOhajRDUZtRwImMFYkEQHQYuT43Oc+19crI25ibq30Fhw/X3/lG93/fP7GDYCFehg1cV6S2o7vkRzJDisvf5kRed5zGLBjSyX1opWYZdkHWmPwQQIsJJEAeRIbInMptQQLcMSFpZ8D3VI0ALy50Q7SlV2M2yntrzR3sBvh8lTXYH/FEcXCuXZGRIis+YkkiQMLqdmgk7i5FBB60PULaIkWp8jzcNBtK6tPavI6IYjKyk79veXGqspjZdsilWNM2JwQYB2ZP+Qv21y6NwEsjNcBVgAsjNgvmOhse6mVBm3RzbglN1f4PqsCLLwKAVlKeBP+wqt/uRBgMUllUwV4wsaKQ44DWFxV/A0aAJIA1v/8z/9s0Dpw4KMm5FCSpEoqL1R8HFxMEHmEUE7ZxlJ0uLE5fOd3fqdvj3iywoGU/RI/AXp4FCquoM1bBrB++Id/2KtfkKjQNzYkhW2hbiRY1j7MAhEkVABMkmgp6Lfabo238/pLnXAo/cM//2935St/wZd11Vt+1X3dozbTHvzalVdvAlg4OaAmzkv0hzqtUX8R0KoCsMgLqMoabwuwsiRbgwZYSPCwfWOe4pFKYoMCSDOH86SKdVSEKQAWUh6p4gdN0cDYsIapvwkpU78Aa7YFvHJuVy+fnNmuh2GrChUQugmAvNZb8V3Fq7wolXkepgYcqcoDZIijyZsAACAASURBVIl0ObTPTVVHqnJkPxUjfSqq84477vBfn3/++YVNswDr7hO3+hA5O9v73WRrx/0AC5XgwcVVXxDACoB1KqW5CPUg/Y0FWSG44lkA1p9e937vBWaN3AWqEDuyuDn8Ofg58P7t3/7NPfzhD99kuAu4KgJYeKNJfaV3JICF6uU3f/M3vZE7Lx7JFYsaJF5k/1B2gEm6gXoSkCPJmJ0jLDwMkOGM4nDDs+0JT3iCBxVFsRUlwfr+7/9+79Um4MjhT+BhwCQJgIWakANHcf+QjCG9I6FOhcYhZFPPkszk9ZdF2Rtbdf/wiY84QBQJFSCqQJtCgIV6OCbxzuWtp/xZ3n4xAAvQBjBXxAAf4/KJT/TjLTqIUQFYzD8kgxDiAsBDFSEb+M///M97styq6sO8cWcOMlf4aE5UCQBMucOmaGhKPej3qwEQjobvZpiqQtqCLRh7V2qQMNM97FZ7K/5gLbpoaTyainkYswfVzWODRKcev7ptynqONY6qkHXP+hUwrFpHHYB1Yu6YW1padO3W2P0SLNjYb1teVwleOtXxQZlPtbTkZt2im43qVhnIygJXFMzi+thHP7HBqYRqTICK7wFYAB7ADwc5dAhf/OIXPYDg4FEqA1hWUhMCLKkI9XfqFLlokSogFmBZMKDAsvJyElkpdAd438EhQn9///d/f4OZvkiC9cxnPtMTjQKeWBhIkhgrqfgAdj/+4z++EYyaPsITprHLYzyvArA40A7N3u4+8++fjgZYv/6W12/QdMRMMJF8WjqGkDMtBmBJ7Yi3Hc/LWyvPBmtYEiwkqoAdxPeoufP4w2x8x5CLLZyf8p7lsGTjtzaHulDoXbDhyn1eP/mbwJfU3FJV6jm5XosDK7THinnX/eSRejDLE1IGx/0YHjPXcW8fNEcVqkLW+DC8CgHy2GOlZnnnPc91j7ql3vyG9CL23YcUD4olOUhbsdi2Sk2uYOp1yW5j66ubjz0WgQLrnX2xjsF7LMCyRu4zC8cdn44b90C7deNd9/RQCwKqHjq1/Q3Z815IrAehns8DWXngyj+32nb33Tq7ceC/4hWv8KoQktjT2cwVXFPG1wAESWnImwWwmMhiTBfAUjgbyiQ2HtIcbv9vfOMb/YTiQACgKDHh8hZtHYBlxxogCUAiSYWp7y1xKhIVSRGkenn+85/vs0JVQB916xCHlwCWVIQ27h/PCUBlEbuy0DAwV7tEC5DVX8+dtGPS3XLk//OSzJc8dx30lkmw3vzWN3mKjqrJSqAASaKtoJwygGX7FfY7D2Ah6cL7kSTJVtMqQpwKeP/MD+ZwjJ0VlwSksPbgt16uzH8S88h+7PizJgTqmEcc6HzIDwCT7aIAigVlPMv6ERGvABYSH1E09ANsYucJEj8dZHnP8H3dg3hYAEv8VNiVNqH6LBtfsbynCAgd1gXAAmihHuLCXSWNuuchc19ByJl3ox4kut9g0LEAi3csmgbUg6gJ/d/aZ7vW3958Z+9Us7fKmtQEcZ5x1SLIhyArC1ytrqy6hflFt7iw5DfvvZ2zPWM5/DLf/u3f7iAGBeQIQUv/jxpNNijQMoj/KQtg6daFLRGiWYAGkhw2Jw4hPhyc//3f/+2Z3HWIUpaI/qi/iNG4X4BlAcHb3/52L3WSZCsM/SMDTzx6WARIpkgYsaPqtOSoLGSpQ1FPyqPQvmNxJJWp2qw3XlZ/8Tw5vnzYHV+4b709z7vczc3Ou+9/4bPc8164OYSPVRG+/a1vL7W9yNto8xjbywBW0fd5AAvVodSpkvY1DbBkE6ibbgzA4hnApm6grJ+f+Zmf8epDjOOZXzGqPrF4W9W4YoJKxQyoZn0BUiTV0lolD4eKYgEqJBN5Abh1gU3MoatbcdGliHK2I8Cy+9IwCEipP3VAaPtOAVmLvVl/wNZJo+h5KN409m6BYoUBGiT9RZXx7Mfg3bK5l9lgaT77faS35m6674v3A6zP3H53D36rr4U06+5za27dGDE2CWRddMmFGwbtPnL9wpIHVisrq26sNeHGW1NusjPlpqd2uE984hOeBJMUqq3YEPGiQVXCxMTmCOBgk5Vg4U2ISJ1FJxUclAm/9Eu/5KUCOmj4LgtgUS6HCuq6ooXQL8Cyh7eVqNBuWMKJj0gKYytikPjUpz7Vf2cN6JngAEekVfL8ywJQPIdNGnZNoRSI76wazUqIslROHKAsDhYJ6Z1vu9arfC/7lse7K177ik3vSADrUY/+evf2t/2v0umE9IgwQGGYF0mV+LtlrS8DWHnjTUOyJFVqoMCoKC2aAFi8c8Y3y2A9BmAhZQSUs1ZkR4iUF+P4GPoT9ZW+MYdivOQs8BJzuoAWczH8XWzddW27yiaMgoyXqe+2K8Ci/6huGFskWYNONiA0F8/UEsme626ET6vbN+acCKMB+sPwPKRe0UxwftjYnjZI9DBBFmON1FDRVOx41zV4FziLjUcoT0vqvv3Yl93y6rKnaiglGq07OUbxuRiqhqx2A7KmpiY3gapOa8yDqvHWpNsxtdNPQmtMp4OEg5PDjINBoWOwveGA5P/veMc7NkmvqN8CLAtI+F0SCLyxJNmx0rBQgqX+wLxeJBLvF2BRTxbbNnYWSNTkPXf99X/tzjlnM1+UtbFCbYq0wy7kPPoA9c1SNVguLAtCQv6psL+8v5XWojs0c/vGFICGQYbuV7zuFe6yb15X9wK6AF+kmAMfaQeekAAs2iGQZT0LQzJTqwIM+ySG85jxDolNJd0S6z0hl0hXXXXVBoM8kkTaK3qDvPEXt5fY1Tm0kFr+4R/+4QbZbTg+MQBLakXq5xLBIVw2P7PWbRWAFT7PhomDBX1i3dAWxiyM6yl1ogAYB7VVgUvKJceWmH1RapgstnjFEbXl1AUH2DgCbspAXEyb6+SRqnBYsQqRwBDGp4mA0HXGI++ZYXkeyjFFpNNZEtthgyzA1Wz3iFvpLXmanNBUo67Bu0hLOdMxWSlL1g7r8NxdXguC49PXFMAiVA5qQl5KTAolVVmgyqr/bJkckIQCER9RWB8Lm8NWB5z9Pgtg0RaMXZGMXX/99T67nr355pu9JAyy0jyApZhceQzUZQdYGcihPZZnidspBxT9R6IltSUG8IyNiFStCjBPQlW1bgEQgbosJvawvxw2d5242cHEa9N73v1e9+E/Xw9dc/Gl63HNiE359Gc/xf89BmDRDuqj3wJl/NTcyArxw/eWO4t6UKdyGEnVGTPeCuJsQ+YA0jU2gBnKZPPk3fzzP/+zVz+jquVvAJwnP/nJvt3h+7GqSFQuSEmJ28g7BUwiSasDsLDBQg1oDWjL5mdqgEV5Us0LaPJ/2UTxt6wDR8b3PM8Bpf/zOx9rPxgCI/ICrji08qQq1FkXUIVjRJw1wlANMyE15jOIkD1Z/Ww6IHTKsRVtDRcH5gpzQY5TqeaE2stFCXARQ2lhQdagwSpn+bG1e/yZTuy/fZ1ztkgOBZaqGLxL8lXFC1Gxf2WHBeD7mgJYTB6M3ZfdXC6jez+gKmsxcQj+y7/8izdA54DlwOHGz6GVtSi4MX/mM5/ZkCZg0MsEwRZDBw4SK8AUwAqQBb0BgA3i0osuumiLypF2sZGwYPJis6Fm49DlQEZiEiYOOBJgJYx9Z/NyqEpCx4H9Az/wA+4Zz3iGJ05F7YN6FBXnr/zKr3hpBwdOWdll36t+8UHZsc5rr+0vga7HJjtetJuVkFh9+EMf8cAKkIU91lnnHHDvedd73cMe/IjM8QrLUcxBxodxVuxF5gPSolB1yPPkQW3I/OEZ8jB3LEmpHW/eHY4C9NkGjeaZUHJGucS2BFx967d+q5c+Kog1z6O2lbcrgIy5ig0g31nvUd4rQEvtA1gp2DZjHM6nonmGCpc5zRwO52DZ/GwCYFGmGMABRxxo/QQN1gEJUEP1wF4jSa2M8DmgkCjlHZgxtmexh/ooACzayuUPNe4gww9pjCRF4//9vNvYMU+VLyu4NGCrX6BlDdnZf2Lnm55jXpeRWqcaA5WDvdt897j/bx7hswzeY0LfUA5E06z3KmSlYr2XHVZ0sOfUAzIK5R13d280A0P148dmvE3V2BjkqlvVf3mSqn76Ehqdc5MDMVt7D5B0io1HJHv9hg7J6q9u6jok7C2eA8Te3ENX+H7GL9WzqAqOLN7jZhaPVioSUsG6hqyVKmowcxkZpwxuxUBNU9jEkeBIldvvpq7u0RbmB7fmFKkfFaHqlzE0/y8j663SZg4krReeE9gqGst+7K2y2jYqAIv3zv40LCmWAkIPGhhUmS95eb3n80nOQ/L0E/NQKkER29ZZ18MKEn1s7W6HhgqpER6cYbIG72hWrCNVmFcs7ux9SOVjE/l9rFLX3TB0/5qTYGkzO7J0l5tfnHMnjs96T7FWt+3G3IQ7+8C5bvfO3d6mqglQZV+WFjQvBgmU9STkO8jSUvGMaBMp8iSMmUgcCnJ7p90KZqpnRerIIYnhI8R+3ISsTVVMPYPK4+ks9uxytxw5uGHcHlt3WXic2HKGma8MYA2qbSIxRFJbZ2PPamcKgKWLSWqAVWdcU6oHqX9UABZtGaYUi/rZf1kLo7xXFc0Z2T8i2RLQQqIVK4HSeRejEiybuwJZ7PmcAanWc1G9q70lrxosYtKH8w2gVcbwLg4tzn8czKokcefJWWokARaTgtuiPHQYFB3ceZ0lPwMiQ3OeEZhSGBfx4vDdzNIx7wHY7nXceHvcTU+vG7MxoEXotspgx+Slr0S1t1IrxOWpo84rFlfVBSTGYW5KfGxizC0Pkd4Z7Wdh7dmz2z34wQ8pNK6PGaMm87AZ4FZtjdtj6ysLjxNbzjDzjQrAkl1JSl6k1ABr0PYldl6kBlejBrCYh0jwCQY9jMT+y2VQES8GAQqa6GdVigfyyzyBtRcLyMraLpBFeU14aZbVn/U9bUFVSOKctxyRNr/sr5iPWaYbRXUrnNadx2/y9rxDB1gSjQOC2MD4GcMvo+eQ8PDhcKdzbKp8p41aYIm/MVjSUwM4ZMgHwGlaWhW+FG4cgEEL5mgzXj0x/a8zwfAkrHJIWD0/bZJaSHxBYRsYW8CV3Nq5ITOR2axSqDnr9LnoGcCjN7A99iW3urZcufjY8DiVCx7gA6MCsFibWsupup8CYInihDY1QUwZ29dUB5/q0145LECT1W+kWMP0atS7TqkKjn2/qfNlUTyEgc/FbcW6S6WWt/2wQaJHBWTJ4J1zF/sqCTZsu+vYX+l5xbI9On/IEfR5oABLUiheaBmYEkklQET2H5KgoDpjIaLvtJNDQWOZLAycDO/Eni73ZwVVBuCEUpnUEz0sj3aF9TIuSKxi+Hr6aR/2JIxRGdhh3DjwNJ4szDJVJe2XlxzjK6mcbjJN963OuLABtCec47ZRNREGIYt3pWo5w84/KgCriXYwh7E5LJvvRe/AAqxhqo+aAFisU5xORiUxB/gMs01NBoQexjiHFA8iCtUFP+S2St1GC7KaJueNaTtnLfiB9ZRl8F7X/srWjUf67PJxrxVpFGAJREk6lbdJsNClgspSRdF4efCALsWsDAplQViPHAAM9SI14eWyYBUGAymVdM0xLyNlHk30UCypWzFjk8V7k7INsjMoAjuyhRGDdRlHDu/lyJEjfsxJHGpIhZQkJaRvqQ+JfsfGhwqZv6uycTv1ZnGu9NueYTzP+mnC8aFqX3gXVbyWYspn7fcrEZFqnfr6tV+MaXNWntTG7dTBnjlqAIt2DVuKRRtQFfLeR3HPqjuHss6fQc1ngSxpMoZ9DnDmogYEKyDFslqkfuyv9G7Yd+Dl4uKeDGB5eoOTKj4BqqzJoIVtAVXZpGEi4E7OT9ljISHxHVlZZ2YXISDfC0hpUiExGrQKUH0KbxD6e5a3R9NSHsYMdJ23cdiFwEQT/0/e+wF8cYDJi5BDMoxcruCgw2T6zWq/j/u1c8rHHayT9nXO9dHSt3sCYDU972LGqIl2pABYtB3V+jABFnVbgtEU9kGjCrBGQYplWd6bvvTGrI2UeSwhpjjdyrQTKepnTGXPxDk+bJAlg/fQkJ29EA1YLJ1D1tj0DbBiVX0crhZQcWOqkkCaHODqNBOBxlvLfiYJBz3AisMdlZReZmjjVKXuFHmligRkFQErfdfUjYKJzXvQ4spyR5b3AxM/RpSL1APOIsaf94E7a566lcOzHxdo4kgu9xa8G+50a3eKV+PnydzqMa8nr5oAVgCsUyE1AWyqjovmZWqgdyoBrKwxtUAri+G96D2MKsCizXD7DYvdXWOmgNBVbFarzvth5FdIKM5M9kARlnIBLrtQ99teaUcop2nVJHXgvLTQPeH2dM7achmWKpB82AoLmwh42b9V7bc3XeouxkuwYlR9lnxQAVSzDMhiGkvnUTvRWQU0ZjIggREtgLg6mBQCVgwSYCKUosTUmTKPGJkthUEMP0kTUh4bI4k+cujQLkmxLEFcjFst487mx4dNnfHmhl/keSk1bZXboEAVi2Stty6lxA2X+E5VE2V1e8SMXAf4OtBt3MEqZcKzsrNdHj6hSpnDyjsKAMtLE6en+7KVyho/+sYloF+nkVGQYFWZHwJeRf3m5s7aZx2PWuK9sW8Nu23bieU95h1Km2A1GFYIIPusftdLUVtoA2cGe3AT553qtuSjefu17IZpE9xYpH4M3FW331PzjNybVPWVTQJeLJIRjNCQooCyAWuotdiA2RAssAJ0AaZ4YZLSlNXR9PdZNl6xkqnUXkpsUoyPlaDpFqFxlOF/zE2NPHfccccGhQSSK+wVyoC0xqTM1icLVIXvK5YaAVAGOIO5n98tOMuKO1hlXsS2oUqZw8o7CgCLTR6QlZKigfGkbylCwWw3gKW5VETtwL7Aek4tNUwxj9lPkGJBPNq0VKWovduV5T2vT1x0Gc/Qrja0z5LjWApVdFZbbGidfjQbRe/OhtAhX5ZJh4QF/FRIHM430vnnn19rKrOPMc6HZu/wtr1bbLBkAGZL71fVF9NSABXqQFClNlrEtJJ+CBAgZeGABFDxneL/xNTRZB47aahH7eWmWGSTxibHpM+LbVanzZIIhCSgKiuUasXcJACJAF9uP5QL4sdoPiaJG6TIC4to6ACislQkPVruLToI51AnAtZssqSgeXEHy+rW9z5KumvHZh/pfKMAsMRPl9oWJI8dnLVZ5ZZ+GmANfgqzt/COMEYeZhJBM3u4vKSH2Z66dYtypygckPVwB1xxNqUIv5MHsgD5tIuzj7FNDegWejNeRUgab0263e0DW5piaRs40/oFWDK1ueXoQU/9swVgIcHiViPPPu/K3m7uMOElog7kwyDLzopNV/G/QNyjCqx4Y9bzjv/bGwDggkHPIw4tk+pUWVBlwCoEWDFeHcwHNjnZwQEYEZ2jro1N4gYpktDZxVBUrpVEcUtZ6S27ld6CA1wVBfHWDcbzn01P1DZuz1uosWMxavlGAWA14UHIOBf1LUZiq3e1XQFW0YHFJVW8daM2J12756b2jLuz9zxgaOFz7JggqdccHdWIFIV75km+vxjHJcqx5wggN4amp+4cknZD3JUpjd9DKdae9oENMxG1N5RiSaJbFk4nDzQyTxZX59ftr1w7nRdhnQEGdCC14sXzAYzQQF4wm4NinXGoy7tkVCRWIVjR/7OY0ulTnhFhrPqwaHwBeIC4PImVfdZOaBmzo0Kb7R11Y258k22RNmBAIAcSYy+qh6rv28doKiAcRfJ0ons4qlikUV3CdfcWo/JbzirPt7Q072aXjnuJmey7ogpyzk239yQztI+ts8l8owCwmmpDUblVyCS3K8AqmjcpSFiTz8uxNdebXHWusy59ftCZD3d33nFXKQdf8nYEBVqWdyRAVaSfTbctpnzOBvpQVQIn4QDPSrXYhMpWpiz0JRYExvSbPFWlWJyhnHVSGcbWQz6dragHZxePOwBdMpqGKg2xRuwc4rw0GidPN4VcYeBRBaLSGTVgRX8lDuR3wEPe5CgKA2KlOpZ1PmY8kQxJzFqW3+a1IlkAxvHu/Z50GG+jhhMfCBsK+QGJeFbUdSCIIRw9srau/06ddHPJinfHLQegJilYWd0Edy6Kd1X2/Ch9r+CkAOhhJREeVnGAiG1rGXCLtT86DbBiR7xGvnbPufFV1xtfdUiubDp79wPd8uxa8rBhNVrpVVnYm1YB5nXqSf2MPOr7AYacX2i0OENinLXq9MFqgWJMVqrUQSBomYyUSbHAIOCTqnEItZcury25O4591YMrzomBAywABfGAkF4p5IqAFZOBFyibnVEFVpbpnBddRm0gr7UsdSC3IZ6n75TLAkYKViYqzaKAyJt0RUaF1ttCz0+t7nVHDx/39laKVVUH0dv2yO6rSGI30z3sCdpSJkupAMgT90teHRZshSrHul6MKfuTsqymvPeqtLHJNpQBLBueK6/NtA/yS1IKaXOVsWky79AlWB5UrTk3ttlW0vZ599R+t7O1b+jehGqTWN5TOyM1+Z7zDNur1mkv6E3ZZ9lzqooKv6wvaCqw8SUBergkh0m2WPbvUA/FmkfJO//YiaOuu9bdsNEdKMACYACuJLWiMwppw0bG71IFMpkHGXS57CXp+9CYPdbjAklckbF7WH9eUGbd+GPHpswtNjQu7/WcWzzccyeOzvgmITnsF1xRTko7rNh35et1bYeKcKq90x3Yf44H9rEifnkiymj+VAmPo/FrEtzEviMuU9wW+wlnk1VXVcmYgpazN9nLjQ2VcyoBrBRhhGLfsc/X6jnX6d4Pqvh/SRrrTLgL9j7YU22MSiLcGPN1O7C8cwmnrXn2v3XG1JqjNGGfZWmDYs/WmH7Mdu/zmgrOA0mX7HPWFgshB/tHLNmotDNZwHtgAAtbK8CVPOYUvkbqQYAVm1kWG3jMAA4ijwUr1JcHgrLaggRHCzOmraHXShV1oMq3uu08YjekNMfXDnkRqhdpzk+6O26704NBDNn51FULhv1MaYcVM4Y2zxk7zna7xvdXtkNQGRIxnwrs7aMEsFjzpNB1nLXGJsccttx3ZWG3UvRNRMpsmBxS3GRJpxLAYr/l4K3qubnaXXErbiFq+fU8qOo51+puUf9FFeCcu+iMr3N333lP5XbGll8133Zheee8kGF+E3ZT1j7LUidVHc+8/AItZdqh2PqkjSjy/pZZDHsM/bP8WGXtzKObGAjAwvURgEXDGTAaL44WpCPcphhQJkSsSC52YFPlCz0Fq+qJJcGJlaAoADTttzrw2P5U8c5AUjPfO+52tc9wN990i+ciAwxxsKQCV7RbNmtFti9N2WGxUS/Mrdv7nU7rIzAKEiwBLLupyclFtpiiMGENyruZ9vMMIChLIpmKW8uGFoldu9thftUNrl3FGSXFOGCHtTrfGym+LrG8j7KqsK5he9V3ZrkWUxvCDyOGIUIgMIr2ozztjdVk2bM6HL9GARYTkMNarOySwvB3QBXSEaQ6dKJqGJ2qE6Gf/LoNiLCzKrhS3VXVhCBqLZTY9lsRa1V+ESRyBw8e9HZKl156qQdZKVOMHZZEuSnrxZbjwI7zkorKU7ZvWGUNE2BJQqUYoWxSIaAqGhdFi9BlTdEmBLaYu+wzVSU0YZ0iDuTvsUbxw3qfVerdLgBr1OywNMajrCrUpWBQF4Iw3m5KQ/gmjd+z1gtnIOucvYO9CVyCc5dNtk1SJ+apMxsBWKA/Xi6bHqJ/9NX8jYObl6FAzbE6ziobR+q8Fqn2GxyTw4AbexMeU/TbqjCrGgmSn9BEkIkC6r7u674u9VBuhKgpuvllGd3325AH7H2Q6y6v85OdTvePwCABFutIAd7l0MGeYF3A674bgDsfeQABsvg/e1C/5IU2MsNpgOU8kW8snUrd92mfmxybcufuWmd1H6UkVSFtKiLvHHSb5ZQkZ6lB1k/drBfWHikV0FKfON+qmOXU7btMmTgTAVmKS8geJm0SZVttiGzJaZ89Z5ICLInKqITK5eKPyI1KObghbUOSM6pG7HlIta7UKnzJeEb24zKbN2msOLVqIE0OOsCVUDjvRrGZ6k7SvOcQr0uvnpUnpI3ot3426PP3XprksO23LaP2fNMAi/IFqtgc2ROYY/yUIXmeDVadsRKIk1SMeS0uvTrl8cxpgLV55AYNsKgdPqzbb7tj5NT7YnmvepmtOxeznpMk2P4cZntoI20R7ZKAiCTMdS88gwivo/GVFItzVKZLkGuzl9EO9hXyhKYJ7HfkJ4mcNRnAwgAUlRYbJ4WrAQwsjeLQTuWRlnKCFgEW2R+lJD/jBcj7IkU/rPF7HYNA2oLUimc1+YXaU7QvLANwzUQs4l46unZXISt7lXZhwzHhpv18PJ02j0BqgKWA72xEsqNiM+IDqMraXFMCLNs72oJ4n4uH+HvYi8roT8I5chpgDR9gnbvnQjd/fCm5p2mK/WDQAaF1aeEnH6nW5ZgxSjamrEHOEq1Bxlt22FUZ8SlLNpiiM2oivI7mBDbj2ivAAcQmZP+yDAhF2IG9h/b2DbBkZyXDMFAfDVF4G0sUCsgaVSN2O1hVDMSrLtKy0DlVyrOi0zourSxKJFdMdiYD0jXC4mTpnau0qyivxrbIPiCVHVa71XEXnfFQN3NiNpqaIVU/t0M5/RqCs9FZTz9tfJJSxdBhNAWw7PhrY2aj1ybJnI9tH4cE6bSKcH1Um3JEyVsze6fPdJPdXd5RatSSAkIz91OopMNLguIAS0LFOStP/JTxa5seV9lMio6pbn26pDHeqcPraC+jrVzIFSKOPYoPdotVUl8Ay9pZicVcN0WkWTRSEitsrkbZiF2DZqVBVQ3Eqww8QIYxqnqbtnUwGQCvtLmu+pINgVsAmwR6ZgGuJgGWjIaLAj+nssNiY943edZI3nyrzJem8tYFN7xDSYd0sZKUqmpb67ahaj3Kr40esCUVYpFtntzFTwOs+0d80ABrVO2wNCLiSus3ILRAlCgCBCIsoKqrYqu7Xpp4ThRNVcqmQTvF4QAADXRJREFU3zovMTNhTBgnUt2z1NqFSv1HedSDtPuWW27xZ6tsr0TXUqXdlSVY1s6KihRtm0apo9z4ABHErWOD2g5SqyZ1vHBwLPbmNmLYxTCKF71EDjfEljHBmvPKkZ6Z72XEx7u96667/COIRJtKSDKtnQAcU6u9FbfmVtxab9mt8a+30nf1UDMszi/5g/R02joCVcGNVIqsZ9Z9rBSoaOyrtiHVewzttQBZoQqRPFwStX+dShKsfmxBBw2weOejaoel+VgnIHSeuk+Aqp8LeKp1MmrliO6ItVjXw9Besugf56jsQ+WMx98lgEAYILvxqrRF0QBL9j2yrZKoncYCrFAJ0nnRL3BoC2GO2ksK28OLAvTws640KK+PgIeZ7n3+ax/80a3rkhmnqgy7ob0V417nRiOjdgAV7eBGoARnWdMAi0NrpbvsDp24ve/QOBB/igTUvoPp8Z3u3N0XVR7jUZ+rKdsXC24AGFofgBBdqlK0JbYNKerKK8OqEGXTwt+8iL/V2njsVAJYZWGEisZ7GAALO6zFmXXv9FFMZQGhpU6XfSJza7uq+4Y5/qHdqDWTKTq77RrXmuZSVeQEw/vBo5ByERqxBwKkq6RSgMVmSgX8VLIG0RgrK5YeBzWf7WJrRX+Egvk9dLGsMpBZefG4meke8aFaCKJsk1h2Y28pob0V76ROsnZXWarAQQAsqV2+cvi/6nRh45nx1qTb3T7gXceJN8VHCWqG1lpnC0N4XxWeYg+XgRu5XXMopAZWGsqyNgx6yEX5IPZ4LjCnogSrH4C10FsPo9XrcbVZlw6v9VYzLzqp3h/q/l2d/Zvs4JiTMXZ0qdpQVg4aG8X+Y3+W/RRzSV60p5q6r2xMUn+f5ZhjtU/W9MQ6umgNW8/iGOEEdli8SwRICCOqxCek75kAS26IFGoBAChOXgAALgUlZgMGMDDBqorQUr+AKuXZUDJ19bh59SnAJMBqsrVjSzbGSfZTZW1OYW+lOriF896YcHjAhOpbPAp5x1IblrWtzveilCDqOIExx1qTbsyNuxW37Ba6J6KL3NU+04NXJVSxjHu3teoesO/i5Ean0Q3bJhnzwI3le0nFZZM3JKMGsNROSzCqv7FuUqhFR2F69AOwstrfNH0DcQkv2v/QTVQNAsG0B6BlbelCm8BQQJCaE4+2EBScdmhPFZiqa584CvNk1NqQF7vUCko4y/m/zljZVNVZu8wbQBaCJNTqVePybgCsPFDFZKGhfDiclU+eQnQYI/azzz5726gEmTSyY2JBiF4i1WQigDKBJbOCSqoOTYgiugLypgwXoFhLlJsHoPAq5GbYJMCi76gJQ9K4Kps0qsF9nXMzX5m4SOpK+VLNg1Evh9u2bKn8bavV2mAvZp1zwWpaQjCqAIvxsAbuUh2yHjk4++X1GfbcSA2w6E/TqsMH7nuwW1lczbSp5Jyyl0X2GP0/NKoO85aBs7x3JQkJ3yN8CNXL2yEg9LDnYdX6i/YLC7JSehmiJgS08b4BWVXUhK0vfvGLPTYLm8RfIZd6NltQHBsLhxYTiWdEHEqFdG67JBtIsq4dU1ZfkaDMdo+4rutu2FsVjQlSP92Ks/KlbCfvEOkUiXoRd2YlAayqSL3qu2ei0qYQBMVu0tPtPRtOA7ZuFhb9a4LMtWofRz2/wqVww1NYiEEBK42NnDXCYM+jMHbsg7JPZO9jrwiN45tSnTbZ/7o2oGVtmuke7tumsnC/nD7T7Rk/c8ueUdausu+LwFnZs3KgsWYzlMcFknMy5flS1pavhe/LLmS6vDMWCC9i1IBl44ZggnB/2P8hTKriANa64YYbeqpAhlzifeHv3HCRXMlLkL+xqcjWajvZW8kIH3FuXvTrssHO+x6vN0JIZNlb5T3DZGExhiAj9GgEhPUzUSyZKO+2CIGzIQBOmg5jxOFO30Oj1ePdQ1EehPs753mHgTAhYUA6ST9Op+IR4B0wr1gPgwZWalndmHiDerfsbyQBLFuvpPuM33YCWqkJZjUm2GZVUfFXfYeoCS/c95BCkuKqZTaVX5qHYbOqN9W/YZVbBrBoF2cXQCvV2Mu7HiETuAfTGouRisaidfvtt/dQ82VRKUilJE4o8rARs+nwsd5nwxrw2HqtkXgTUdCPrd3tkKpk2VvltVE3HasmtK6nqeIuMTHoM2Wjyi2izRB9QxkQix33InBJHeEtA/WqNVbPep4xDp0GlC9VkN9++zfqz7PmkZBycZIt5TDavJ0BlsbL0lcUSaSHMb5ZdTYFsGR32mQ/UROuLq2HXhv1hJaAdVbE+TfqfRi19jGm8v7Laxt7iuzzuGinYLdHyIQGCLBFoO9Y7JPrRShjaEWkp2BuuwAr7HO2kzF7Xb6MQUwuAIFY7629VarwPDLSoy8xdlUK+szGABhrKuURjsZs0nvbZ7tOa51kzqZYu7am+rRdypVzB+sZ6WmKDahu308FgKW+C7TKTrUfqXPd8Yx5rimAVcWGMqadWXnwJtw7ccCDllFP4lFrguV91PveVPti9gvyMOYSJKRg2GdN33bbbV7jQpzeWNLRLQDLuvFrEiuUCuAK9VKseKypQa5SbpOeglXakZcXdRYbM5sxba0TTzCvbN7lPffc41F3yHdV9MwgyEZFGBdKE8uCPQOsAFhZqV8C1xTvc9TL0HrgZsclCXB/GmDlv7UiFWHWUzJDYHNP7TyTam41BbBoX6wNZd2+EP4K0tGiUFt1y27iOV0ks1TMTdR3qpcZA7A468RpSf5+GfY1pkiw7rzzTi/5v/jii6Oc+jYBrNCYnU0CkTd6T4yStxN5KIMiT8HUMYtSTmLrDl4nnmBRW6QaBMDx7opUg7YccWGB1Jt0XkB6JzZ6W3/RJp1He3HauL18VkpCKpVFzGZVXmp/OUahDUU9qAqwVJb2nlRq/v5GefPTTQKsWBvKfvoD6Whrdd3ubTskOYuN4lzYDuNn2xizX2i80cJxiWQtphh7yiB8Djjpggsu8Nq8srQBsEJjdhYhBdIh9I2nPQXzhxLjzuXeQq5kJe9JqRQABykmgK3HqgarUmgMgqqBtspLMmTIzvNGwqgd4/aspNh4p43bs2eb1KeWTLcq2W3ZZlLn+5gNs065qZ6pC7CoX956ooIZFZVhkwCraU9Cv29M7HFn7TzfO+Nsl6SQS6n5FrdL/1O1M2a/sACLemX0noI2A4CFRyECC0BWWfIAKzRm57DCNgOXRIW+iZV+lFXY9PdNegrmtV2M7fs652R6tmU9J2TdBA+XVQ3W8QZUDKY6z1Z5v7rlhxM/zxspj5qBOgELqLu2g/FrlTFKkTcLXFFuE1xIVdsbs2FWLTNl/n4AFu1QeCsZOw9THatxaRJgzXePO4K1N51QE87OzG0iwm66zn7K1xo8Td3Qzyg6L/ApM2uQpF4G7ilpMxAGYIvF2XXRRReVmku1Dh482JP0RJwe/LRhb/obksE9bekNmvAULOqJpFiKNxjmJagE5Jg27qF4oFLfbK1qsI6hugB3056E4iwJY0hB0jp7Mn6jHUeIRRnDMHFgIA0b1Thlg1sBW2vKA1c2aOow2xezYQ6zff0CLLVdtm+otepyfmXxNbF3ZJHBFgE5bviSmqce26apGtTes3c/0E24aS/53y7pNHVD/28qZr+Q2Y31INTY90vPBK5AisUaRoJVRjrqebDIzELFVokPmwo2V3Rmu6RR8BTE/qDjOo4QLjaJeuDA9Pluz459/ivGvAkbAnkBUkdV1aDaPChPQupjroWTHjAK7YVN8IuF46rvAVccMnUPru0yx6u2Mw9cUU6TUowq7YzZMKuUlzpvKoBFu3S54neAQREIUvw6fgKs+Kk9Wn3UxcwGpOa7kLncjgn7u/KzZvQhD+2hzLCeKmOadzmqUkZMXoK5E290u1EgnKZuiHm7+Xli9ou8i7tMUoqCQse07vbbb3f33nuvF0Jh7F6k3Wt94hOf8DxYLHgWMQ+hGtyONAwMTip6g5iBDvMADI6vHXLT7d1uqrXLwewO+Sg/D+w6z+2e3OcBLC84Nshz1XZA60/ZsV6DeeUPIugzdculNrSnAGAxnkpIBolZGCZJYraLV1HV91k3fxG4Og2w4kc1JcBSrUiQUDEAbpBi82EPZi4LWK2sLrlet7WRxzKFx7d+a07Kp24SFykbUkbcQZKUCWjpJ+2lHRaUhTUMgqqBOifHphycWLRlO0muT1M39DN7nRf8xETpYN2GWixpuJjfMWXktZT5duutt/q1ihQrLyqKv+x86lOf8hIs1EHY3ACutAD7G4rBPB0GeWwKuMT2Bh4n7BB2tPf6nxNjE+7cPRe5sfa4l9T0y8pe1A6xsDOBsgI5x/aBfAJqMdxZVcoN88ogMSQcZew8ECAQdGs8UzXoN9rJSU9vcdq4/f6RLQNX5MyLItDPu6zzbMyNtE65qZ5pAmDRNi5dbnzNA5yJsSm3vLrour01t7Ay55ZWF13Hjbnd7QOpurGpnBg2bB4Q0OKngJh+V6w3wBeSL4Gvle6SO7qyWfqcshOwuY+31znwUBOyr6YwXk7ZxrKypMJSdJTUJiJl9W/n72PtRsmXxeQu6RZjX9dJggsRAIszB9LRIjOc/x8TdHgFoOWA0gAAAABJRU5ErkJgg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9" t="14630" r="42604" b="42962"/>
          <a:stretch/>
        </p:blipFill>
        <p:spPr bwMode="auto">
          <a:xfrm>
            <a:off x="-1" y="7936"/>
            <a:ext cx="9137041" cy="68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70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Lone Wolf or Al Qaeda Operative or ISIS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01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49</Words>
  <Application>Microsoft Office PowerPoint</Application>
  <PresentationFormat>On-screen Show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Manchester Bombing 21 May 2017</vt:lpstr>
      <vt:lpstr>Not to be Mistaken for</vt:lpstr>
      <vt:lpstr>PowerPoint Presentation</vt:lpstr>
      <vt:lpstr>Salman Abedi</vt:lpstr>
      <vt:lpstr>PowerPoint Presentation</vt:lpstr>
      <vt:lpstr>Lone Wolf or Al Qaeda Operative or ISIS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Manchester Bombing 21 May 2017</dc:title>
  <dc:creator>Ramon Quinones</dc:creator>
  <cp:lastModifiedBy>Ramon Quinones</cp:lastModifiedBy>
  <cp:revision>2</cp:revision>
  <dcterms:created xsi:type="dcterms:W3CDTF">2017-05-24T11:50:39Z</dcterms:created>
  <dcterms:modified xsi:type="dcterms:W3CDTF">2017-05-24T11:58:31Z</dcterms:modified>
</cp:coreProperties>
</file>